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7" r:id="rId8"/>
    <p:sldId id="266" r:id="rId9"/>
    <p:sldId id="268" r:id="rId10"/>
    <p:sldId id="269" r:id="rId11"/>
    <p:sldId id="270" r:id="rId12"/>
    <p:sldId id="271" r:id="rId13"/>
    <p:sldId id="272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22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14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925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6078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8818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442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851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0898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1648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2511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6265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107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5213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6104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5813854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5453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15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02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458AF-DF14-4944-8DA9-438727DC8E3A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15A8D53-2A33-4481-9FB1-E250B7411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90227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slide" Target="slide1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14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text=%D1%81%D0%B0%D1%80%D0%B0%D0%B5%D0%B2%D0%BE&amp;family=yes&amp;from=tabbar&amp;pos=0&amp;img_url=https://i0.wp.com/geoffboeing.com/wp-content/uploads/2015/07/02-sarajevo-bosnia-yellow-fortress-sunset.jpg&amp;rpt=simage" TargetMode="External"/><Relationship Id="rId3" Type="http://schemas.openxmlformats.org/officeDocument/2006/relationships/hyperlink" Target="https://www.google.com/search?q=%D0%B2%D0%B8%D0%BB%D1%8C%D0%BD%D1%8E%D1%81&amp;tbm=isch&amp;ved=2ahUKEwjhvfLuyurrAhUVTZoKHTwEBHQQ2-cCegQIABAA&amp;oq=%D0%B2%D0%B8%D0%BB%D1%8C%D0%BD%D1%8E%D1%81&amp;gs_lcp=CgNpbWcQAzIFCAAQsQMyAggAMgIIADICCAAyAggAMgIIADICCAAyAggAMgIIADICCAA6BAgjECc6BAgAEENQocQGWNzfBmD-4wZoAHAAeACAAbEDiAHACpIBBzAuNC40LTKYAQCgAQGqAQtnd3Mtd2l6LWltZ8ABAQ&amp;sclient=img&amp;ei=GGZgX-HRI5Wa6QS8iJCgBw&amp;bih=625&amp;biw=1364&amp;rlz=1C1GCEU_ruRU918RU919&amp;safe=strict" TargetMode="External"/><Relationship Id="rId7" Type="http://schemas.openxmlformats.org/officeDocument/2006/relationships/hyperlink" Target="https://yandex.ru/images/search?text=%D0%BF%D0%BD%D0%BE%D0%BC%20%D0%BF%D0%B5%D0%BD&amp;family=yes&amp;lr=213&amp;pos=3&amp;img_url=https://d3rr2gvhjw0wwy.cloudfront.net/uploads/activity_galleries/63883/2000x2000-0-70-03d821a5dae6243555b06e592f592d68.jpg&amp;rpt=simage" TargetMode="External"/><Relationship Id="rId2" Type="http://schemas.openxmlformats.org/officeDocument/2006/relationships/hyperlink" Target="https://www.google.com/search?q=%D0%B9%D0%B5%D0%BC%D0%B5%D0%BD&amp;tbm=isch&amp;ved=2ahUKEwjt3_XEyurrAhVXsCoKHYhWAEsQ2-cCegQIABAA&amp;oq=%D0%B9%D0%B5%D0%BC%D0%B5%D0%BD&amp;gs_lcp=CgNpbWcQAzICCAAyAggAMgIIADICCAAyAggAMgIIADICCAAyAggAMgIIADICCAA6BQgAELEDOgQIABADULCPBVijlQVgx6IFaABwAHgAgAFoiAHcApIBAzQuMZgBAKABAaoBC2d3cy13aXotaW1nwAEB&amp;sclient=img&amp;ei=wGVgX-3_IdfgqgGIrYHYBA&amp;bih=625&amp;biw=1364&amp;rlz=1C1GCEU_ruRU918RU919&amp;safe=stric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andex.ru/images/search?text=%D0%B2%D1%8C%D0%B5%D0%BD%D1%82%D1%8C%D1%8F%D0%BD&amp;family=yes&amp;lr=213&amp;pos=1&amp;img_url=https://4tourism.ru/views/img/img1588916955.jpg&amp;rpt=simage" TargetMode="External"/><Relationship Id="rId5" Type="http://schemas.openxmlformats.org/officeDocument/2006/relationships/hyperlink" Target="https://yandex.ru/images/search?rpt=simage&amp;noreask=1&amp;source=qa&amp;text=%D0%AF%D0%BD%D0%B3%D0%BE%D0%BD&amp;stype=image&amp;lr=213&amp;family=yes&amp;pos=5&amp;img_url=https://www.tripsavvy.com/thmb/7S1z1otmxDdPPtQEzLyaqGFQAE0=/4938x3292/filters:fill(auto,1)/shwedagon-pagoda-yangon-5a0e73e44e4f7d0036a76931.jpg" TargetMode="External"/><Relationship Id="rId4" Type="http://schemas.openxmlformats.org/officeDocument/2006/relationships/hyperlink" Target="https://yandex.ru/images/search?from=tabbar&amp;text=%D0%BA%D0%B0%D1%80%D1%82%D0%B8%D0%BD%D0%BA%D0%B0%20%D0%BF%D0%BE%20%D0%B3%D0%B5%D0%BE%D0%B3%D1%80%D0%B0%D1%84%D0%B8%D0%B8%20%D0%B4%D0%BB%D1%8F%20%D0%BF%D1%80%D0%B5%D0%B7%D0%B5%D0%BD%D1%82%D0%B0%D1%86%D0%B8%D0%B8&amp;family=yes&amp;pos=0&amp;img_url=https://naurok.com.ua/uploads/files/46125/76021/80978_html/images/76021.001.png&amp;rpt=sima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-124691" y="1"/>
            <a:ext cx="9518073" cy="119149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 образования «Российский новый университет»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51164" y="2313709"/>
            <a:ext cx="7412181" cy="2036618"/>
          </a:xfrm>
        </p:spPr>
        <p:txBody>
          <a:bodyPr>
            <a:normAutofit/>
          </a:bodyPr>
          <a:lstStyle/>
          <a:p>
            <a:r>
              <a:rPr lang="ru-RU" sz="2800" i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r>
              <a:rPr lang="ru-RU" sz="2800" i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гиперссылок </a:t>
            </a: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презентации-тесте по дисциплине «География»</a:t>
            </a:r>
          </a:p>
          <a:p>
            <a:r>
              <a:rPr lang="ru-RU" sz="4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 «Столицы мира»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73782" y="5403273"/>
            <a:ext cx="5678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информационных дисциплин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 Э. Б.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группы 216БК 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Виноградова Алена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5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img-fotki.yandex.ru/get/4612/32431315.3a/0_5d500_23a9fc3a_X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286" y="3670386"/>
            <a:ext cx="288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>
            <a:hlinkClick r:id="rId3" action="ppaction://hlinksldjump"/>
          </p:cNvPr>
          <p:cNvSpPr/>
          <p:nvPr/>
        </p:nvSpPr>
        <p:spPr>
          <a:xfrm>
            <a:off x="6096000" y="5532514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Нейпьидо 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034" name="Picture 10" descr="https://womanadvice.ru/sites/default/files/22/2016-02-05_1210/korolevskiy_dvore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047" y="1102440"/>
            <a:ext cx="2988271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www.myfavouritelens.com/wp-content/uploads/2014/10/pha-that-luang-vientiane-lao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201" y="3694125"/>
            <a:ext cx="324081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915" y="170481"/>
            <a:ext cx="10071266" cy="1242683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столицу государства Мьянма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>
            <a:hlinkClick r:id="rId6" action="ppaction://hlinksldjump"/>
          </p:cNvPr>
          <p:cNvSpPr/>
          <p:nvPr/>
        </p:nvSpPr>
        <p:spPr>
          <a:xfrm>
            <a:off x="3210492" y="2892038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Пномпень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0" name="Скругленный прямоугольник 9">
            <a:hlinkClick r:id="rId7" action="ppaction://hlinksldjump"/>
          </p:cNvPr>
          <p:cNvSpPr/>
          <p:nvPr/>
        </p:nvSpPr>
        <p:spPr>
          <a:xfrm>
            <a:off x="388915" y="5543401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Вьентьян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24399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874" y="1394846"/>
            <a:ext cx="8127127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00B050"/>
                </a:solidFill>
              </a:rPr>
              <a:t>ПРАВИЛЬНО!</a:t>
            </a:r>
            <a:endParaRPr lang="ru-RU" sz="8800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Столицей Мьянмы является Нейпьидо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Управляющая кнопка: далее 5">
            <a:hlinkClick r:id="rId2" action="ppaction://hlinksldjump" highlightClick="1"/>
          </p:cNvPr>
          <p:cNvSpPr/>
          <p:nvPr/>
        </p:nvSpPr>
        <p:spPr>
          <a:xfrm>
            <a:off x="10740325" y="6121831"/>
            <a:ext cx="1007390" cy="55793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7357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Столицей Мьянмы является Нейпьидо. Пномпень – столица Камбоджи. 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Управляющая кнопка: далее 3">
            <a:hlinkClick r:id="rId2" action="ppaction://hlinksldjump" highlightClick="1"/>
          </p:cNvPr>
          <p:cNvSpPr/>
          <p:nvPr/>
        </p:nvSpPr>
        <p:spPr>
          <a:xfrm>
            <a:off x="10895308" y="6059837"/>
            <a:ext cx="883404" cy="5424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13692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Столицей Мьянмы является Нейпьидо. Вьентьян – столица Лаоса.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41804" y="6059837"/>
            <a:ext cx="867905" cy="55793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56516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cdn1.fullpicture.ru/wp-content/uploads/2014/12/Mesta-gde-vstrechayut-Novyj-god-pervymi-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149" y="3689408"/>
            <a:ext cx="3331084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molbattle.ru/data/attachments/326/326885-621115b1d03714299de42e5b0ebfe5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183" y="1072601"/>
            <a:ext cx="324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img.tatilbitmesin.com.tr/turresim/3391_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521" y="3681273"/>
            <a:ext cx="3064169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>
            <a:hlinkClick r:id="rId5" action="ppaction://hlinksldjump"/>
          </p:cNvPr>
          <p:cNvSpPr/>
          <p:nvPr/>
        </p:nvSpPr>
        <p:spPr>
          <a:xfrm>
            <a:off x="6096000" y="5532514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Ф</a:t>
            </a:r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иджи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470" y="108487"/>
            <a:ext cx="11298265" cy="130467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государство, столицей которого является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ингапур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>
            <a:hlinkClick r:id="rId6" action="ppaction://hlinksldjump"/>
          </p:cNvPr>
          <p:cNvSpPr/>
          <p:nvPr/>
        </p:nvSpPr>
        <p:spPr>
          <a:xfrm>
            <a:off x="3210492" y="2892038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Эфиопия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0" name="Скругленный прямоугольник 9">
            <a:hlinkClick r:id="rId7" action="ppaction://hlinksldjump"/>
          </p:cNvPr>
          <p:cNvSpPr/>
          <p:nvPr/>
        </p:nvSpPr>
        <p:spPr>
          <a:xfrm>
            <a:off x="388915" y="5543401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Сингапур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49455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Сингапур – столица Сингапура.</a:t>
            </a:r>
          </a:p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Столица Эфиопии – Аддис-Абеба.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41804" y="6059837"/>
            <a:ext cx="867905" cy="55793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09902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874" y="1394846"/>
            <a:ext cx="8127127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00B050"/>
                </a:solidFill>
              </a:rPr>
              <a:t>ПРАВИЛЬНО!</a:t>
            </a:r>
            <a:endParaRPr lang="ru-RU" sz="8800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Сингапур – столица Сингапура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Управляющая кнопка: далее 5">
            <a:hlinkClick r:id="rId2" action="ppaction://hlinksldjump" highlightClick="1"/>
          </p:cNvPr>
          <p:cNvSpPr/>
          <p:nvPr/>
        </p:nvSpPr>
        <p:spPr>
          <a:xfrm>
            <a:off x="10740325" y="6121831"/>
            <a:ext cx="1007390" cy="55793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76406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Сингапур – столица Сингапура.</a:t>
            </a:r>
          </a:p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Столица Фиджи – Сува.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41804" y="6059837"/>
            <a:ext cx="867905" cy="55793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1433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avatars.mds.yandex.net/get-zen_doc/1131118/pub_5ad706475991d3f666c3cc50_5ad706b79b403ce9bb135e47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753" y="3699504"/>
            <a:ext cx="324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cruiseget.com/ro/uploads/img/Countries/Dominica/Rosea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909" y="3696286"/>
            <a:ext cx="3227393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i0.wp.com/geoffboeing.com/wp-content/uploads/2015/07/02-sarajevo-bosnia-yellow-fortress-suns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612" y="1137412"/>
            <a:ext cx="2815141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>
            <a:hlinkClick r:id="rId5" action="ppaction://hlinksldjump"/>
          </p:cNvPr>
          <p:cNvSpPr/>
          <p:nvPr/>
        </p:nvSpPr>
        <p:spPr>
          <a:xfrm>
            <a:off x="6096000" y="5532514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Вена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470" y="263471"/>
            <a:ext cx="11298265" cy="1149693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столицу государства Босния и Герцеговина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>
            <a:hlinkClick r:id="rId6" action="ppaction://hlinksldjump"/>
          </p:cNvPr>
          <p:cNvSpPr/>
          <p:nvPr/>
        </p:nvSpPr>
        <p:spPr>
          <a:xfrm>
            <a:off x="3210492" y="2892038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Сараево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0" name="Скругленный прямоугольник 9">
            <a:hlinkClick r:id="rId7" action="ppaction://hlinksldjump"/>
          </p:cNvPr>
          <p:cNvSpPr/>
          <p:nvPr/>
        </p:nvSpPr>
        <p:spPr>
          <a:xfrm>
            <a:off x="388915" y="5543401"/>
            <a:ext cx="4821382" cy="5957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Розо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32579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874" y="1394846"/>
            <a:ext cx="8127127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00B050"/>
                </a:solidFill>
              </a:rPr>
              <a:t>ПРАВИЛЬНО!</a:t>
            </a:r>
            <a:endParaRPr lang="ru-RU" sz="8800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Столица Боснии и Герцеговины – Сараево.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Управляющая кнопка: далее 5">
            <a:hlinkClick r:id="rId2" action="ppaction://hlinksldjump" highlightClick="1"/>
          </p:cNvPr>
          <p:cNvSpPr/>
          <p:nvPr/>
        </p:nvSpPr>
        <p:spPr>
          <a:xfrm>
            <a:off x="10740325" y="6121831"/>
            <a:ext cx="1007390" cy="55793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94262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20312" y="3549111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Столица Боснии и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Г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ерцеговины – Сараево. </a:t>
            </a:r>
          </a:p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Розо – столица Доминика.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41804" y="6059837"/>
            <a:ext cx="867905" cy="55793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3138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954" y="1394846"/>
            <a:ext cx="9624446" cy="1162373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>
                <a:solidFill>
                  <a:srgbClr val="C00000"/>
                </a:solidFill>
              </a:rPr>
              <a:t>НЕПРАВИЛЬНО!</a:t>
            </a:r>
            <a:endParaRPr lang="ru-RU" sz="8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6807" y="3580108"/>
            <a:ext cx="85724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Столица Боснии и Герцеговины – Сараево. </a:t>
            </a:r>
          </a:p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Вена – столица Австрии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10941804" y="6059837"/>
            <a:ext cx="867905" cy="55793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36986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939" y="0"/>
            <a:ext cx="8716063" cy="1930400"/>
          </a:xfrm>
        </p:spPr>
        <p:txBody>
          <a:bodyPr/>
          <a:lstStyle/>
          <a:p>
            <a:r>
              <a:rPr lang="ru-RU" dirty="0" smtClean="0"/>
              <a:t>Список источников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939" y="914401"/>
            <a:ext cx="8716063" cy="5126962"/>
          </a:xfrm>
        </p:spPr>
        <p:txBody>
          <a:bodyPr>
            <a:normAutofit fontScale="25000" lnSpcReduction="20000"/>
          </a:bodyPr>
          <a:lstStyle/>
          <a:p>
            <a:r>
              <a:rPr lang="ru-RU" sz="4200" u="sng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</a:t>
            </a:r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://www.google.com/search?q=%D0%B9%D0%B5%D0%BC%D0%B5%D0%BD&amp;tbm=isch&amp;ved=2ahUKEwjt3_XEyurrAhVXsCoKHYhWAEsQ2-cCegQIABAA&amp;oq=%D0%B9%D0%B5%D0%BC%D0%B5%D0%BD&amp;gs_lcp=CgNpbWcQAzICCAAyAggAMgIIADICCAAyAggAMgIIADICCAAyAggAMgIIADICCAA6BQgAELEDOgQIABADULCPBVijlQVgx6IFaABwAHgAgAFoiAHcApIBAzQuMZgBAKABAaoBC2d3cy13aXotaW1nwAEB&amp;sclient=img&amp;ei=wGVgX-3_IdfgqgGIrYHYBA&amp;bih=625&amp;biw=1364&amp;rlz=1C1GCEU_ruRU918RU919&amp;safe=strict#imgrc=-IshO7HGuh3TaM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3"/>
              </a:rPr>
              <a:t>https://www.google.com/search?q=%D0%B2%D0%B8%D0%BB%D1%8C%D0%BD%D1%8E%D1%81&amp;tbm=isch&amp;ved=2ahUKEwjhvfLuyurrAhUVTZoKHTwEBHQQ2-cCegQIABAA&amp;oq=%D0%B2%D0%B8%D0%BB%D1%8C%D0%BD%D1%8E%D1%81&amp;gs_lcp=CgNpbWcQAzIFCAAQsQMyAggAMgIIADICCAAyAggAMgIIADICCAAyAggAMgIIADICCAA6BAgjECc6BAgAEENQocQGWNzfBmD-4wZoAHAAeACAAbEDiAHACpIBBzAuNC40LTKYAQCgAQGqAQtnd3Mtd2l6LWltZ8ABAQ&amp;sclient=img&amp;ei=GGZgX-HRI5Wa6QS8iJCgBw&amp;bih=625&amp;biw=1364&amp;rlz=1C1GCEU_ruRU918RU919&amp;safe=strict#imgrc=rkat61GqNsplzM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3"/>
              </a:rPr>
              <a:t>https://www.google.com/search?q=%D0%B2%D0%B8%D0%BB%D1%8C%D0%BD%D1%8E%D1%81&amp;tbm=isch&amp;ved=2ahUKEwjhvfLuyurrAhUVTZoKHTwEBHQQ2-cCegQIABAA&amp;oq=%</a:t>
            </a:r>
            <a:r>
              <a:rPr lang="ru-RU" sz="4200" u="sng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D0%B2%D0%B8%D0%BB%D1%8C%D0%BD%D1%8E%D1%81&amp;gs_lcp=CgNpbWcQAzIFCAAQsQMyAggAMgIIADICCAAyAggAMgIIADICCAAyAggAMgIIADICCAA6BAgjECc6BAgAEENQocQGWNzfBmD-4wZoAHAAeACAAbEDiAHACpIBBzAuNC40LTKYAQCgAQGqAQtnd3Mtd2l6LWltZ8ABAQ&amp;sclient=img&amp;ei=GGZgX-HRI5Wa6QS8iJCgBw&amp;bih=625&amp;biw=1364&amp;rlz=1C1GCEU_ruRU918RU919&amp;safe=strict#imgrc=Pi-yYQomcJf3_M</a:t>
            </a:r>
            <a:r>
              <a:rPr lang="ru-RU" sz="4200" dirty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4"/>
              </a:rPr>
              <a:t>https://yandex.ru/images/search?from=tabbar&amp;text=%D0%BA%D0%B0%D1%80%D1%82%D0%B8%D0%BD%D0%BA%D0%B0%20%D0%BF%D0%BE%20%D0%B3%D0%B5%D0%BE%D0%B3%D1%80%D0%B0%D1%84%D0%B8%D0%B8%20%D0%B4%D0%BB%D1%8F%20%D0%BF%D1%80%D0%B5%D0%B7%D0%B5%D0%BD%D1%82%D0%B0%D1%86%D0%B8%D0%B8&amp;family=yes&amp;pos=0&amp;img_url=https%3A%2F%2Fnaurok.com.ua%2Fuploads%2Ffiles%2F46125%2F76021%2F80978_html%2Fimages%2F76021.001.png&amp;rpt=simage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5"/>
              </a:rPr>
              <a:t>https://yandex.ru/images/search?rpt=simage&amp;noreask=1&amp;source=qa&amp;text=%D0%AF%D0%BD%D0%B3%D0%BE%D0%BD&amp;stype=image&amp;lr=213&amp;family=yes&amp;pos=5&amp;img_url=https%3A%2F%2Fwww.tripsavvy.com%2Fthmb%2F7S1z1otmxDdPPtQEzLyaqGFQAE0%3D%2F4938x3292%2Ffilters%3Afill%2528auto%2C1%2529%2Fshwedagon-pagoda-yangon-5a0e73e44e4f7d0036a76931.jpg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6"/>
              </a:rPr>
              <a:t>https://yandex.ru/images/search?text=%D0%B2%D1%8C%D0%B5%D0%BD%D1%82%D1%8C%D1%8F%D0%BD&amp;family=yes&amp;lr=213&amp;pos=1&amp;img_url=https%3A%2F%2F4tourism.ru%2Fviews%2Fimg%2Fimg1588916955.jpg&amp;rpt=simage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7"/>
              </a:rPr>
              <a:t>https://yandex.ru/images/search?text=%D0%BF%D0%BD%D0%BE%D0%BC%20%D0%BF%D0%B5%D0%BD&amp;family=yes&amp;lr=213&amp;pos=3&amp;img_url=https%3A%2F%2Fd3rr2gvhjw0wwy.cloudfront.net%2Fuploads%2Factivity_galleries%2F63883%2F2000x2000-0-70-03d821a5dae6243555b06e592f592d68.jpg&amp;rpt=simage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4200" u="sng" dirty="0">
                <a:solidFill>
                  <a:schemeClr val="accent2">
                    <a:lumMod val="75000"/>
                  </a:schemeClr>
                </a:solidFill>
                <a:hlinkClick r:id="rId8"/>
              </a:rPr>
              <a:t>https://yandex.ru/images/search?text=%D1%81%D0%B0%D1%80%D0%B0%D0%B5%D0%B2%D0%BE&amp;family=yes&amp;from=tabbar&amp;pos=0&amp;img_url=https%3A%2F%2Fi0.wp.com%2Fgeoffboeing.com%2Fwp-content%2Fuploads%2F2015%2F07%2F02-sarajevo-bosnia-yellow-fortress-sunset.jpg&amp;rpt=simage</a:t>
            </a:r>
            <a:endParaRPr lang="ru-RU" sz="42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87972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Times New Roman/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121</TotalTime>
  <Words>185</Words>
  <Application>Microsoft Office PowerPoint</Application>
  <PresentationFormat>Произвольный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Автономная некоммерческая организация высшего образования «Российский новый университет»</vt:lpstr>
      <vt:lpstr>Назовите столицу государства Мьянма</vt:lpstr>
      <vt:lpstr>ПРАВИЛЬНО!</vt:lpstr>
      <vt:lpstr>НЕПРАВИЛЬНО!</vt:lpstr>
      <vt:lpstr>НЕПРАВИЛЬНО!</vt:lpstr>
      <vt:lpstr>Назовите государство, столицей которого является Сингапур</vt:lpstr>
      <vt:lpstr>НЕПРАВИЛЬНО!</vt:lpstr>
      <vt:lpstr>ПРАВИЛЬНО!</vt:lpstr>
      <vt:lpstr>НЕПРАВИЛЬНО!</vt:lpstr>
      <vt:lpstr>Назовите столицу государства Босния и Герцеговина</vt:lpstr>
      <vt:lpstr>ПРАВИЛЬНО!</vt:lpstr>
      <vt:lpstr>НЕПРАВИЛЬНО!</vt:lpstr>
      <vt:lpstr>НЕПРАВИЛЬНО!</vt:lpstr>
      <vt:lpstr>Список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Виноградова Алена Михайловна</dc:creator>
  <cp:lastModifiedBy>Элла</cp:lastModifiedBy>
  <cp:revision>20</cp:revision>
  <dcterms:created xsi:type="dcterms:W3CDTF">2020-09-15T06:45:58Z</dcterms:created>
  <dcterms:modified xsi:type="dcterms:W3CDTF">2020-09-26T12:37:22Z</dcterms:modified>
</cp:coreProperties>
</file>