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802" r:id="rId1"/>
  </p:sldMasterIdLst>
  <p:sldIdLst>
    <p:sldId id="256" r:id="rId2"/>
    <p:sldId id="258" r:id="rId3"/>
    <p:sldId id="262" r:id="rId4"/>
    <p:sldId id="263" r:id="rId5"/>
    <p:sldId id="257" r:id="rId6"/>
    <p:sldId id="264" r:id="rId7"/>
    <p:sldId id="265" r:id="rId8"/>
    <p:sldId id="260" r:id="rId9"/>
    <p:sldId id="266" r:id="rId10"/>
    <p:sldId id="267" r:id="rId11"/>
    <p:sldId id="261" r:id="rId12"/>
    <p:sldId id="268" r:id="rId13"/>
    <p:sldId id="269" r:id="rId14"/>
    <p:sldId id="270" r:id="rId15"/>
    <p:sldId id="272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 useTimings="0">
    <p:kiosk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987" autoAdjust="0"/>
    <p:restoredTop sz="94660"/>
  </p:normalViewPr>
  <p:slideViewPr>
    <p:cSldViewPr snapToGrid="0">
      <p:cViewPr varScale="1">
        <p:scale>
          <a:sx n="68" d="100"/>
          <a:sy n="68" d="100"/>
        </p:scale>
        <p:origin x="-120" y="-43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/>
          <p:cNvSpPr/>
          <p:nvPr/>
        </p:nvSpPr>
        <p:spPr bwMode="auto">
          <a:xfrm>
            <a:off x="0" y="-3175"/>
            <a:ext cx="12192000" cy="5203825"/>
          </a:xfrm>
          <a:custGeom>
            <a:avLst/>
            <a:gdLst/>
            <a:ahLst/>
            <a:cxnLst/>
            <a:rect l="0" t="0" r="r" b="b"/>
            <a:pathLst>
              <a:path w="5760" h="3278">
                <a:moveTo>
                  <a:pt x="5760" y="0"/>
                </a:moveTo>
                <a:lnTo>
                  <a:pt x="0" y="0"/>
                </a:lnTo>
                <a:lnTo>
                  <a:pt x="0" y="3090"/>
                </a:lnTo>
                <a:lnTo>
                  <a:pt x="943" y="3090"/>
                </a:lnTo>
                <a:lnTo>
                  <a:pt x="1123" y="3270"/>
                </a:lnTo>
                <a:lnTo>
                  <a:pt x="1123" y="3270"/>
                </a:lnTo>
                <a:lnTo>
                  <a:pt x="1127" y="3272"/>
                </a:lnTo>
                <a:lnTo>
                  <a:pt x="1133" y="3275"/>
                </a:lnTo>
                <a:lnTo>
                  <a:pt x="1139" y="3278"/>
                </a:lnTo>
                <a:lnTo>
                  <a:pt x="1144" y="3278"/>
                </a:lnTo>
                <a:lnTo>
                  <a:pt x="1150" y="3278"/>
                </a:lnTo>
                <a:lnTo>
                  <a:pt x="1155" y="3275"/>
                </a:lnTo>
                <a:lnTo>
                  <a:pt x="1161" y="3272"/>
                </a:lnTo>
                <a:lnTo>
                  <a:pt x="1165" y="3270"/>
                </a:lnTo>
                <a:lnTo>
                  <a:pt x="1345" y="3090"/>
                </a:lnTo>
                <a:lnTo>
                  <a:pt x="5760" y="3090"/>
                </a:lnTo>
                <a:lnTo>
                  <a:pt x="5760" y="0"/>
                </a:lnTo>
                <a:close/>
              </a:path>
            </a:pathLst>
          </a:custGeom>
          <a:ln/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0001" y="1449147"/>
            <a:ext cx="10572000" cy="2971051"/>
          </a:xfrm>
        </p:spPr>
        <p:txBody>
          <a:bodyPr/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10001" y="5280847"/>
            <a:ext cx="10572000" cy="434974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B9EBBA-996F-894A-B54A-D6246ED52CEA}" type="datetimeFigureOut">
              <a:rPr lang="en-US" smtClean="0"/>
              <a:pPr/>
              <a:t>9/26/2020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40525565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000" y="447188"/>
            <a:ext cx="10571998" cy="97045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18712" y="2222287"/>
            <a:ext cx="10554574" cy="3636511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A1323-8D79-1946-B0D7-40001CF92E9D}" type="datetimeFigureOut">
              <a:rPr lang="en-US" smtClean="0"/>
              <a:pPr/>
              <a:t>9/26/2020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8253847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7"/>
          <p:cNvSpPr/>
          <p:nvPr/>
        </p:nvSpPr>
        <p:spPr bwMode="auto">
          <a:xfrm>
            <a:off x="0" y="1"/>
            <a:ext cx="12192000" cy="5203825"/>
          </a:xfrm>
          <a:custGeom>
            <a:avLst/>
            <a:gdLst/>
            <a:ahLst/>
            <a:cxnLst/>
            <a:rect l="0" t="0" r="r" b="b"/>
            <a:pathLst>
              <a:path w="5760" h="3278">
                <a:moveTo>
                  <a:pt x="0" y="0"/>
                </a:moveTo>
                <a:lnTo>
                  <a:pt x="5760" y="0"/>
                </a:lnTo>
                <a:lnTo>
                  <a:pt x="5760" y="3090"/>
                </a:lnTo>
                <a:lnTo>
                  <a:pt x="4817" y="3090"/>
                </a:lnTo>
                <a:lnTo>
                  <a:pt x="4637" y="3270"/>
                </a:lnTo>
                <a:lnTo>
                  <a:pt x="4637" y="3270"/>
                </a:lnTo>
                <a:lnTo>
                  <a:pt x="4633" y="3272"/>
                </a:lnTo>
                <a:lnTo>
                  <a:pt x="4627" y="3275"/>
                </a:lnTo>
                <a:lnTo>
                  <a:pt x="4621" y="3278"/>
                </a:lnTo>
                <a:lnTo>
                  <a:pt x="4616" y="3278"/>
                </a:lnTo>
                <a:lnTo>
                  <a:pt x="4610" y="3278"/>
                </a:lnTo>
                <a:lnTo>
                  <a:pt x="4605" y="3275"/>
                </a:lnTo>
                <a:lnTo>
                  <a:pt x="4599" y="3272"/>
                </a:lnTo>
                <a:lnTo>
                  <a:pt x="4595" y="3270"/>
                </a:lnTo>
                <a:lnTo>
                  <a:pt x="4415" y="3090"/>
                </a:lnTo>
                <a:lnTo>
                  <a:pt x="0" y="309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000" y="2951396"/>
            <a:ext cx="10561418" cy="1468800"/>
          </a:xfrm>
        </p:spPr>
        <p:txBody>
          <a:bodyPr anchor="b"/>
          <a:lstStyle>
            <a:lvl1pPr algn="r">
              <a:defRPr sz="4800" b="1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0000" y="5281201"/>
            <a:ext cx="10561418" cy="433955"/>
          </a:xfrm>
        </p:spPr>
        <p:txBody>
          <a:bodyPr anchor="t">
            <a:no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A1846-DA80-1C48-A609-854EA85C59AD}" type="datetimeFigureOut">
              <a:rPr lang="en-US" smtClean="0"/>
              <a:pPr/>
              <a:t>9/26/2020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8442621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18712" y="2222287"/>
            <a:ext cx="5185873" cy="3638763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7415" y="2222287"/>
            <a:ext cx="5194583" cy="3638764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302355-E14B-8545-A8F8-0FE83CC9D524}" type="datetimeFigureOut">
              <a:rPr lang="en-US" smtClean="0"/>
              <a:pPr/>
              <a:t>9/26/2020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4316010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4728" y="2174875"/>
            <a:ext cx="5189857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4729" y="2751138"/>
            <a:ext cx="5189856" cy="3109913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7415" y="2174875"/>
            <a:ext cx="5194583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7415" y="2751138"/>
            <a:ext cx="5194583" cy="3109913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640F58-564D-2B4F-AE67-E407BA4FCF45}" type="datetimeFigureOut">
              <a:rPr lang="en-US" smtClean="0"/>
              <a:pPr/>
              <a:t>9/26/2020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1846168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A34C8-038E-2045-AF43-DF7DBB8E0E9E}" type="datetimeFigureOut">
              <a:rPr lang="en-US" smtClean="0"/>
              <a:pPr/>
              <a:t>9/26/2020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4964705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8C68F-D26B-8F47-958C-23B49CF8A634}" type="datetimeFigureOut">
              <a:rPr lang="en-US" smtClean="0"/>
              <a:pPr/>
              <a:t>9/26/2020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5060899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6"/>
          <p:cNvSpPr>
            <a:spLocks noChangeAspect="1"/>
          </p:cNvSpPr>
          <p:nvPr/>
        </p:nvSpPr>
        <p:spPr bwMode="auto">
          <a:xfrm>
            <a:off x="1073151" y="446087"/>
            <a:ext cx="3547533" cy="1814651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3151" y="446088"/>
            <a:ext cx="3547533" cy="161839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55633" y="446088"/>
            <a:ext cx="6252633" cy="5414963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3151" y="2260738"/>
            <a:ext cx="3547533" cy="360031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F5E60-9974-AC48-9591-99C2BB44B7CF}" type="datetimeFigureOut">
              <a:rPr lang="en-US" smtClean="0"/>
              <a:pPr/>
              <a:t>9/26/2020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9921495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4728" y="727522"/>
            <a:ext cx="4852988" cy="1617163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9" name="Picture Placeholder 11"/>
          <p:cNvSpPr>
            <a:spLocks noGrp="1" noChangeAspect="1"/>
          </p:cNvSpPr>
          <p:nvPr>
            <p:ph type="pic" sz="quarter" idx="13"/>
          </p:nvPr>
        </p:nvSpPr>
        <p:spPr bwMode="auto">
          <a:xfrm>
            <a:off x="6098117" y="0"/>
            <a:ext cx="6093883" cy="6858000"/>
          </a:xfrm>
          <a:custGeom>
            <a:avLst/>
            <a:gdLst/>
            <a:ahLst/>
            <a:cxnLst/>
            <a:rect l="0" t="0" r="r" b="b"/>
            <a:pathLst>
              <a:path w="2879" h="4320">
                <a:moveTo>
                  <a:pt x="183" y="0"/>
                </a:moveTo>
                <a:lnTo>
                  <a:pt x="183" y="1197"/>
                </a:lnTo>
                <a:lnTo>
                  <a:pt x="8" y="1372"/>
                </a:lnTo>
                <a:lnTo>
                  <a:pt x="8" y="1372"/>
                </a:lnTo>
                <a:lnTo>
                  <a:pt x="6" y="1376"/>
                </a:lnTo>
                <a:lnTo>
                  <a:pt x="3" y="1382"/>
                </a:lnTo>
                <a:lnTo>
                  <a:pt x="0" y="1387"/>
                </a:lnTo>
                <a:lnTo>
                  <a:pt x="0" y="1393"/>
                </a:lnTo>
                <a:lnTo>
                  <a:pt x="0" y="1399"/>
                </a:lnTo>
                <a:lnTo>
                  <a:pt x="3" y="1404"/>
                </a:lnTo>
                <a:lnTo>
                  <a:pt x="6" y="1410"/>
                </a:lnTo>
                <a:lnTo>
                  <a:pt x="8" y="1414"/>
                </a:lnTo>
                <a:lnTo>
                  <a:pt x="183" y="1589"/>
                </a:lnTo>
                <a:lnTo>
                  <a:pt x="183" y="4320"/>
                </a:lnTo>
                <a:lnTo>
                  <a:pt x="2879" y="4320"/>
                </a:lnTo>
                <a:lnTo>
                  <a:pt x="2879" y="0"/>
                </a:lnTo>
                <a:lnTo>
                  <a:pt x="183" y="0"/>
                </a:lnTo>
                <a:close/>
              </a:path>
            </a:pathLst>
          </a:custGeom>
          <a:noFill/>
          <a:ln w="9525">
            <a:solidFill>
              <a:schemeClr val="tx2"/>
            </a:solidFill>
            <a:round/>
            <a:headEnd/>
            <a:tailEnd/>
          </a:ln>
          <a:effectLst/>
        </p:spPr>
        <p:txBody>
          <a:bodyPr wrap="square" numCol="1" anchor="t" anchorCtr="0" compatLnSpc="1">
            <a:prstTxWarp prst="textNoShape">
              <a:avLst/>
            </a:prstTxWarp>
            <a:normAutofit/>
          </a:bodyPr>
          <a:lstStyle>
            <a:lvl1pPr algn="ctr">
              <a:buFontTx/>
              <a:buNone/>
              <a:defRPr sz="1400"/>
            </a:lvl1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4728" y="2344684"/>
            <a:ext cx="4852988" cy="3516365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885810" y="6041362"/>
            <a:ext cx="976879" cy="365125"/>
          </a:xfrm>
        </p:spPr>
        <p:txBody>
          <a:bodyPr/>
          <a:lstStyle/>
          <a:p>
            <a:fld id="{18C79C5D-2A6F-F04D-97DA-BEF2467B64E4}" type="datetimeFigureOut">
              <a:rPr lang="en-US" smtClean="0"/>
              <a:pPr/>
              <a:t>9/26/2020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90396" y="6041362"/>
            <a:ext cx="3295413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862689" y="5915888"/>
            <a:ext cx="1062155" cy="490599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117979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000" y="4800600"/>
            <a:ext cx="10561418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5" name="Picture Placeholder 14"/>
          <p:cNvSpPr>
            <a:spLocks noGrp="1" noChangeAspect="1"/>
          </p:cNvSpPr>
          <p:nvPr>
            <p:ph type="pic" sz="quarter" idx="13"/>
          </p:nvPr>
        </p:nvSpPr>
        <p:spPr bwMode="auto">
          <a:xfrm>
            <a:off x="0" y="0"/>
            <a:ext cx="12192000" cy="4800600"/>
          </a:xfrm>
          <a:custGeom>
            <a:avLst/>
            <a:gdLst/>
            <a:ahLst/>
            <a:cxnLst/>
            <a:rect l="0" t="0" r="r" b="b"/>
            <a:pathLst>
              <a:path w="5760" h="3289">
                <a:moveTo>
                  <a:pt x="5760" y="0"/>
                </a:moveTo>
                <a:lnTo>
                  <a:pt x="0" y="0"/>
                </a:lnTo>
                <a:lnTo>
                  <a:pt x="0" y="3100"/>
                </a:lnTo>
                <a:lnTo>
                  <a:pt x="943" y="3100"/>
                </a:lnTo>
                <a:lnTo>
                  <a:pt x="1123" y="3281"/>
                </a:lnTo>
                <a:lnTo>
                  <a:pt x="1123" y="3281"/>
                </a:lnTo>
                <a:lnTo>
                  <a:pt x="1127" y="3283"/>
                </a:lnTo>
                <a:lnTo>
                  <a:pt x="1133" y="3286"/>
                </a:lnTo>
                <a:lnTo>
                  <a:pt x="1139" y="3289"/>
                </a:lnTo>
                <a:lnTo>
                  <a:pt x="1144" y="3289"/>
                </a:lnTo>
                <a:lnTo>
                  <a:pt x="1150" y="3289"/>
                </a:lnTo>
                <a:lnTo>
                  <a:pt x="1155" y="3286"/>
                </a:lnTo>
                <a:lnTo>
                  <a:pt x="1161" y="3283"/>
                </a:lnTo>
                <a:lnTo>
                  <a:pt x="1165" y="3281"/>
                </a:lnTo>
                <a:lnTo>
                  <a:pt x="1345" y="3100"/>
                </a:lnTo>
                <a:lnTo>
                  <a:pt x="5760" y="3100"/>
                </a:lnTo>
                <a:lnTo>
                  <a:pt x="5760" y="0"/>
                </a:lnTo>
                <a:close/>
              </a:path>
            </a:pathLst>
          </a:custGeom>
          <a:noFill/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numCol="1" anchor="t" anchorCtr="0" compatLnSpc="1">
            <a:prstTxWarp prst="textNoShape">
              <a:avLst/>
            </a:prstTxWarp>
            <a:normAutofit/>
          </a:bodyPr>
          <a:lstStyle>
            <a:lvl1pPr marL="0" indent="0" algn="ctr">
              <a:buFontTx/>
              <a:buNone/>
              <a:defRPr sz="1600"/>
            </a:lvl1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0000" y="5367338"/>
            <a:ext cx="10561418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C79C5D-2A6F-F04D-97DA-BEF2467B64E4}" type="datetimeFigureOut">
              <a:rPr lang="en-US" smtClean="0"/>
              <a:pPr/>
              <a:t>9/26/2020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40537617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6"/>
          <p:cNvSpPr>
            <a:spLocks noChangeAspect="1"/>
          </p:cNvSpPr>
          <p:nvPr/>
        </p:nvSpPr>
        <p:spPr bwMode="auto">
          <a:xfrm>
            <a:off x="631697" y="1081456"/>
            <a:ext cx="6332416" cy="3239188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0985" y="1238502"/>
            <a:ext cx="5893840" cy="2645912"/>
          </a:xfrm>
        </p:spPr>
        <p:txBody>
          <a:bodyPr anchor="b"/>
          <a:lstStyle>
            <a:lvl1pPr algn="l">
              <a:defRPr sz="4200" b="1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3190" y="4443680"/>
            <a:ext cx="5891636" cy="713241"/>
          </a:xfrm>
        </p:spPr>
        <p:txBody>
          <a:bodyPr anchor="t">
            <a:no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 Placeholder 5"/>
          <p:cNvSpPr>
            <a:spLocks noGrp="1"/>
          </p:cNvSpPr>
          <p:nvPr>
            <p:ph type="body" sz="quarter" idx="16"/>
          </p:nvPr>
        </p:nvSpPr>
        <p:spPr>
          <a:xfrm>
            <a:off x="7574642" y="1081456"/>
            <a:ext cx="3810001" cy="4075465"/>
          </a:xfrm>
        </p:spPr>
        <p:txBody>
          <a:bodyPr anchor="t"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A1846-DA80-1C48-A609-854EA85C59AD}" type="datetimeFigureOut">
              <a:rPr lang="en-US" smtClean="0"/>
              <a:pPr/>
              <a:t>9/26/2020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15546117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6"/>
          <p:cNvSpPr>
            <a:spLocks noChangeAspect="1"/>
          </p:cNvSpPr>
          <p:nvPr/>
        </p:nvSpPr>
        <p:spPr bwMode="auto">
          <a:xfrm>
            <a:off x="1140884" y="2286585"/>
            <a:ext cx="4895115" cy="2503972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8" name="Title 1"/>
          <p:cNvSpPr>
            <a:spLocks noGrp="1"/>
          </p:cNvSpPr>
          <p:nvPr>
            <p:ph type="title"/>
          </p:nvPr>
        </p:nvSpPr>
        <p:spPr>
          <a:xfrm>
            <a:off x="1357089" y="2435957"/>
            <a:ext cx="4382521" cy="2007789"/>
          </a:xfrm>
        </p:spPr>
        <p:txBody>
          <a:bodyPr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6"/>
          </p:nvPr>
        </p:nvSpPr>
        <p:spPr>
          <a:xfrm>
            <a:off x="6156000" y="2286000"/>
            <a:ext cx="4880300" cy="2295525"/>
          </a:xfrm>
        </p:spPr>
        <p:txBody>
          <a:bodyPr anchor="t"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54567-0DE4-3F47-BF90-CB84690072F9}" type="datetimeFigureOut">
              <a:rPr lang="en-US" smtClean="0"/>
              <a:pPr/>
              <a:t>9/26/2020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29215608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52C72-DE31-F449-A4ED-4C594FD91407}" type="datetimeFigureOut">
              <a:rPr lang="en-US" smtClean="0"/>
              <a:pPr/>
              <a:t>9/26/2020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00631515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6"/>
          <p:cNvSpPr>
            <a:spLocks noChangeAspect="1"/>
          </p:cNvSpPr>
          <p:nvPr/>
        </p:nvSpPr>
        <p:spPr bwMode="auto">
          <a:xfrm>
            <a:off x="7669651" y="446089"/>
            <a:ext cx="4522349" cy="5414962"/>
          </a:xfrm>
          <a:custGeom>
            <a:avLst/>
            <a:gdLst/>
            <a:ahLst/>
            <a:cxnLst/>
            <a:rect l="0" t="0" r="r" b="b"/>
            <a:pathLst>
              <a:path w="2879" h="4320">
                <a:moveTo>
                  <a:pt x="183" y="0"/>
                </a:moveTo>
                <a:lnTo>
                  <a:pt x="183" y="1197"/>
                </a:lnTo>
                <a:lnTo>
                  <a:pt x="8" y="1372"/>
                </a:lnTo>
                <a:lnTo>
                  <a:pt x="8" y="1372"/>
                </a:lnTo>
                <a:lnTo>
                  <a:pt x="6" y="1376"/>
                </a:lnTo>
                <a:lnTo>
                  <a:pt x="3" y="1382"/>
                </a:lnTo>
                <a:lnTo>
                  <a:pt x="0" y="1387"/>
                </a:lnTo>
                <a:lnTo>
                  <a:pt x="0" y="1393"/>
                </a:lnTo>
                <a:lnTo>
                  <a:pt x="0" y="1399"/>
                </a:lnTo>
                <a:lnTo>
                  <a:pt x="3" y="1404"/>
                </a:lnTo>
                <a:lnTo>
                  <a:pt x="6" y="1410"/>
                </a:lnTo>
                <a:lnTo>
                  <a:pt x="8" y="1414"/>
                </a:lnTo>
                <a:lnTo>
                  <a:pt x="183" y="1589"/>
                </a:lnTo>
                <a:lnTo>
                  <a:pt x="183" y="4320"/>
                </a:lnTo>
                <a:lnTo>
                  <a:pt x="2879" y="4320"/>
                </a:lnTo>
                <a:lnTo>
                  <a:pt x="2879" y="0"/>
                </a:lnTo>
                <a:lnTo>
                  <a:pt x="183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183540" y="586171"/>
            <a:ext cx="2494791" cy="513479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10001" y="446089"/>
            <a:ext cx="6611540" cy="5414962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62726E-379B-B349-9EED-81ED093FA806}" type="datetimeFigureOut">
              <a:rPr lang="en-US" smtClean="0"/>
              <a:pPr/>
              <a:t>9/26/2020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947088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10000" y="447188"/>
            <a:ext cx="10571998" cy="970450"/>
          </a:xfrm>
          <a:prstGeom prst="rect">
            <a:avLst/>
          </a:prstGeom>
          <a:effectLst>
            <a:outerShdw blurRad="50800" dir="14400000">
              <a:srgbClr val="000000">
                <a:alpha val="60000"/>
              </a:srgbClr>
            </a:outerShdw>
          </a:effectLst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0000" y="2184401"/>
            <a:ext cx="10563285" cy="3674397"/>
          </a:xfrm>
          <a:prstGeom prst="rect">
            <a:avLst/>
          </a:prstGeom>
          <a:effectLst>
            <a:outerShdw blurRad="50800" dir="14400000">
              <a:srgbClr val="000000">
                <a:alpha val="40000"/>
              </a:srgb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1514" y="6041362"/>
            <a:ext cx="864432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334626" y="6041362"/>
            <a:ext cx="1343706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09B482E8-6E0E-1B4F-B1FD-C69DB9E858D9}" type="datetimeFigureOut">
              <a:rPr lang="en-US" smtClean="0"/>
              <a:pPr/>
              <a:t>9/26/2020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78331" y="5915888"/>
            <a:ext cx="1062155" cy="490599"/>
          </a:xfrm>
          <a:prstGeom prst="rect">
            <a:avLst/>
          </a:prstGeom>
        </p:spPr>
        <p:txBody>
          <a:bodyPr vert="horz" lIns="91440" tIns="45720" rIns="91440" bIns="10800" rtlCol="0" anchor="b"/>
          <a:lstStyle>
            <a:lvl1pPr algn="r">
              <a:defRPr sz="20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13275097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03" r:id="rId1"/>
    <p:sldLayoutId id="2147483804" r:id="rId2"/>
    <p:sldLayoutId id="2147483805" r:id="rId3"/>
    <p:sldLayoutId id="2147483806" r:id="rId4"/>
    <p:sldLayoutId id="2147483807" r:id="rId5"/>
    <p:sldLayoutId id="2147483808" r:id="rId6"/>
    <p:sldLayoutId id="2147483809" r:id="rId7"/>
    <p:sldLayoutId id="2147483810" r:id="rId8"/>
    <p:sldLayoutId id="2147483811" r:id="rId9"/>
    <p:sldLayoutId id="2147483812" r:id="rId10"/>
    <p:sldLayoutId id="2147483813" r:id="rId11"/>
    <p:sldLayoutId id="2147483814" r:id="rId12"/>
    <p:sldLayoutId id="2147483815" r:id="rId13"/>
    <p:sldLayoutId id="2147483816" r:id="rId14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4000" b="1" kern="1200">
          <a:solidFill>
            <a:srgbClr val="FEFEFE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4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36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" Target="slide5.xml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5.xml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slide" Target="slide6.xml"/><Relationship Id="rId1" Type="http://schemas.openxmlformats.org/officeDocument/2006/relationships/slideLayout" Target="../slideLayouts/slideLayout2.xml"/><Relationship Id="rId4" Type="http://schemas.openxmlformats.org/officeDocument/2006/relationships/slide" Target="slide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" Target="slide8.xml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8.xml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9.xml"/><Relationship Id="rId2" Type="http://schemas.openxmlformats.org/officeDocument/2006/relationships/slide" Target="slide10.xml"/><Relationship Id="rId1" Type="http://schemas.openxmlformats.org/officeDocument/2006/relationships/slideLayout" Target="../slideLayouts/slideLayout2.xml"/><Relationship Id="rId4" Type="http://schemas.openxmlformats.org/officeDocument/2006/relationships/slide" Target="slide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" Target="slide11.xml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11.xml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slide" Target="slide13.xml"/><Relationship Id="rId1" Type="http://schemas.openxmlformats.org/officeDocument/2006/relationships/slideLayout" Target="../slideLayouts/slideLayout2.xml"/><Relationship Id="rId4" Type="http://schemas.openxmlformats.org/officeDocument/2006/relationships/slide" Target="slide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14.xml"/><Relationship Id="rId1" Type="http://schemas.openxmlformats.org/officeDocument/2006/relationships/slideLayout" Target="../slideLayouts/slideLayout11.xml"/><Relationship Id="rId4" Type="http://schemas.openxmlformats.org/officeDocument/2006/relationships/slide" Target="slide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993954"/>
            <a:ext cx="12192000" cy="970450"/>
          </a:xfrm>
        </p:spPr>
        <p:txBody>
          <a:bodyPr/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Тема: Тест по английскому языку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idx="1"/>
          </p:nvPr>
        </p:nvSpPr>
        <p:spPr>
          <a:xfrm>
            <a:off x="0" y="1"/>
            <a:ext cx="12192000" cy="1148576"/>
          </a:xfrm>
        </p:spPr>
        <p:txBody>
          <a:bodyPr>
            <a:noAutofit/>
          </a:bodyPr>
          <a:lstStyle/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Автономная некоммерческая организация высшего</a:t>
            </a:r>
          </a:p>
          <a:p>
            <a:pPr marL="0" indent="0" algn="ctr">
              <a:buNone/>
            </a:pP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образования «Российский Новый Университет»</a:t>
            </a:r>
          </a:p>
          <a:p>
            <a:pPr marL="0" indent="0" algn="ctr">
              <a:buNone/>
            </a:pP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Колледж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83646" y="4112080"/>
            <a:ext cx="9069185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Выполнила обучающаяся 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очной формы обучения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Группы 116к2</a:t>
            </a: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Боярская Анастасия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Специальность 40.02.01.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Право и организация 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общественного обеспечения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Руководитель</a:t>
            </a:r>
          </a:p>
          <a:p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Иксанова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Элла Борисовна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Блок-схема: перфолента 4">
            <a:hlinkClick r:id="" action="ppaction://hlinkshowjump?jump=nextslide"/>
          </p:cNvPr>
          <p:cNvSpPr/>
          <p:nvPr/>
        </p:nvSpPr>
        <p:spPr>
          <a:xfrm>
            <a:off x="8873544" y="4649315"/>
            <a:ext cx="2781836" cy="2049023"/>
          </a:xfrm>
          <a:prstGeom prst="flowChartPunchedTape">
            <a:avLst/>
          </a:prstGeom>
          <a:solidFill>
            <a:schemeClr val="tx1"/>
          </a:solidFill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192435" y="5379517"/>
            <a:ext cx="22383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" action="ppaction://hlinkshowjump?jump=nextslide"/>
              </a:rPr>
              <a:t>НАЧАТЬ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0" y="2178090"/>
            <a:ext cx="12192000" cy="788134"/>
          </a:xfrm>
          <a:prstGeom prst="rect">
            <a:avLst/>
          </a:prstGeom>
          <a:effectLst>
            <a:outerShdw blurRad="50800" dir="14400000">
              <a:srgbClr val="000000">
                <a:alpha val="60000"/>
              </a:srgbClr>
            </a:outerShdw>
          </a:effectLst>
        </p:spPr>
        <p:txBody>
          <a:bodyPr vert="horz" lIns="91440" tIns="45720" rIns="91440" bIns="45720" rtlCol="0" anchor="b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EFEFE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Применение гиперссылок в презентации</a:t>
            </a:r>
            <a:r>
              <a:rPr kumimoji="0" lang="ru-RU" sz="4800" b="1" i="0" u="none" strike="noStrike" kern="1200" cap="none" spc="0" normalizeH="0" noProof="0" dirty="0" smtClean="0">
                <a:ln>
                  <a:noFill/>
                </a:ln>
                <a:solidFill>
                  <a:srgbClr val="FEFEFE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</a:t>
            </a:r>
            <a:endParaRPr kumimoji="0" lang="ru-RU" sz="4800" b="1" i="0" u="none" strike="noStrike" kern="1200" cap="none" spc="0" normalizeH="0" baseline="0" noProof="0" dirty="0">
              <a:ln>
                <a:noFill/>
              </a:ln>
              <a:solidFill>
                <a:srgbClr val="FEFEFE"/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pic>
        <p:nvPicPr>
          <p:cNvPr id="8" name="Picture 6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bg1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75657" y="204670"/>
            <a:ext cx="1828801" cy="1370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1981771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01288" y="596817"/>
            <a:ext cx="10571998" cy="970450"/>
          </a:xfrm>
        </p:spPr>
        <p:txBody>
          <a:bodyPr/>
          <a:lstStyle/>
          <a:p>
            <a:pPr algn="ctr"/>
            <a:r>
              <a:rPr lang="ru-RU" sz="8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sz="8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Are you French?</a:t>
            </a:r>
            <a:endParaRPr lang="ru-RU" sz="8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01288" y="2612985"/>
            <a:ext cx="10554574" cy="3636511"/>
          </a:xfrm>
        </p:spPr>
        <p:txBody>
          <a:bodyPr/>
          <a:lstStyle/>
          <a:p>
            <a:r>
              <a:rPr lang="en-US" sz="48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2" action="ppaction://hlinksldjump"/>
              </a:rPr>
              <a:t>Yes, I am.</a:t>
            </a:r>
            <a:endParaRPr lang="en-US" sz="4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48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3" action="ppaction://hlinksldjump"/>
              </a:rPr>
              <a:t>Yes, he is.</a:t>
            </a:r>
            <a:endParaRPr lang="en-US" sz="4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48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3" action="ppaction://hlinksldjump"/>
              </a:rPr>
              <a:t>Yes, I is.</a:t>
            </a:r>
            <a:endParaRPr lang="en-US" sz="4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 smtClean="0"/>
          </a:p>
        </p:txBody>
      </p:sp>
      <p:sp>
        <p:nvSpPr>
          <p:cNvPr id="4" name="Управляющая кнопка: назад 3">
            <a:hlinkClick r:id="" action="ppaction://hlinkshowjump?jump=previousslide" highlightClick="1"/>
          </p:cNvPr>
          <p:cNvSpPr/>
          <p:nvPr/>
        </p:nvSpPr>
        <p:spPr>
          <a:xfrm>
            <a:off x="10982325" y="5924550"/>
            <a:ext cx="790575" cy="838200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49184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850986" y="1324227"/>
            <a:ext cx="5893840" cy="2645912"/>
          </a:xfrm>
        </p:spPr>
        <p:txBody>
          <a:bodyPr/>
          <a:lstStyle/>
          <a:p>
            <a:pPr algn="ctr"/>
            <a:r>
              <a:rPr lang="en-US" sz="9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Good </a:t>
            </a:r>
            <a:br>
              <a:rPr lang="en-US" sz="9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9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job!</a:t>
            </a:r>
            <a:endParaRPr lang="ru-RU" sz="9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Текст 6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8" name="Текст 7"/>
          <p:cNvSpPr>
            <a:spLocks noGrp="1"/>
          </p:cNvSpPr>
          <p:nvPr>
            <p:ph type="body" sz="quarter" idx="16"/>
          </p:nvPr>
        </p:nvSpPr>
        <p:spPr>
          <a:xfrm>
            <a:off x="2421617" y="4138981"/>
            <a:ext cx="3810001" cy="4075465"/>
          </a:xfrm>
        </p:spPr>
        <p:txBody>
          <a:bodyPr/>
          <a:lstStyle/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You are absolutely right!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Управляющая кнопка: далее 8">
            <a:hlinkClick r:id="rId2" action="ppaction://hlinksldjump" highlightClick="1"/>
          </p:cNvPr>
          <p:cNvSpPr/>
          <p:nvPr/>
        </p:nvSpPr>
        <p:spPr>
          <a:xfrm>
            <a:off x="10782300" y="5586163"/>
            <a:ext cx="1247775" cy="1181100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99641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53190" y="1448052"/>
            <a:ext cx="5893840" cy="2645912"/>
          </a:xfrm>
        </p:spPr>
        <p:txBody>
          <a:bodyPr/>
          <a:lstStyle/>
          <a:p>
            <a:pPr algn="ctr"/>
            <a:r>
              <a:rPr lang="en-US" sz="6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You </a:t>
            </a:r>
            <a:br>
              <a:rPr lang="en-US" sz="6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6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are </a:t>
            </a:r>
            <a:br>
              <a:rPr lang="en-US" sz="6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6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wrong!</a:t>
            </a:r>
            <a:endParaRPr lang="ru-RU" sz="6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7" name="Рисунок 6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53652" y="5543117"/>
            <a:ext cx="1261981" cy="12010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68134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4406" y="566339"/>
            <a:ext cx="11135334" cy="970450"/>
          </a:xfrm>
        </p:spPr>
        <p:txBody>
          <a:bodyPr/>
          <a:lstStyle/>
          <a:p>
            <a:pPr algn="ctr"/>
            <a:r>
              <a:rPr lang="en-US" sz="8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8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8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</a:t>
            </a:r>
            <a:r>
              <a:rPr lang="en-US" sz="7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Choose the correct option</a:t>
            </a:r>
            <a:endParaRPr lang="ru-RU" sz="72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34786" y="2579735"/>
            <a:ext cx="10554574" cy="3636511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2" action="ppaction://hlinksldjump"/>
              </a:rPr>
              <a:t>Where are you from</a:t>
            </a:r>
            <a:r>
              <a:rPr lang="ru-RU" sz="54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2" action="ppaction://hlinksldjump"/>
              </a:rPr>
              <a:t>?</a:t>
            </a:r>
            <a:endParaRPr lang="en-US" sz="5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54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3" action="ppaction://hlinksldjump"/>
              </a:rPr>
              <a:t>What is your from</a:t>
            </a:r>
            <a:r>
              <a:rPr lang="ru-RU" sz="54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3" action="ppaction://hlinksldjump"/>
              </a:rPr>
              <a:t>?</a:t>
            </a:r>
            <a:endParaRPr lang="ru-RU" sz="5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54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3" action="ppaction://hlinksldjump"/>
              </a:rPr>
              <a:t>What from are you</a:t>
            </a:r>
            <a:r>
              <a:rPr lang="ru-RU" sz="54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3" action="ppaction://hlinksldjump"/>
              </a:rPr>
              <a:t>?</a:t>
            </a:r>
            <a:endParaRPr lang="ru-RU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Управляющая кнопка: назад 3">
            <a:hlinkClick r:id="rId4" action="ppaction://hlinksldjump" highlightClick="1"/>
          </p:cNvPr>
          <p:cNvSpPr/>
          <p:nvPr/>
        </p:nvSpPr>
        <p:spPr>
          <a:xfrm>
            <a:off x="444406" y="6038850"/>
            <a:ext cx="927194" cy="733425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831895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850986" y="1324227"/>
            <a:ext cx="5893840" cy="2645912"/>
          </a:xfrm>
        </p:spPr>
        <p:txBody>
          <a:bodyPr/>
          <a:lstStyle/>
          <a:p>
            <a:pPr algn="ctr"/>
            <a:r>
              <a:rPr lang="en-US" sz="9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Good </a:t>
            </a:r>
            <a:br>
              <a:rPr lang="en-US" sz="9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9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job!</a:t>
            </a:r>
            <a:endParaRPr lang="ru-RU" sz="9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Текст 6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8" name="Текст 7"/>
          <p:cNvSpPr>
            <a:spLocks noGrp="1"/>
          </p:cNvSpPr>
          <p:nvPr>
            <p:ph type="body" sz="quarter" idx="16"/>
          </p:nvPr>
        </p:nvSpPr>
        <p:spPr>
          <a:xfrm>
            <a:off x="2421617" y="4138981"/>
            <a:ext cx="3810001" cy="4075465"/>
          </a:xfrm>
        </p:spPr>
        <p:txBody>
          <a:bodyPr/>
          <a:lstStyle/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You are absolutely right!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Управляющая кнопка: далее 8">
            <a:hlinkClick r:id="rId2" action="ppaction://hlinksldjump" highlightClick="1"/>
          </p:cNvPr>
          <p:cNvSpPr/>
          <p:nvPr/>
        </p:nvSpPr>
        <p:spPr>
          <a:xfrm>
            <a:off x="10782300" y="5586163"/>
            <a:ext cx="1247775" cy="1181100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937434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53190" y="1448052"/>
            <a:ext cx="5893840" cy="2645912"/>
          </a:xfrm>
        </p:spPr>
        <p:txBody>
          <a:bodyPr/>
          <a:lstStyle/>
          <a:p>
            <a:pPr algn="ctr"/>
            <a:r>
              <a:rPr lang="en-US" sz="6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You </a:t>
            </a:r>
            <a:br>
              <a:rPr lang="en-US" sz="6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6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are </a:t>
            </a:r>
            <a:br>
              <a:rPr lang="en-US" sz="6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6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wrong!</a:t>
            </a:r>
            <a:endParaRPr lang="ru-RU" sz="6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7" name="Рисунок 6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53652" y="5543117"/>
            <a:ext cx="1261981" cy="12010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43238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3456" y="528239"/>
            <a:ext cx="11097234" cy="970450"/>
          </a:xfrm>
        </p:spPr>
        <p:txBody>
          <a:bodyPr/>
          <a:lstStyle/>
          <a:p>
            <a:pPr algn="ctr"/>
            <a:r>
              <a:rPr lang="en-US" sz="8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8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8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</a:t>
            </a:r>
            <a:r>
              <a:rPr lang="en-US" sz="7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Choose the correct option</a:t>
            </a:r>
            <a:endParaRPr lang="ru-RU" sz="72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34786" y="2546484"/>
            <a:ext cx="10554574" cy="3636511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2" action="ppaction://hlinksldjump"/>
              </a:rPr>
              <a:t>He live in London.</a:t>
            </a:r>
            <a:endParaRPr lang="en-US" sz="5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54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2" action="ppaction://hlinksldjump"/>
              </a:rPr>
              <a:t>He live on London.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54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3" action="ppaction://hlinksldjump"/>
              </a:rPr>
              <a:t>He lives in London.</a:t>
            </a:r>
            <a:endParaRPr lang="ru-RU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Управляющая кнопка: назад 3">
            <a:hlinkClick r:id="rId4" action="ppaction://hlinksldjump" highlightClick="1"/>
          </p:cNvPr>
          <p:cNvSpPr/>
          <p:nvPr/>
        </p:nvSpPr>
        <p:spPr>
          <a:xfrm>
            <a:off x="304800" y="5895975"/>
            <a:ext cx="1066800" cy="828675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384400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850986" y="1324227"/>
            <a:ext cx="5893840" cy="2645912"/>
          </a:xfrm>
        </p:spPr>
        <p:txBody>
          <a:bodyPr/>
          <a:lstStyle/>
          <a:p>
            <a:pPr algn="ctr"/>
            <a:r>
              <a:rPr lang="en-US" sz="9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Good </a:t>
            </a:r>
            <a:br>
              <a:rPr lang="en-US" sz="9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9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job!</a:t>
            </a:r>
            <a:endParaRPr lang="ru-RU" sz="9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Текст 6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8" name="Текст 7"/>
          <p:cNvSpPr>
            <a:spLocks noGrp="1"/>
          </p:cNvSpPr>
          <p:nvPr>
            <p:ph type="body" sz="quarter" idx="16"/>
          </p:nvPr>
        </p:nvSpPr>
        <p:spPr>
          <a:xfrm>
            <a:off x="2421617" y="4138981"/>
            <a:ext cx="3810001" cy="4075465"/>
          </a:xfrm>
        </p:spPr>
        <p:txBody>
          <a:bodyPr/>
          <a:lstStyle/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You are absolutely right!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Управляющая кнопка: далее 8">
            <a:hlinkClick r:id="rId2" action="ppaction://hlinksldjump" highlightClick="1"/>
          </p:cNvPr>
          <p:cNvSpPr/>
          <p:nvPr/>
        </p:nvSpPr>
        <p:spPr>
          <a:xfrm>
            <a:off x="10782300" y="5586163"/>
            <a:ext cx="1247775" cy="1181100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590852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53190" y="1448052"/>
            <a:ext cx="5893840" cy="2645912"/>
          </a:xfrm>
        </p:spPr>
        <p:txBody>
          <a:bodyPr/>
          <a:lstStyle/>
          <a:p>
            <a:pPr algn="ctr"/>
            <a:r>
              <a:rPr lang="en-US" sz="6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You </a:t>
            </a:r>
            <a:br>
              <a:rPr lang="en-US" sz="6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6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are </a:t>
            </a:r>
            <a:br>
              <a:rPr lang="en-US" sz="6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6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wrong!</a:t>
            </a:r>
            <a:endParaRPr lang="ru-RU" sz="6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7" name="Рисунок 6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53652" y="5543117"/>
            <a:ext cx="1261981" cy="12010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06494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61975" y="413939"/>
            <a:ext cx="11049609" cy="970450"/>
          </a:xfrm>
        </p:spPr>
        <p:txBody>
          <a:bodyPr/>
          <a:lstStyle/>
          <a:p>
            <a:pPr algn="ctr"/>
            <a:r>
              <a:rPr lang="en-US" sz="8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8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8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</a:t>
            </a:r>
            <a:r>
              <a:rPr lang="en-US" sz="7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Choose the correct option</a:t>
            </a:r>
            <a:endParaRPr lang="ru-RU" sz="72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34786" y="2538171"/>
            <a:ext cx="10554574" cy="3636511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2" action="ppaction://hlinksldjump"/>
              </a:rPr>
              <a:t>I doesn’t like coffee.</a:t>
            </a:r>
            <a:endParaRPr lang="en-US" sz="5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54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3" action="ppaction://hlinksldjump"/>
              </a:rPr>
              <a:t>I don’t like coffee.</a:t>
            </a:r>
            <a:endParaRPr lang="en-US" sz="5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54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2" action="ppaction://hlinksldjump"/>
              </a:rPr>
              <a:t>I does like coffee.</a:t>
            </a:r>
            <a:endParaRPr lang="en-US" sz="5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Управляющая кнопка: назад 3">
            <a:hlinkClick r:id="rId4" action="ppaction://hlinksldjump" highlightClick="1"/>
          </p:cNvPr>
          <p:cNvSpPr/>
          <p:nvPr/>
        </p:nvSpPr>
        <p:spPr>
          <a:xfrm>
            <a:off x="381000" y="5741294"/>
            <a:ext cx="895350" cy="866775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46125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850986" y="1324227"/>
            <a:ext cx="5893840" cy="2645912"/>
          </a:xfrm>
        </p:spPr>
        <p:txBody>
          <a:bodyPr/>
          <a:lstStyle/>
          <a:p>
            <a:pPr algn="ctr"/>
            <a:r>
              <a:rPr lang="en-US" sz="9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Good </a:t>
            </a:r>
            <a:br>
              <a:rPr lang="en-US" sz="9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9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job!</a:t>
            </a:r>
            <a:endParaRPr lang="ru-RU" sz="9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Текст 6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8" name="Текст 7"/>
          <p:cNvSpPr>
            <a:spLocks noGrp="1"/>
          </p:cNvSpPr>
          <p:nvPr>
            <p:ph type="body" sz="quarter" idx="16"/>
          </p:nvPr>
        </p:nvSpPr>
        <p:spPr>
          <a:xfrm>
            <a:off x="2421617" y="4138981"/>
            <a:ext cx="3810001" cy="4075465"/>
          </a:xfrm>
        </p:spPr>
        <p:txBody>
          <a:bodyPr/>
          <a:lstStyle/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You are absolutely right!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Управляющая кнопка: далее 8">
            <a:hlinkClick r:id="" action="ppaction://noaction" highlightClick="1"/>
          </p:cNvPr>
          <p:cNvSpPr/>
          <p:nvPr/>
        </p:nvSpPr>
        <p:spPr>
          <a:xfrm>
            <a:off x="10782300" y="5586163"/>
            <a:ext cx="1247775" cy="1181100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81123" y="2185708"/>
            <a:ext cx="3225064" cy="204843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8694331" y="2647183"/>
            <a:ext cx="25146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 action="ppaction://hlinksldjump"/>
              </a:rPr>
              <a:t>Restart</a:t>
            </a:r>
            <a:endParaRPr lang="ru-RU" sz="5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142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53190" y="1448052"/>
            <a:ext cx="5893840" cy="2645912"/>
          </a:xfrm>
        </p:spPr>
        <p:txBody>
          <a:bodyPr/>
          <a:lstStyle/>
          <a:p>
            <a:pPr algn="ctr"/>
            <a:r>
              <a:rPr lang="en-US" sz="6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You </a:t>
            </a:r>
            <a:br>
              <a:rPr lang="en-US" sz="6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6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are </a:t>
            </a:r>
            <a:br>
              <a:rPr lang="en-US" sz="6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6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wrong!</a:t>
            </a:r>
            <a:endParaRPr lang="ru-RU" sz="6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7" name="Рисунок 6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53652" y="5543117"/>
            <a:ext cx="1261981" cy="1201016"/>
          </a:xfrm>
          <a:prstGeom prst="rect">
            <a:avLst/>
          </a:prstGeom>
        </p:spPr>
      </p:pic>
      <p:sp>
        <p:nvSpPr>
          <p:cNvPr id="3" name="Овал 2">
            <a:hlinkClick r:id="rId4" action="ppaction://hlinksldjump"/>
          </p:cNvPr>
          <p:cNvSpPr/>
          <p:nvPr/>
        </p:nvSpPr>
        <p:spPr>
          <a:xfrm>
            <a:off x="7888967" y="2335357"/>
            <a:ext cx="3181350" cy="2009775"/>
          </a:xfrm>
          <a:prstGeom prst="ellipse">
            <a:avLst/>
          </a:prstGeom>
          <a:solidFill>
            <a:schemeClr val="tx1"/>
          </a:solidFill>
          <a:ln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8150941" y="2955523"/>
            <a:ext cx="265740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4" action="ppaction://hlinksldjump"/>
              </a:rPr>
              <a:t>RESTART</a:t>
            </a:r>
            <a:endParaRPr lang="ru-RU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7298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7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Правильные ответы</a:t>
            </a:r>
            <a:endParaRPr lang="ru-RU" sz="7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>
          <a:xfrm>
            <a:off x="704412" y="2612812"/>
            <a:ext cx="10554574" cy="3636511"/>
          </a:xfrm>
        </p:spPr>
        <p:txBody>
          <a:bodyPr/>
          <a:lstStyle/>
          <a:p>
            <a:pPr>
              <a:buFont typeface="+mj-lt"/>
              <a:buAutoNum type="arabicPeriod"/>
            </a:pP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Yes, I am</a:t>
            </a:r>
            <a:r>
              <a:rPr lang="en-US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4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+mj-lt"/>
              <a:buAutoNum type="arabicPeriod"/>
            </a:pPr>
            <a:r>
              <a:rPr lang="en-US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Where are you from?</a:t>
            </a:r>
          </a:p>
          <a:p>
            <a:pPr>
              <a:buFont typeface="+mj-lt"/>
              <a:buAutoNum type="arabicPeriod"/>
            </a:pPr>
            <a:r>
              <a:rPr lang="en-US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He lives in London.</a:t>
            </a:r>
          </a:p>
          <a:p>
            <a:pPr>
              <a:buFont typeface="+mj-lt"/>
              <a:buAutoNum type="arabicPeriod"/>
            </a:pPr>
            <a:r>
              <a:rPr lang="en-US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 don’t like coffee.</a:t>
            </a:r>
            <a:endParaRPr lang="en-US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+mj-lt"/>
              <a:buAutoNum type="arabicPeriod"/>
            </a:pPr>
            <a:endParaRPr lang="ru-RU" dirty="0" smtClean="0"/>
          </a:p>
        </p:txBody>
      </p:sp>
      <p:sp>
        <p:nvSpPr>
          <p:cNvPr id="7" name="Управляющая кнопка: далее 6">
            <a:hlinkClick r:id="" action="ppaction://hlinkshowjump?jump=nextslide" highlightClick="1"/>
          </p:cNvPr>
          <p:cNvSpPr/>
          <p:nvPr/>
        </p:nvSpPr>
        <p:spPr>
          <a:xfrm>
            <a:off x="10820400" y="5753100"/>
            <a:ext cx="1181100" cy="981075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843959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18712" y="656738"/>
            <a:ext cx="10571998" cy="970450"/>
          </a:xfrm>
        </p:spPr>
        <p:txBody>
          <a:bodyPr/>
          <a:lstStyle/>
          <a:p>
            <a:pPr algn="ctr"/>
            <a:r>
              <a:rPr lang="ru-RU" sz="9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Источники</a:t>
            </a:r>
            <a:endParaRPr lang="ru-RU" sz="9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312697" y="2565187"/>
            <a:ext cx="11078013" cy="3638763"/>
          </a:xfrm>
        </p:spPr>
        <p:txBody>
          <a:bodyPr>
            <a:no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https://yandex.ru/images/search?pos=17&amp;from=tabbar&amp;img_url=https%3A%2F%2F1.bp.blogspot.com%2F-hBVJzQpQGyA%2FWwsksoFwLiI%2FAAAAAAAAJlY%2FyTi15Ftbl-MHqA_sULD-rUdhLiMP1gv_ACLcBGAs%2Fs640%2F1.png&amp;text=%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D1%82%D0%B5%D1%81%D1%82%20%D0%BF%D0%BE%20%D0%B0%D0%BD%D0%B3%D0%BB%D0%B8%D0%B9%D1%81%D0%BA%D0%BE%D0%BC%D1%83%20%D1%8F%D0%B7%D1%8B%D0%BA%D1%83%20elementary&amp;rpt=simage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http://miteachertieneunblog.blogspot.com/2018/05/level-test-elementary-a1.html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15446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Цитаты">
  <a:themeElements>
    <a:clrScheme name="Другая 7">
      <a:dk1>
        <a:sysClr val="windowText" lastClr="000000"/>
      </a:dk1>
      <a:lt1>
        <a:sysClr val="window" lastClr="FFFFFF"/>
      </a:lt1>
      <a:dk2>
        <a:srgbClr val="212121"/>
      </a:dk2>
      <a:lt2>
        <a:srgbClr val="636363"/>
      </a:lt2>
      <a:accent1>
        <a:srgbClr val="8664B0"/>
      </a:accent1>
      <a:accent2>
        <a:srgbClr val="D75BCD"/>
      </a:accent2>
      <a:accent3>
        <a:srgbClr val="E54D86"/>
      </a:accent3>
      <a:accent4>
        <a:srgbClr val="DE4547"/>
      </a:accent4>
      <a:accent5>
        <a:srgbClr val="F16E40"/>
      </a:accent5>
      <a:accent6>
        <a:srgbClr val="EB9C5A"/>
      </a:accent6>
      <a:hlink>
        <a:srgbClr val="000000"/>
      </a:hlink>
      <a:folHlink>
        <a:srgbClr val="595959"/>
      </a:folHlink>
    </a:clrScheme>
    <a:fontScheme name="Цитаты">
      <a:majorFont>
        <a:latin typeface="Century Gothic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Цитаты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lumMod val="105000"/>
              </a:schemeClr>
            </a:gs>
            <a:gs pos="100000">
              <a:schemeClr val="phClr">
                <a:tint val="9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8000"/>
                <a:lumMod val="102000"/>
              </a:schemeClr>
              <a:schemeClr val="phClr">
                <a:shade val="98000"/>
                <a:lumMod val="98000"/>
              </a:schemeClr>
            </a:duotone>
          </a:blip>
          <a:tile tx="0" ty="0" sx="100000" sy="100000" flip="none" algn="tl"/>
        </a:blipFill>
      </a:fillStyleLst>
      <a:lnStyleLst>
        <a:ln w="9525" cap="rnd" cmpd="sng" algn="ctr">
          <a:solidFill>
            <a:schemeClr val="phClr"/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innerShdw blurRad="63500" dist="25400" dir="13500000">
              <a:srgbClr val="000000">
                <a:alpha val="75000"/>
              </a:srgbClr>
            </a:inn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</a:schemeClr>
            </a:gs>
            <a:gs pos="100000">
              <a:schemeClr val="phClr">
                <a:tint val="84000"/>
                <a:shade val="84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90000"/>
                <a:satMod val="120000"/>
                <a:lumMod val="90000"/>
              </a:schemeClr>
            </a:gs>
            <a:gs pos="100000">
              <a:schemeClr val="phClr"/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Quotable" id="{39EC5628-30ED-4578-ACD8-9820EDB8E15A}" vid="{7AF46513-5B0D-4B03-9323-32F3F0BFC9D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TM03457503[[fn=Цитаты]]</Template>
  <TotalTime>91</TotalTime>
  <Words>171</Words>
  <Application>Microsoft Office PowerPoint</Application>
  <PresentationFormat>Произвольный</PresentationFormat>
  <Paragraphs>53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Цитаты</vt:lpstr>
      <vt:lpstr>Тема: Тест по английскому языку</vt:lpstr>
      <vt:lpstr>1. Are you French?</vt:lpstr>
      <vt:lpstr>Good  job!</vt:lpstr>
      <vt:lpstr>You  are  wrong!</vt:lpstr>
      <vt:lpstr> 2.Choose the correct option</vt:lpstr>
      <vt:lpstr>Good  job!</vt:lpstr>
      <vt:lpstr>You  are  wrong!</vt:lpstr>
      <vt:lpstr> 3.Choose the correct option</vt:lpstr>
      <vt:lpstr>Good  job!</vt:lpstr>
      <vt:lpstr>You  are  wrong!</vt:lpstr>
      <vt:lpstr> 4.Choose the correct option</vt:lpstr>
      <vt:lpstr>Good  job!</vt:lpstr>
      <vt:lpstr>You  are  wrong!</vt:lpstr>
      <vt:lpstr>Правильные ответы</vt:lpstr>
      <vt:lpstr>Источники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Применение триггеров в презентации Тема: Тест по английскому языку</dc:title>
  <dc:creator>Боярская Анастасия Яшаровна</dc:creator>
  <cp:lastModifiedBy>Элла</cp:lastModifiedBy>
  <cp:revision>12</cp:revision>
  <dcterms:created xsi:type="dcterms:W3CDTF">2020-09-23T09:45:02Z</dcterms:created>
  <dcterms:modified xsi:type="dcterms:W3CDTF">2020-09-26T12:36:34Z</dcterms:modified>
</cp:coreProperties>
</file>