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41" r:id="rId4"/>
  </p:sldMasterIdLst>
  <p:handoutMasterIdLst>
    <p:handoutMasterId r:id="rId60"/>
  </p:handoutMasterIdLst>
  <p:sldIdLst>
    <p:sldId id="258" r:id="rId5"/>
    <p:sldId id="259" r:id="rId6"/>
    <p:sldId id="280" r:id="rId7"/>
    <p:sldId id="281" r:id="rId8"/>
    <p:sldId id="266" r:id="rId9"/>
    <p:sldId id="286" r:id="rId10"/>
    <p:sldId id="290" r:id="rId11"/>
    <p:sldId id="268" r:id="rId12"/>
    <p:sldId id="288" r:id="rId13"/>
    <p:sldId id="291" r:id="rId14"/>
    <p:sldId id="292" r:id="rId15"/>
    <p:sldId id="273" r:id="rId16"/>
    <p:sldId id="293" r:id="rId17"/>
    <p:sldId id="294" r:id="rId18"/>
    <p:sldId id="295" r:id="rId19"/>
    <p:sldId id="296" r:id="rId20"/>
    <p:sldId id="260" r:id="rId21"/>
    <p:sldId id="304" r:id="rId22"/>
    <p:sldId id="276" r:id="rId23"/>
    <p:sldId id="305" r:id="rId24"/>
    <p:sldId id="306" r:id="rId25"/>
    <p:sldId id="307" r:id="rId26"/>
    <p:sldId id="277" r:id="rId27"/>
    <p:sldId id="308" r:id="rId28"/>
    <p:sldId id="309" r:id="rId29"/>
    <p:sldId id="310" r:id="rId30"/>
    <p:sldId id="311" r:id="rId31"/>
    <p:sldId id="261" r:id="rId32"/>
    <p:sldId id="264" r:id="rId33"/>
    <p:sldId id="287" r:id="rId34"/>
    <p:sldId id="267" r:id="rId35"/>
    <p:sldId id="289" r:id="rId36"/>
    <p:sldId id="299" r:id="rId37"/>
    <p:sldId id="303" r:id="rId38"/>
    <p:sldId id="318" r:id="rId39"/>
    <p:sldId id="319" r:id="rId40"/>
    <p:sldId id="320" r:id="rId41"/>
    <p:sldId id="271" r:id="rId42"/>
    <p:sldId id="297" r:id="rId43"/>
    <p:sldId id="300" r:id="rId44"/>
    <p:sldId id="314" r:id="rId45"/>
    <p:sldId id="302" r:id="rId46"/>
    <p:sldId id="315" r:id="rId47"/>
    <p:sldId id="316" r:id="rId48"/>
    <p:sldId id="317" r:id="rId49"/>
    <p:sldId id="274" r:id="rId50"/>
    <p:sldId id="298" r:id="rId51"/>
    <p:sldId id="301" r:id="rId52"/>
    <p:sldId id="312" r:id="rId53"/>
    <p:sldId id="313" r:id="rId54"/>
    <p:sldId id="282" r:id="rId55"/>
    <p:sldId id="283" r:id="rId56"/>
    <p:sldId id="284" r:id="rId57"/>
    <p:sldId id="285" r:id="rId58"/>
    <p:sldId id="265" r:id="rId59"/>
  </p:sldIdLst>
  <p:sldSz cx="9144000" cy="6858000" type="screen4x3"/>
  <p:notesSz cx="6858000" cy="9144000"/>
  <p:defaultTextStyle>
    <a:defPPr>
      <a:defRPr lang="ru-RU"/>
    </a:defPPr>
    <a:lvl1pPr algn="l" defTabSz="457200" rtl="0" fontAlgn="base">
      <a:spcBef>
        <a:spcPct val="0"/>
      </a:spcBef>
      <a:spcAft>
        <a:spcPct val="0"/>
      </a:spcAft>
      <a:defRPr kumimoji="1" kern="1200">
        <a:solidFill>
          <a:schemeClr val="tx1"/>
        </a:solidFill>
        <a:latin typeface="Calibri" charset="0"/>
        <a:ea typeface="Arial" charset="0"/>
        <a:cs typeface="Arial" charset="0"/>
      </a:defRPr>
    </a:lvl1pPr>
    <a:lvl2pPr marL="457200" algn="l" defTabSz="457200" rtl="0" fontAlgn="base">
      <a:spcBef>
        <a:spcPct val="0"/>
      </a:spcBef>
      <a:spcAft>
        <a:spcPct val="0"/>
      </a:spcAft>
      <a:defRPr kumimoji="1" kern="1200">
        <a:solidFill>
          <a:schemeClr val="tx1"/>
        </a:solidFill>
        <a:latin typeface="Calibri" charset="0"/>
        <a:ea typeface="Arial" charset="0"/>
        <a:cs typeface="Arial" charset="0"/>
      </a:defRPr>
    </a:lvl2pPr>
    <a:lvl3pPr marL="914400" algn="l" defTabSz="457200" rtl="0" fontAlgn="base">
      <a:spcBef>
        <a:spcPct val="0"/>
      </a:spcBef>
      <a:spcAft>
        <a:spcPct val="0"/>
      </a:spcAft>
      <a:defRPr kumimoji="1" kern="1200">
        <a:solidFill>
          <a:schemeClr val="tx1"/>
        </a:solidFill>
        <a:latin typeface="Calibri" charset="0"/>
        <a:ea typeface="Arial" charset="0"/>
        <a:cs typeface="Arial" charset="0"/>
      </a:defRPr>
    </a:lvl3pPr>
    <a:lvl4pPr marL="1371600" algn="l" defTabSz="457200" rtl="0" fontAlgn="base">
      <a:spcBef>
        <a:spcPct val="0"/>
      </a:spcBef>
      <a:spcAft>
        <a:spcPct val="0"/>
      </a:spcAft>
      <a:defRPr kumimoji="1" kern="1200">
        <a:solidFill>
          <a:schemeClr val="tx1"/>
        </a:solidFill>
        <a:latin typeface="Calibri" charset="0"/>
        <a:ea typeface="Arial" charset="0"/>
        <a:cs typeface="Arial" charset="0"/>
      </a:defRPr>
    </a:lvl4pPr>
    <a:lvl5pPr marL="1828800" algn="l" defTabSz="457200" rtl="0" fontAlgn="base">
      <a:spcBef>
        <a:spcPct val="0"/>
      </a:spcBef>
      <a:spcAft>
        <a:spcPct val="0"/>
      </a:spcAft>
      <a:defRPr kumimoji="1" kern="1200">
        <a:solidFill>
          <a:schemeClr val="tx1"/>
        </a:solidFill>
        <a:latin typeface="Calibri" charset="0"/>
        <a:ea typeface="Arial" charset="0"/>
        <a:cs typeface="Arial" charset="0"/>
      </a:defRPr>
    </a:lvl5pPr>
    <a:lvl6pPr marL="2286000" algn="l" defTabSz="457200" rtl="0" eaLnBrk="1" latinLnBrk="0" hangingPunct="1">
      <a:defRPr kumimoji="1" kern="1200">
        <a:solidFill>
          <a:schemeClr val="tx1"/>
        </a:solidFill>
        <a:latin typeface="Calibri" charset="0"/>
        <a:ea typeface="Arial" charset="0"/>
        <a:cs typeface="Arial" charset="0"/>
      </a:defRPr>
    </a:lvl6pPr>
    <a:lvl7pPr marL="2743200" algn="l" defTabSz="457200" rtl="0" eaLnBrk="1" latinLnBrk="0" hangingPunct="1">
      <a:defRPr kumimoji="1" kern="1200">
        <a:solidFill>
          <a:schemeClr val="tx1"/>
        </a:solidFill>
        <a:latin typeface="Calibri" charset="0"/>
        <a:ea typeface="Arial" charset="0"/>
        <a:cs typeface="Arial" charset="0"/>
      </a:defRPr>
    </a:lvl7pPr>
    <a:lvl8pPr marL="3200400" algn="l" defTabSz="457200" rtl="0" eaLnBrk="1" latinLnBrk="0" hangingPunct="1">
      <a:defRPr kumimoji="1" kern="1200">
        <a:solidFill>
          <a:schemeClr val="tx1"/>
        </a:solidFill>
        <a:latin typeface="Calibri" charset="0"/>
        <a:ea typeface="Arial" charset="0"/>
        <a:cs typeface="Arial" charset="0"/>
      </a:defRPr>
    </a:lvl8pPr>
    <a:lvl9pPr marL="3657600" algn="l" defTabSz="457200" rtl="0" eaLnBrk="1" latinLnBrk="0" hangingPunct="1">
      <a:defRPr kumimoji="1" kern="1200">
        <a:solidFill>
          <a:schemeClr val="tx1"/>
        </a:solidFill>
        <a:latin typeface="Calibri" charset="0"/>
        <a:ea typeface="Arial" charset="0"/>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snapToObjects="1">
      <p:cViewPr varScale="1">
        <p:scale>
          <a:sx n="78" d="100"/>
          <a:sy n="78" d="100"/>
        </p:scale>
        <p:origin x="-48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cs typeface="+mn-cs"/>
              </a:defRPr>
            </a:lvl1pPr>
          </a:lstStyle>
          <a:p>
            <a:pPr>
              <a:defRPr/>
            </a:pPr>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cs typeface="+mn-cs"/>
              </a:defRPr>
            </a:lvl1pPr>
          </a:lstStyle>
          <a:p>
            <a:pPr>
              <a:defRPr/>
            </a:pPr>
            <a:fld id="{B6418A9B-8AB7-2546-9C60-70E6345161D7}" type="datetimeFigureOut">
              <a:rPr lang="ru-RU"/>
              <a:pPr>
                <a:defRPr/>
              </a:pPr>
              <a:t>26.09.2020</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cs typeface="+mn-cs"/>
              </a:defRPr>
            </a:lvl1pPr>
          </a:lstStyle>
          <a:p>
            <a:pPr>
              <a:defRPr/>
            </a:pPr>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cs typeface="+mn-cs"/>
              </a:defRPr>
            </a:lvl1pPr>
          </a:lstStyle>
          <a:p>
            <a:pPr>
              <a:defRPr/>
            </a:pPr>
            <a:fld id="{770E9997-7B2F-0348-8F11-8A803BB08418}" type="slidenum">
              <a:rPr lang="ru-RU"/>
              <a:pPr>
                <a:defRPr/>
              </a:pPr>
              <a:t>‹#›</a:t>
            </a:fld>
            <a:endParaRPr lang="ru-RU"/>
          </a:p>
        </p:txBody>
      </p:sp>
    </p:spTree>
    <p:extLst>
      <p:ext uri="{BB962C8B-B14F-4D97-AF65-F5344CB8AC3E}">
        <p14:creationId xmlns:p14="http://schemas.microsoft.com/office/powerpoint/2010/main" xmlns="" val="333450385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9" name="Group 8"/>
          <p:cNvGrpSpPr/>
          <p:nvPr/>
        </p:nvGrpSpPr>
        <p:grpSpPr>
          <a:xfrm>
            <a:off x="486873" y="411480"/>
            <a:ext cx="8170254" cy="6035040"/>
            <a:chOff x="486873" y="411480"/>
            <a:chExt cx="8170254" cy="6035040"/>
          </a:xfrm>
        </p:grpSpPr>
        <p:sp>
          <p:nvSpPr>
            <p:cNvPr id="8" name="Rectangle 7"/>
            <p:cNvSpPr/>
            <p:nvPr/>
          </p:nvSpPr>
          <p:spPr>
            <a:xfrm>
              <a:off x="486873" y="411480"/>
              <a:ext cx="8170254" cy="6035040"/>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a:spLocks/>
            </p:cNvSpPr>
            <p:nvPr/>
          </p:nvSpPr>
          <p:spPr>
            <a:xfrm>
              <a:off x="562843" y="475488"/>
              <a:ext cx="7982712" cy="5888736"/>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5" name="Straight Connector 14"/>
            <p:cNvCxnSpPr/>
            <p:nvPr/>
          </p:nvCxnSpPr>
          <p:spPr>
            <a:xfrm>
              <a:off x="562842" y="6133646"/>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7" name="Rectangle 16"/>
            <p:cNvSpPr/>
            <p:nvPr/>
          </p:nvSpPr>
          <p:spPr>
            <a:xfrm>
              <a:off x="562843" y="457200"/>
              <a:ext cx="7982712" cy="25786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914400" y="1123950"/>
            <a:ext cx="7342188" cy="1924050"/>
          </a:xfrm>
        </p:spPr>
        <p:txBody>
          <a:bodyPr anchor="b" anchorCtr="0">
            <a:noAutofit/>
          </a:bodyPr>
          <a:lstStyle>
            <a:lvl1pPr>
              <a:defRPr sz="5400" kern="1200">
                <a:solidFill>
                  <a:schemeClr val="tx1">
                    <a:lumMod val="75000"/>
                    <a:lumOff val="25000"/>
                  </a:schemeClr>
                </a:solidFill>
                <a:latin typeface="+mj-lt"/>
                <a:ea typeface="+mj-ea"/>
                <a:cs typeface="+mj-cs"/>
              </a:defRPr>
            </a:lvl1pPr>
          </a:lstStyle>
          <a:p>
            <a:r>
              <a:rPr lang="ru-RU" smtClean="0"/>
              <a:t>Образец заголовка</a:t>
            </a:r>
            <a:endParaRPr dirty="0"/>
          </a:p>
        </p:txBody>
      </p:sp>
      <p:sp>
        <p:nvSpPr>
          <p:cNvPr id="3" name="Subtitle 2"/>
          <p:cNvSpPr>
            <a:spLocks noGrp="1"/>
          </p:cNvSpPr>
          <p:nvPr>
            <p:ph type="subTitle" idx="1"/>
          </p:nvPr>
        </p:nvSpPr>
        <p:spPr>
          <a:xfrm>
            <a:off x="914400" y="3429000"/>
            <a:ext cx="7342188" cy="1752600"/>
          </a:xfrm>
        </p:spPr>
        <p:txBody>
          <a:bodyPr vert="horz" lIns="91440" tIns="45720" rIns="91440" bIns="45720" rtlCol="0">
            <a:normAutofit/>
          </a:bodyPr>
          <a:lstStyle>
            <a:lvl1pPr marL="0" indent="0" algn="ctr" defTabSz="914400" rtl="0" eaLnBrk="1" latinLnBrk="0" hangingPunct="1">
              <a:spcBef>
                <a:spcPts val="300"/>
              </a:spcBef>
              <a:buClr>
                <a:schemeClr val="tx1">
                  <a:lumMod val="75000"/>
                  <a:lumOff val="25000"/>
                </a:schemeClr>
              </a:buClr>
              <a:buFont typeface="Arial" pitchFamily="34" charset="0"/>
              <a:buNone/>
              <a:defRPr sz="2000" kern="1200">
                <a:solidFill>
                  <a:schemeClr val="tx1">
                    <a:lumMod val="75000"/>
                    <a:lumOff val="2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dirty="0"/>
          </a:p>
        </p:txBody>
      </p:sp>
      <p:sp>
        <p:nvSpPr>
          <p:cNvPr id="4" name="Date Placeholder 3"/>
          <p:cNvSpPr>
            <a:spLocks noGrp="1"/>
          </p:cNvSpPr>
          <p:nvPr>
            <p:ph type="dt" sz="half" idx="10"/>
          </p:nvPr>
        </p:nvSpPr>
        <p:spPr>
          <a:xfrm>
            <a:off x="573741" y="6122894"/>
            <a:ext cx="2133600" cy="259317"/>
          </a:xfrm>
        </p:spPr>
        <p:txBody>
          <a:bodyPr/>
          <a:lstStyle/>
          <a:p>
            <a:pPr>
              <a:defRPr/>
            </a:pPr>
            <a:fld id="{A798E269-B466-894D-AF4A-15B7B4960DB0}" type="datetimeFigureOut">
              <a:rPr lang="ru-RU" smtClean="0"/>
              <a:pPr>
                <a:defRPr/>
              </a:pPr>
              <a:t>26.09.2020</a:t>
            </a:fld>
            <a:endParaRPr lang="ru-RU"/>
          </a:p>
        </p:txBody>
      </p:sp>
      <p:sp>
        <p:nvSpPr>
          <p:cNvPr id="5" name="Footer Placeholder 4"/>
          <p:cNvSpPr>
            <a:spLocks noGrp="1"/>
          </p:cNvSpPr>
          <p:nvPr>
            <p:ph type="ftr" sz="quarter" idx="11"/>
          </p:nvPr>
        </p:nvSpPr>
        <p:spPr>
          <a:xfrm>
            <a:off x="5638800" y="6122894"/>
            <a:ext cx="2895600" cy="257810"/>
          </a:xfrm>
        </p:spPr>
        <p:txBody>
          <a:bodyPr/>
          <a:lstStyle/>
          <a:p>
            <a:pPr>
              <a:defRPr/>
            </a:pPr>
            <a:endParaRPr lang="ru-RU"/>
          </a:p>
        </p:txBody>
      </p:sp>
      <p:sp>
        <p:nvSpPr>
          <p:cNvPr id="6" name="Slide Number Placeholder 5"/>
          <p:cNvSpPr>
            <a:spLocks noGrp="1"/>
          </p:cNvSpPr>
          <p:nvPr>
            <p:ph type="sldNum" sz="quarter" idx="12"/>
          </p:nvPr>
        </p:nvSpPr>
        <p:spPr>
          <a:xfrm>
            <a:off x="4191000" y="6122894"/>
            <a:ext cx="762000" cy="271463"/>
          </a:xfrm>
        </p:spPr>
        <p:txBody>
          <a:bodyPr/>
          <a:lstStyle/>
          <a:p>
            <a:fld id="{D2E57653-3E58-4892-A7ED-712530ACC680}" type="slidenum">
              <a:rPr kumimoji="0" lang="en-US" smtClean="0"/>
              <a:pPr/>
              <a:t>‹#›</a:t>
            </a:fld>
            <a:endParaRPr kumimoji="0" lang="en-US"/>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sp>
          <p:nvSpPr>
            <p:cNvPr id="13" name="Rectangle 12"/>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8" name="Group 10"/>
            <p:cNvGrpSpPr/>
            <p:nvPr/>
          </p:nvGrpSpPr>
          <p:grpSpPr>
            <a:xfrm>
              <a:off x="256032" y="237744"/>
              <a:ext cx="8622792" cy="6364224"/>
              <a:chOff x="247157" y="247430"/>
              <a:chExt cx="8622792" cy="6364224"/>
            </a:xfrm>
          </p:grpSpPr>
          <p:sp>
            <p:nvSpPr>
              <p:cNvPr id="19" name="Rectangle 1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0" name="Straight Connector 19"/>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1" name="Rectangle 20"/>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ru-RU" smtClean="0"/>
              <a:t>Образец заголовка</a:t>
            </a:r>
            <a:endParaRPr/>
          </a:p>
        </p:txBody>
      </p:sp>
      <p:sp>
        <p:nvSpPr>
          <p:cNvPr id="3" name="Content Placeholder 2"/>
          <p:cNvSpPr>
            <a:spLocks noGrp="1"/>
          </p:cNvSpPr>
          <p:nvPr>
            <p:ph idx="1"/>
          </p:nvPr>
        </p:nvSpPr>
        <p:spPr/>
        <p:txBody>
          <a:bodyPr/>
          <a:lstStyle>
            <a:lvl5pP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dirty="0"/>
          </a:p>
        </p:txBody>
      </p:sp>
      <p:sp>
        <p:nvSpPr>
          <p:cNvPr id="4" name="Date Placeholder 3"/>
          <p:cNvSpPr>
            <a:spLocks noGrp="1"/>
          </p:cNvSpPr>
          <p:nvPr>
            <p:ph type="dt" sz="half" idx="10"/>
          </p:nvPr>
        </p:nvSpPr>
        <p:spPr/>
        <p:txBody>
          <a:bodyPr/>
          <a:lstStyle/>
          <a:p>
            <a:pPr>
              <a:defRPr/>
            </a:pPr>
            <a:fld id="{1BEAF4DC-E144-A44C-9F6A-1B57DC53CE00}" type="datetimeFigureOut">
              <a:rPr lang="ru-RU" smtClean="0"/>
              <a:pPr>
                <a:defRPr/>
              </a:pPr>
              <a:t>26.09.2020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F2FB7D0-47DC-074C-836B-59C7F75B2CB4}"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Титульный слайд с рисунком">
    <p:spTree>
      <p:nvGrpSpPr>
        <p:cNvPr id="1" name=""/>
        <p:cNvGrpSpPr/>
        <p:nvPr/>
      </p:nvGrpSpPr>
      <p:grpSpPr>
        <a:xfrm>
          <a:off x="0" y="0"/>
          <a:ext cx="0" cy="0"/>
          <a:chOff x="0" y="0"/>
          <a:chExt cx="0" cy="0"/>
        </a:xfrm>
      </p:grpSpPr>
      <p:grpSp>
        <p:nvGrpSpPr>
          <p:cNvPr id="10" name="Group 9"/>
          <p:cNvGrpSpPr/>
          <p:nvPr/>
        </p:nvGrpSpPr>
        <p:grpSpPr>
          <a:xfrm>
            <a:off x="486873" y="411480"/>
            <a:ext cx="8170254" cy="6035040"/>
            <a:chOff x="486873" y="411480"/>
            <a:chExt cx="8170254" cy="6035040"/>
          </a:xfrm>
        </p:grpSpPr>
        <p:sp>
          <p:nvSpPr>
            <p:cNvPr id="12" name="Rectangle 11"/>
            <p:cNvSpPr/>
            <p:nvPr/>
          </p:nvSpPr>
          <p:spPr>
            <a:xfrm>
              <a:off x="486873" y="411480"/>
              <a:ext cx="8170254" cy="6035040"/>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6" name="Group 11"/>
            <p:cNvGrpSpPr/>
            <p:nvPr/>
          </p:nvGrpSpPr>
          <p:grpSpPr>
            <a:xfrm>
              <a:off x="562842" y="475488"/>
              <a:ext cx="7982713" cy="5888736"/>
              <a:chOff x="562842" y="475488"/>
              <a:chExt cx="7982713" cy="5888736"/>
            </a:xfrm>
          </p:grpSpPr>
          <p:sp>
            <p:nvSpPr>
              <p:cNvPr id="8" name="Rectangle 7"/>
              <p:cNvSpPr>
                <a:spLocks/>
              </p:cNvSpPr>
              <p:nvPr/>
            </p:nvSpPr>
            <p:spPr>
              <a:xfrm>
                <a:off x="562843" y="475488"/>
                <a:ext cx="7982712" cy="5888736"/>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9" name="Straight Connector 8"/>
              <p:cNvCxnSpPr/>
              <p:nvPr/>
            </p:nvCxnSpPr>
            <p:spPr>
              <a:xfrm>
                <a:off x="562842" y="6133646"/>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Straight Connector 10"/>
              <p:cNvCxnSpPr/>
              <p:nvPr/>
            </p:nvCxnSpPr>
            <p:spPr>
              <a:xfrm>
                <a:off x="562842" y="3427528"/>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Title 1"/>
          <p:cNvSpPr>
            <a:spLocks noGrp="1"/>
          </p:cNvSpPr>
          <p:nvPr>
            <p:ph type="ctrTitle"/>
          </p:nvPr>
        </p:nvSpPr>
        <p:spPr>
          <a:xfrm>
            <a:off x="900113" y="3442447"/>
            <a:ext cx="7345362" cy="1532965"/>
          </a:xfrm>
        </p:spPr>
        <p:txBody>
          <a:bodyPr anchor="b" anchorCtr="0">
            <a:normAutofit/>
          </a:bodyPr>
          <a:lstStyle>
            <a:lvl1pPr>
              <a:defRPr sz="5400"/>
            </a:lvl1pPr>
          </a:lstStyle>
          <a:p>
            <a:r>
              <a:rPr lang="ru-RU" smtClean="0"/>
              <a:t>Образец заголовка</a:t>
            </a:r>
            <a:endParaRPr/>
          </a:p>
        </p:txBody>
      </p:sp>
      <p:sp>
        <p:nvSpPr>
          <p:cNvPr id="3" name="Subtitle 2"/>
          <p:cNvSpPr>
            <a:spLocks noGrp="1"/>
          </p:cNvSpPr>
          <p:nvPr>
            <p:ph type="subTitle" idx="1"/>
          </p:nvPr>
        </p:nvSpPr>
        <p:spPr>
          <a:xfrm>
            <a:off x="900113" y="5029200"/>
            <a:ext cx="7345362" cy="990600"/>
          </a:xfrm>
        </p:spPr>
        <p:txBody>
          <a:bodyPr>
            <a:normAutofit/>
          </a:bodyPr>
          <a:lstStyle>
            <a:lvl1pPr marL="0" indent="0" algn="ctr">
              <a:spcBef>
                <a:spcPts val="300"/>
              </a:spcBef>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dirty="0"/>
          </a:p>
        </p:txBody>
      </p:sp>
      <p:sp>
        <p:nvSpPr>
          <p:cNvPr id="4" name="Date Placeholder 3"/>
          <p:cNvSpPr>
            <a:spLocks noGrp="1"/>
          </p:cNvSpPr>
          <p:nvPr>
            <p:ph type="dt" sz="half" idx="10"/>
          </p:nvPr>
        </p:nvSpPr>
        <p:spPr>
          <a:xfrm>
            <a:off x="569259" y="6122894"/>
            <a:ext cx="2133600" cy="259317"/>
          </a:xfrm>
        </p:spPr>
        <p:txBody>
          <a:bodyPr/>
          <a:lstStyle/>
          <a:p>
            <a:pPr>
              <a:defRPr/>
            </a:pPr>
            <a:fld id="{5DA30C99-90E0-9A43-A37B-6DCF0D222138}" type="datetimeFigureOut">
              <a:rPr lang="ru-RU" smtClean="0"/>
              <a:pPr>
                <a:defRPr/>
              </a:pPr>
              <a:t>26.09.2020</a:t>
            </a:fld>
            <a:endParaRPr lang="ru-RU"/>
          </a:p>
        </p:txBody>
      </p:sp>
      <p:sp>
        <p:nvSpPr>
          <p:cNvPr id="5" name="Footer Placeholder 4"/>
          <p:cNvSpPr>
            <a:spLocks noGrp="1"/>
          </p:cNvSpPr>
          <p:nvPr>
            <p:ph type="ftr" sz="quarter" idx="11"/>
          </p:nvPr>
        </p:nvSpPr>
        <p:spPr>
          <a:xfrm>
            <a:off x="5638800" y="6124401"/>
            <a:ext cx="2895600" cy="257810"/>
          </a:xfrm>
        </p:spPr>
        <p:txBody>
          <a:bodyPr/>
          <a:lstStyle/>
          <a:p>
            <a:pPr>
              <a:defRPr/>
            </a:pPr>
            <a:endParaRPr lang="ru-RU"/>
          </a:p>
        </p:txBody>
      </p:sp>
      <p:sp>
        <p:nvSpPr>
          <p:cNvPr id="14" name="Picture Placeholder 13"/>
          <p:cNvSpPr>
            <a:spLocks noGrp="1"/>
          </p:cNvSpPr>
          <p:nvPr>
            <p:ph type="pic" sz="quarter" idx="12"/>
          </p:nvPr>
        </p:nvSpPr>
        <p:spPr>
          <a:xfrm>
            <a:off x="636493" y="533400"/>
            <a:ext cx="7836408" cy="2828925"/>
          </a:xfrm>
        </p:spPr>
        <p:txBody>
          <a:bodyPr>
            <a:normAutofit/>
          </a:bodyPr>
          <a:lstStyle>
            <a:lvl1pPr>
              <a:buNone/>
              <a:defRPr sz="2000"/>
            </a:lvl1pPr>
          </a:lstStyle>
          <a:p>
            <a:r>
              <a:rPr lang="ru-RU" smtClean="0"/>
              <a:t>Чтобы добавить рисунок, перетащите его на заполнитель или щелкните значок</a:t>
            </a:r>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sp>
          <p:nvSpPr>
            <p:cNvPr id="12" name="Rectangle 11"/>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8" name="Group 10"/>
            <p:cNvGrpSpPr/>
            <p:nvPr/>
          </p:nvGrpSpPr>
          <p:grpSpPr>
            <a:xfrm>
              <a:off x="256032" y="237744"/>
              <a:ext cx="8622792" cy="6364224"/>
              <a:chOff x="247157" y="247430"/>
              <a:chExt cx="8622792" cy="6364224"/>
            </a:xfrm>
          </p:grpSpPr>
          <p:sp>
            <p:nvSpPr>
              <p:cNvPr id="27" name="Rectangle 26"/>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8" name="Straight Connector 27"/>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Title 1"/>
          <p:cNvSpPr>
            <a:spLocks noGrp="1"/>
          </p:cNvSpPr>
          <p:nvPr>
            <p:ph type="title"/>
          </p:nvPr>
        </p:nvSpPr>
        <p:spPr>
          <a:xfrm>
            <a:off x="900113" y="1371600"/>
            <a:ext cx="7345362" cy="1676400"/>
          </a:xfrm>
        </p:spPr>
        <p:txBody>
          <a:bodyPr anchor="b" anchorCtr="0">
            <a:noAutofit/>
          </a:bodyPr>
          <a:lstStyle>
            <a:lvl1pPr algn="ctr">
              <a:defRPr sz="5400" b="0" i="0" cap="none" baseline="0">
                <a:solidFill>
                  <a:schemeClr val="tx1">
                    <a:lumMod val="75000"/>
                    <a:lumOff val="25000"/>
                  </a:schemeClr>
                </a:solidFill>
              </a:defRPr>
            </a:lvl1pPr>
          </a:lstStyle>
          <a:p>
            <a:r>
              <a:rPr lang="ru-RU" smtClean="0"/>
              <a:t>Образец заголовка</a:t>
            </a:r>
            <a:endParaRPr dirty="0"/>
          </a:p>
        </p:txBody>
      </p:sp>
      <p:sp>
        <p:nvSpPr>
          <p:cNvPr id="3" name="Text Placeholder 2"/>
          <p:cNvSpPr>
            <a:spLocks noGrp="1"/>
          </p:cNvSpPr>
          <p:nvPr>
            <p:ph type="body" idx="1"/>
          </p:nvPr>
        </p:nvSpPr>
        <p:spPr>
          <a:xfrm>
            <a:off x="900113" y="3134566"/>
            <a:ext cx="7345362" cy="1500187"/>
          </a:xfrm>
        </p:spPr>
        <p:txBody>
          <a:bodyPr anchor="t" anchorCtr="0"/>
          <a:lstStyle>
            <a:lvl1pPr marL="0" indent="0" algn="ctr">
              <a:spcBef>
                <a:spcPts val="300"/>
              </a:spcBef>
              <a:buNone/>
              <a:defRPr sz="20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9B3BC67E-4C0B-D043-9C2A-4D6A056DBC09}" type="datetimeFigureOut">
              <a:rPr lang="ru-RU" smtClean="0"/>
              <a:pPr>
                <a:defRPr/>
              </a:pPr>
              <a:t>26.09.2020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B7F48A16-BC1A-384E-BF55-67689595DC34}"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grpSp>
        <p:nvGrpSpPr>
          <p:cNvPr id="20" name="Group 19"/>
          <p:cNvGrpSpPr/>
          <p:nvPr/>
        </p:nvGrpSpPr>
        <p:grpSpPr>
          <a:xfrm>
            <a:off x="182880" y="173699"/>
            <a:ext cx="8778240" cy="6510602"/>
            <a:chOff x="182880" y="173699"/>
            <a:chExt cx="8778240" cy="6510602"/>
          </a:xfrm>
        </p:grpSpPr>
        <p:sp>
          <p:nvSpPr>
            <p:cNvPr id="21" name="Rectangle 20"/>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2" name="Group 10"/>
            <p:cNvGrpSpPr/>
            <p:nvPr/>
          </p:nvGrpSpPr>
          <p:grpSpPr>
            <a:xfrm>
              <a:off x="256032" y="237744"/>
              <a:ext cx="8622792" cy="6364224"/>
              <a:chOff x="247157" y="247430"/>
              <a:chExt cx="8622792" cy="6364224"/>
            </a:xfrm>
          </p:grpSpPr>
          <p:sp>
            <p:nvSpPr>
              <p:cNvPr id="23" name="Rectangle 22"/>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4" name="Straight Connector 23"/>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5" name="Rectangle 24"/>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ru-RU" smtClean="0"/>
              <a:t>Образец заголовка</a:t>
            </a:r>
            <a:endParaRPr/>
          </a:p>
        </p:txBody>
      </p:sp>
      <p:sp>
        <p:nvSpPr>
          <p:cNvPr id="3" name="Content Placeholder 2"/>
          <p:cNvSpPr>
            <a:spLocks noGrp="1"/>
          </p:cNvSpPr>
          <p:nvPr>
            <p:ph sz="half" idx="1"/>
          </p:nvPr>
        </p:nvSpPr>
        <p:spPr>
          <a:xfrm>
            <a:off x="900111" y="2147888"/>
            <a:ext cx="3566160" cy="39274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a:p>
        </p:txBody>
      </p:sp>
      <p:sp>
        <p:nvSpPr>
          <p:cNvPr id="4" name="Content Placeholder 3"/>
          <p:cNvSpPr>
            <a:spLocks noGrp="1"/>
          </p:cNvSpPr>
          <p:nvPr>
            <p:ph sz="half" idx="2"/>
          </p:nvPr>
        </p:nvSpPr>
        <p:spPr>
          <a:xfrm>
            <a:off x="4648199" y="2147888"/>
            <a:ext cx="3566160" cy="39274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a:p>
        </p:txBody>
      </p:sp>
      <p:sp>
        <p:nvSpPr>
          <p:cNvPr id="5" name="Date Placeholder 4"/>
          <p:cNvSpPr>
            <a:spLocks noGrp="1"/>
          </p:cNvSpPr>
          <p:nvPr>
            <p:ph type="dt" sz="half" idx="10"/>
          </p:nvPr>
        </p:nvSpPr>
        <p:spPr/>
        <p:txBody>
          <a:bodyPr/>
          <a:lstStyle/>
          <a:p>
            <a:pPr>
              <a:defRPr/>
            </a:pPr>
            <a:fld id="{46B1AED7-F7B4-D443-B91A-535A47B1B15A}" type="datetimeFigureOut">
              <a:rPr lang="ru-RU" smtClean="0"/>
              <a:pPr>
                <a:defRPr/>
              </a:pPr>
              <a:t>26.09.2020</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0FEE948-FA28-A147-9B2A-C1C03108C524}"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grpSp>
          <p:nvGrpSpPr>
            <p:cNvPr id="26" name="Group 25"/>
            <p:cNvGrpSpPr/>
            <p:nvPr/>
          </p:nvGrpSpPr>
          <p:grpSpPr>
            <a:xfrm>
              <a:off x="182880" y="173699"/>
              <a:ext cx="8778240" cy="6510602"/>
              <a:chOff x="182880" y="173699"/>
              <a:chExt cx="8778240" cy="6510602"/>
            </a:xfrm>
          </p:grpSpPr>
          <p:sp>
            <p:nvSpPr>
              <p:cNvPr id="27" name="Rectangle 26"/>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8" name="Group 10"/>
              <p:cNvGrpSpPr/>
              <p:nvPr/>
            </p:nvGrpSpPr>
            <p:grpSpPr>
              <a:xfrm>
                <a:off x="256032" y="237744"/>
                <a:ext cx="8622792" cy="6364224"/>
                <a:chOff x="247157" y="247430"/>
                <a:chExt cx="8622792" cy="6364224"/>
              </a:xfrm>
            </p:grpSpPr>
            <p:sp>
              <p:nvSpPr>
                <p:cNvPr id="29" name="Rectangle 2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1" name="Straight Connector 30"/>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32" name="Rectangle 31"/>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cxnSp>
          <p:nvCxnSpPr>
            <p:cNvPr id="23" name="Straight Connector 22"/>
            <p:cNvCxnSpPr/>
            <p:nvPr/>
          </p:nvCxnSpPr>
          <p:spPr>
            <a:xfrm rot="16200000" flipH="1">
              <a:off x="2217480" y="4026438"/>
              <a:ext cx="4711326" cy="2286"/>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sp>
        <p:nvSpPr>
          <p:cNvPr id="2" name="Title 1"/>
          <p:cNvSpPr>
            <a:spLocks noGrp="1"/>
          </p:cNvSpPr>
          <p:nvPr>
            <p:ph type="title"/>
          </p:nvPr>
        </p:nvSpPr>
        <p:spPr/>
        <p:txBody>
          <a:bodyPr/>
          <a:lstStyle>
            <a:lvl1pPr>
              <a:defRPr/>
            </a:lvl1pPr>
          </a:lstStyle>
          <a:p>
            <a:r>
              <a:rPr lang="ru-RU" smtClean="0"/>
              <a:t>Образец заголовка</a:t>
            </a:r>
            <a:endParaRPr/>
          </a:p>
        </p:txBody>
      </p:sp>
      <p:sp>
        <p:nvSpPr>
          <p:cNvPr id="3" name="Text Placeholder 2"/>
          <p:cNvSpPr>
            <a:spLocks noGrp="1"/>
          </p:cNvSpPr>
          <p:nvPr>
            <p:ph type="body" idx="1"/>
          </p:nvPr>
        </p:nvSpPr>
        <p:spPr>
          <a:xfrm>
            <a:off x="632301" y="1708990"/>
            <a:ext cx="3566160" cy="832503"/>
          </a:xfrm>
        </p:spPr>
        <p:txBody>
          <a:bodyPr anchor="ctr" anchorCtr="0">
            <a:noAutofit/>
          </a:bodyPr>
          <a:lstStyle>
            <a:lvl1pPr marL="0" indent="0" algn="ctr">
              <a:spcBef>
                <a:spcPts val="30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32301" y="2590801"/>
            <a:ext cx="3566160" cy="3484562"/>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dirty="0"/>
          </a:p>
        </p:txBody>
      </p:sp>
      <p:sp>
        <p:nvSpPr>
          <p:cNvPr id="5" name="Text Placeholder 4"/>
          <p:cNvSpPr>
            <a:spLocks noGrp="1"/>
          </p:cNvSpPr>
          <p:nvPr>
            <p:ph type="body" sz="quarter" idx="3"/>
          </p:nvPr>
        </p:nvSpPr>
        <p:spPr>
          <a:xfrm>
            <a:off x="4945539" y="1708990"/>
            <a:ext cx="3566160" cy="832503"/>
          </a:xfrm>
        </p:spPr>
        <p:txBody>
          <a:bodyPr anchor="ctr" anchorCtr="0">
            <a:noAutofit/>
          </a:bodyPr>
          <a:lstStyle>
            <a:lvl1pPr marL="0" indent="0" algn="ctr">
              <a:spcBef>
                <a:spcPts val="30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945539" y="2590801"/>
            <a:ext cx="3566160" cy="3484562"/>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dirty="0"/>
          </a:p>
        </p:txBody>
      </p:sp>
      <p:sp>
        <p:nvSpPr>
          <p:cNvPr id="7" name="Date Placeholder 6"/>
          <p:cNvSpPr>
            <a:spLocks noGrp="1"/>
          </p:cNvSpPr>
          <p:nvPr>
            <p:ph type="dt" sz="half" idx="10"/>
          </p:nvPr>
        </p:nvSpPr>
        <p:spPr/>
        <p:txBody>
          <a:bodyPr/>
          <a:lstStyle/>
          <a:p>
            <a:pPr>
              <a:defRPr/>
            </a:pPr>
            <a:fld id="{429D831B-C31A-6240-852D-3C99D41244B6}" type="datetimeFigureOut">
              <a:rPr lang="ru-RU" smtClean="0"/>
              <a:pPr>
                <a:defRPr/>
              </a:pPr>
              <a:t>26.09.2020</a:t>
            </a:fld>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031473D7-7EA5-A347-9E3E-29FDD0D0D6C1}"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grpSp>
        <p:nvGrpSpPr>
          <p:cNvPr id="12" name="Group 11"/>
          <p:cNvGrpSpPr/>
          <p:nvPr/>
        </p:nvGrpSpPr>
        <p:grpSpPr>
          <a:xfrm>
            <a:off x="182880" y="173699"/>
            <a:ext cx="8778240" cy="6510602"/>
            <a:chOff x="182880" y="173699"/>
            <a:chExt cx="8778240" cy="6510602"/>
          </a:xfrm>
        </p:grpSpPr>
        <p:sp>
          <p:nvSpPr>
            <p:cNvPr id="13" name="Rectangle 12"/>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4" name="Group 10"/>
            <p:cNvGrpSpPr/>
            <p:nvPr/>
          </p:nvGrpSpPr>
          <p:grpSpPr>
            <a:xfrm>
              <a:off x="256032" y="237744"/>
              <a:ext cx="8622792" cy="6364224"/>
              <a:chOff x="247157" y="247430"/>
              <a:chExt cx="8622792" cy="6364224"/>
            </a:xfrm>
          </p:grpSpPr>
          <p:sp>
            <p:nvSpPr>
              <p:cNvPr id="15" name="Rectangle 14"/>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7" name="Rectangle 16"/>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ru-RU" smtClean="0"/>
              <a:t>Образец заголовка</a:t>
            </a:r>
            <a:endParaRPr/>
          </a:p>
        </p:txBody>
      </p:sp>
      <p:sp>
        <p:nvSpPr>
          <p:cNvPr id="3" name="Date Placeholder 2"/>
          <p:cNvSpPr>
            <a:spLocks noGrp="1"/>
          </p:cNvSpPr>
          <p:nvPr>
            <p:ph type="dt" sz="half" idx="10"/>
          </p:nvPr>
        </p:nvSpPr>
        <p:spPr/>
        <p:txBody>
          <a:bodyPr/>
          <a:lstStyle/>
          <a:p>
            <a:pPr>
              <a:defRPr/>
            </a:pPr>
            <a:fld id="{C0AADC30-E4A6-AD43-AB5D-0B01A1BEE6D4}" type="datetimeFigureOut">
              <a:rPr lang="ru-RU" smtClean="0"/>
              <a:pPr>
                <a:defRPr/>
              </a:pPr>
              <a:t>26.09.2020</a:t>
            </a:fld>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3CBF62D0-7BC6-B24A-9658-E8311F09025D}"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Пустой">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sp>
          <p:nvSpPr>
            <p:cNvPr id="11" name="Rectangle 10"/>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2" name="Group 10"/>
            <p:cNvGrpSpPr/>
            <p:nvPr/>
          </p:nvGrpSpPr>
          <p:grpSpPr>
            <a:xfrm>
              <a:off x="256032" y="237744"/>
              <a:ext cx="8622792" cy="6364224"/>
              <a:chOff x="247157" y="247430"/>
              <a:chExt cx="8622792" cy="6364224"/>
            </a:xfrm>
          </p:grpSpPr>
          <p:sp>
            <p:nvSpPr>
              <p:cNvPr id="13" name="Rectangle 12"/>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4" name="Straight Connector 13"/>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Date Placeholder 1"/>
          <p:cNvSpPr>
            <a:spLocks noGrp="1"/>
          </p:cNvSpPr>
          <p:nvPr>
            <p:ph type="dt" sz="half" idx="10"/>
          </p:nvPr>
        </p:nvSpPr>
        <p:spPr/>
        <p:txBody>
          <a:bodyPr/>
          <a:lstStyle/>
          <a:p>
            <a:pPr>
              <a:defRPr/>
            </a:pPr>
            <a:fld id="{1D872CBC-8E86-614A-B426-7D945C6B2539}" type="datetimeFigureOut">
              <a:rPr lang="ru-RU" smtClean="0"/>
              <a:pPr>
                <a:defRPr/>
              </a:pPr>
              <a:t>26.09.2020</a:t>
            </a:fld>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E649DD1E-4BEA-0D46-9C3F-3FE4B51FF3F1}"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grpSp>
        <p:nvGrpSpPr>
          <p:cNvPr id="11" name="Group 10"/>
          <p:cNvGrpSpPr/>
          <p:nvPr/>
        </p:nvGrpSpPr>
        <p:grpSpPr>
          <a:xfrm>
            <a:off x="182880" y="173699"/>
            <a:ext cx="8778240" cy="6510602"/>
            <a:chOff x="182880" y="173699"/>
            <a:chExt cx="8778240" cy="6510602"/>
          </a:xfrm>
        </p:grpSpPr>
        <p:grpSp>
          <p:nvGrpSpPr>
            <p:cNvPr id="16" name="Group 15"/>
            <p:cNvGrpSpPr/>
            <p:nvPr/>
          </p:nvGrpSpPr>
          <p:grpSpPr>
            <a:xfrm>
              <a:off x="182880" y="173699"/>
              <a:ext cx="8778240" cy="6510602"/>
              <a:chOff x="182880" y="173699"/>
              <a:chExt cx="8778240" cy="6510602"/>
            </a:xfrm>
          </p:grpSpPr>
          <p:sp>
            <p:nvSpPr>
              <p:cNvPr id="17" name="Rectangle 16"/>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8" name="Group 10"/>
              <p:cNvGrpSpPr/>
              <p:nvPr/>
            </p:nvGrpSpPr>
            <p:grpSpPr>
              <a:xfrm>
                <a:off x="256032" y="237744"/>
                <a:ext cx="8622792" cy="6364224"/>
                <a:chOff x="247157" y="247430"/>
                <a:chExt cx="8622792" cy="6364224"/>
              </a:xfrm>
            </p:grpSpPr>
            <p:sp>
              <p:nvSpPr>
                <p:cNvPr id="19" name="Rectangle 1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0" name="Straight Connector 19"/>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33" name="Rectangle 32"/>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225" y="1169892"/>
            <a:ext cx="3008313" cy="914400"/>
          </a:xfrm>
        </p:spPr>
        <p:txBody>
          <a:bodyPr anchor="b">
            <a:normAutofit/>
          </a:bodyPr>
          <a:lstStyle>
            <a:lvl1pPr algn="l">
              <a:defRPr sz="2800" b="0"/>
            </a:lvl1pPr>
          </a:lstStyle>
          <a:p>
            <a:r>
              <a:rPr lang="ru-RU" smtClean="0"/>
              <a:t>Образец заголовка</a:t>
            </a:r>
            <a:endParaRPr dirty="0"/>
          </a:p>
        </p:txBody>
      </p:sp>
      <p:sp>
        <p:nvSpPr>
          <p:cNvPr id="3" name="Content Placeholder 2"/>
          <p:cNvSpPr>
            <a:spLocks noGrp="1"/>
          </p:cNvSpPr>
          <p:nvPr>
            <p:ph idx="1"/>
          </p:nvPr>
        </p:nvSpPr>
        <p:spPr>
          <a:xfrm>
            <a:off x="4328319" y="609600"/>
            <a:ext cx="4114800" cy="5465763"/>
          </a:xfrm>
        </p:spPr>
        <p:txBody>
          <a:bodyPr>
            <a:normAutofit/>
          </a:bodyPr>
          <a:lstStyle>
            <a:lvl1pPr>
              <a:defRPr sz="2400" baseline="0"/>
            </a:lvl1pPr>
            <a:lvl2pPr>
              <a:defRPr sz="2200" baseline="0"/>
            </a:lvl2pPr>
            <a:lvl3pPr>
              <a:defRPr sz="2000" baseline="0"/>
            </a:lvl3pPr>
            <a:lvl4pPr>
              <a:defRPr sz="1800" baseline="0"/>
            </a:lvl4pPr>
            <a:lvl5pPr>
              <a:defRPr sz="1800" baseline="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dirty="0"/>
          </a:p>
        </p:txBody>
      </p:sp>
      <p:sp>
        <p:nvSpPr>
          <p:cNvPr id="4" name="Text Placeholder 3"/>
          <p:cNvSpPr>
            <a:spLocks noGrp="1"/>
          </p:cNvSpPr>
          <p:nvPr>
            <p:ph type="body" sz="half" idx="2"/>
          </p:nvPr>
        </p:nvSpPr>
        <p:spPr>
          <a:xfrm>
            <a:off x="530225" y="2147888"/>
            <a:ext cx="3008313" cy="3262313"/>
          </a:xfrm>
        </p:spPr>
        <p:txBody>
          <a:bodyPr vert="horz" lIns="91440" tIns="45720" rIns="91440" bIns="45720" rtlCol="0">
            <a:normAutofit/>
          </a:bodyPr>
          <a:lstStyle>
            <a:lvl1pPr marL="0" indent="0">
              <a:lnSpc>
                <a:spcPct val="120000"/>
              </a:lnSpc>
              <a:spcBef>
                <a:spcPts val="600"/>
              </a:spcBef>
              <a:buNone/>
              <a:defRPr sz="16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2000"/>
              </a:spcBef>
              <a:buClr>
                <a:schemeClr val="bg1">
                  <a:lumMod val="75000"/>
                  <a:lumOff val="25000"/>
                </a:schemeClr>
              </a:buClr>
              <a:buFont typeface="Arial" pitchFamily="34" charset="0"/>
              <a:buNone/>
            </a:pPr>
            <a:r>
              <a:rPr lang="ru-RU" smtClean="0"/>
              <a:t>Образец текста</a:t>
            </a:r>
          </a:p>
        </p:txBody>
      </p:sp>
      <p:sp>
        <p:nvSpPr>
          <p:cNvPr id="5" name="Date Placeholder 4"/>
          <p:cNvSpPr>
            <a:spLocks noGrp="1"/>
          </p:cNvSpPr>
          <p:nvPr>
            <p:ph type="dt" sz="half" idx="10"/>
          </p:nvPr>
        </p:nvSpPr>
        <p:spPr/>
        <p:txBody>
          <a:bodyPr/>
          <a:lstStyle/>
          <a:p>
            <a:pPr>
              <a:defRPr/>
            </a:pPr>
            <a:fld id="{81700AB5-2A88-6840-95E4-1BF02274296B}" type="datetimeFigureOut">
              <a:rPr lang="ru-RU" smtClean="0"/>
              <a:pPr>
                <a:defRPr/>
              </a:pPr>
              <a:t>26.09.2020</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6CC0E9F2-8B32-0043-BB95-316A3C1F2CEC}"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Объект, рисунок и подпись">
    <p:spTree>
      <p:nvGrpSpPr>
        <p:cNvPr id="1" name=""/>
        <p:cNvGrpSpPr/>
        <p:nvPr/>
      </p:nvGrpSpPr>
      <p:grpSpPr>
        <a:xfrm>
          <a:off x="0" y="0"/>
          <a:ext cx="0" cy="0"/>
          <a:chOff x="0" y="0"/>
          <a:chExt cx="0" cy="0"/>
        </a:xfrm>
      </p:grpSpPr>
      <p:grpSp>
        <p:nvGrpSpPr>
          <p:cNvPr id="8" name="Group 7"/>
          <p:cNvGrpSpPr/>
          <p:nvPr/>
        </p:nvGrpSpPr>
        <p:grpSpPr>
          <a:xfrm>
            <a:off x="182880" y="173699"/>
            <a:ext cx="8778240" cy="6510602"/>
            <a:chOff x="182880" y="173699"/>
            <a:chExt cx="8778240" cy="6510602"/>
          </a:xfrm>
        </p:grpSpPr>
        <p:grpSp>
          <p:nvGrpSpPr>
            <p:cNvPr id="26" name="Group 25"/>
            <p:cNvGrpSpPr/>
            <p:nvPr/>
          </p:nvGrpSpPr>
          <p:grpSpPr>
            <a:xfrm>
              <a:off x="182880" y="173699"/>
              <a:ext cx="8778240" cy="6510602"/>
              <a:chOff x="182880" y="173699"/>
              <a:chExt cx="8778240" cy="6510602"/>
            </a:xfrm>
          </p:grpSpPr>
          <p:grpSp>
            <p:nvGrpSpPr>
              <p:cNvPr id="27" name="Group 26"/>
              <p:cNvGrpSpPr/>
              <p:nvPr/>
            </p:nvGrpSpPr>
            <p:grpSpPr>
              <a:xfrm>
                <a:off x="182880" y="173699"/>
                <a:ext cx="8778240" cy="6510602"/>
                <a:chOff x="182880" y="173699"/>
                <a:chExt cx="8778240" cy="6510602"/>
              </a:xfrm>
            </p:grpSpPr>
            <p:sp>
              <p:nvSpPr>
                <p:cNvPr id="29" name="Rectangle 28"/>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30" name="Group 10"/>
                <p:cNvGrpSpPr/>
                <p:nvPr/>
              </p:nvGrpSpPr>
              <p:grpSpPr>
                <a:xfrm>
                  <a:off x="256032" y="237744"/>
                  <a:ext cx="8622792" cy="6364224"/>
                  <a:chOff x="247157" y="247430"/>
                  <a:chExt cx="8622792" cy="6364224"/>
                </a:xfrm>
              </p:grpSpPr>
              <p:sp>
                <p:nvSpPr>
                  <p:cNvPr id="31" name="Rectangle 30"/>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2" name="Straight Connector 31"/>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8" name="Rectangle 27"/>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5" name="Rectangle 24"/>
            <p:cNvSpPr/>
            <p:nvPr/>
          </p:nvSpPr>
          <p:spPr>
            <a:xfrm rot="10800000">
              <a:off x="258763" y="1594462"/>
              <a:ext cx="357530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225" y="1694329"/>
            <a:ext cx="3008313" cy="914400"/>
          </a:xfrm>
        </p:spPr>
        <p:txBody>
          <a:bodyPr anchor="b">
            <a:normAutofit/>
          </a:bodyPr>
          <a:lstStyle>
            <a:lvl1pPr algn="l">
              <a:defRPr sz="2800" b="0"/>
            </a:lvl1pPr>
          </a:lstStyle>
          <a:p>
            <a:r>
              <a:rPr lang="ru-RU" smtClean="0"/>
              <a:t>Образец заголовка</a:t>
            </a:r>
            <a:endParaRPr dirty="0"/>
          </a:p>
        </p:txBody>
      </p:sp>
      <p:sp>
        <p:nvSpPr>
          <p:cNvPr id="3" name="Content Placeholder 2"/>
          <p:cNvSpPr>
            <a:spLocks noGrp="1"/>
          </p:cNvSpPr>
          <p:nvPr>
            <p:ph idx="1"/>
          </p:nvPr>
        </p:nvSpPr>
        <p:spPr>
          <a:xfrm>
            <a:off x="4328319" y="609600"/>
            <a:ext cx="4114800" cy="5465763"/>
          </a:xfrm>
        </p:spPr>
        <p:txBody>
          <a:bodyPr>
            <a:normAutofit/>
          </a:bodyPr>
          <a:lstStyle>
            <a:lvl1pPr>
              <a:defRPr sz="2400" baseline="0"/>
            </a:lvl1pPr>
            <a:lvl2pPr>
              <a:defRPr sz="2200" baseline="0"/>
            </a:lvl2pPr>
            <a:lvl3pPr>
              <a:defRPr sz="2000" baseline="0"/>
            </a:lvl3pPr>
            <a:lvl4pPr>
              <a:defRPr sz="1800" baseline="0"/>
            </a:lvl4pPr>
            <a:lvl5pPr>
              <a:defRPr sz="1800" baseline="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dirty="0"/>
          </a:p>
        </p:txBody>
      </p:sp>
      <p:sp>
        <p:nvSpPr>
          <p:cNvPr id="4" name="Text Placeholder 3"/>
          <p:cNvSpPr>
            <a:spLocks noGrp="1"/>
          </p:cNvSpPr>
          <p:nvPr>
            <p:ph type="body" sz="half" idx="2"/>
          </p:nvPr>
        </p:nvSpPr>
        <p:spPr>
          <a:xfrm>
            <a:off x="530225" y="2672323"/>
            <a:ext cx="3008313" cy="3403040"/>
          </a:xfrm>
        </p:spPr>
        <p:txBody>
          <a:bodyPr>
            <a:normAutofit/>
          </a:bodyPr>
          <a:lstStyle>
            <a:lvl1pPr marL="0" indent="0">
              <a:lnSpc>
                <a:spcPct val="120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5DA30C99-90E0-9A43-A37B-6DCF0D222138}" type="datetimeFigureOut">
              <a:rPr lang="ru-RU" smtClean="0"/>
              <a:pPr>
                <a:defRPr/>
              </a:pPr>
              <a:t>26.09.2020</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82F903C1-6623-864D-8632-F6A5CD63638C}" type="slidenum">
              <a:rPr lang="ru-RU" smtClean="0"/>
              <a:pPr>
                <a:defRPr/>
              </a:pPr>
              <a:t>‹#›</a:t>
            </a:fld>
            <a:endParaRPr lang="ru-RU"/>
          </a:p>
        </p:txBody>
      </p:sp>
      <p:sp>
        <p:nvSpPr>
          <p:cNvPr id="17" name="Picture Placeholder 16"/>
          <p:cNvSpPr>
            <a:spLocks noGrp="1"/>
          </p:cNvSpPr>
          <p:nvPr>
            <p:ph type="pic" sz="quarter" idx="13"/>
          </p:nvPr>
        </p:nvSpPr>
        <p:spPr>
          <a:xfrm>
            <a:off x="352892" y="310123"/>
            <a:ext cx="3398837" cy="1204912"/>
          </a:xfrm>
        </p:spPr>
        <p:txBody>
          <a:bodyPr>
            <a:normAutofit/>
          </a:bodyPr>
          <a:lstStyle>
            <a:lvl1pPr>
              <a:buNone/>
              <a:defRPr sz="1800"/>
            </a:lvl1pPr>
          </a:lstStyle>
          <a:p>
            <a:r>
              <a:rPr lang="ru-RU" smtClean="0"/>
              <a:t>Чтобы добавить рисунок, перетащите его на заполнитель или щелкните значок</a:t>
            </a:r>
            <a:endParaRPr/>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grpSp>
        <p:nvGrpSpPr>
          <p:cNvPr id="15" name="Group 14"/>
          <p:cNvGrpSpPr/>
          <p:nvPr/>
        </p:nvGrpSpPr>
        <p:grpSpPr>
          <a:xfrm>
            <a:off x="182880" y="173699"/>
            <a:ext cx="8778240" cy="6510602"/>
            <a:chOff x="182880" y="173699"/>
            <a:chExt cx="8778240" cy="6510602"/>
          </a:xfrm>
        </p:grpSpPr>
        <p:grpSp>
          <p:nvGrpSpPr>
            <p:cNvPr id="16" name="Group 15"/>
            <p:cNvGrpSpPr/>
            <p:nvPr/>
          </p:nvGrpSpPr>
          <p:grpSpPr>
            <a:xfrm>
              <a:off x="182880" y="173699"/>
              <a:ext cx="8778240" cy="6510602"/>
              <a:chOff x="182880" y="173699"/>
              <a:chExt cx="8778240" cy="6510602"/>
            </a:xfrm>
          </p:grpSpPr>
          <p:sp>
            <p:nvSpPr>
              <p:cNvPr id="18" name="Rectangle 17"/>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9" name="Group 10"/>
              <p:cNvGrpSpPr/>
              <p:nvPr/>
            </p:nvGrpSpPr>
            <p:grpSpPr>
              <a:xfrm>
                <a:off x="256032" y="237744"/>
                <a:ext cx="8622792" cy="6364224"/>
                <a:chOff x="247157" y="247430"/>
                <a:chExt cx="8622792" cy="6364224"/>
              </a:xfrm>
            </p:grpSpPr>
            <p:sp>
              <p:nvSpPr>
                <p:cNvPr id="20" name="Rectangle 19"/>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1" name="Straight Connector 20"/>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17" name="Rectangle 16"/>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2" y="1691640"/>
            <a:ext cx="3008376" cy="914400"/>
          </a:xfrm>
        </p:spPr>
        <p:txBody>
          <a:bodyPr anchor="b">
            <a:noAutofit/>
          </a:bodyPr>
          <a:lstStyle>
            <a:lvl1pPr algn="l">
              <a:defRPr sz="2800" b="0"/>
            </a:lvl1pPr>
          </a:lstStyle>
          <a:p>
            <a:r>
              <a:rPr lang="ru-RU" smtClean="0"/>
              <a:t>Образец заголовка</a:t>
            </a:r>
            <a:endParaRPr/>
          </a:p>
        </p:txBody>
      </p:sp>
      <p:sp>
        <p:nvSpPr>
          <p:cNvPr id="3" name="Picture Placeholder 2"/>
          <p:cNvSpPr>
            <a:spLocks noGrp="1"/>
          </p:cNvSpPr>
          <p:nvPr>
            <p:ph type="pic" idx="1"/>
          </p:nvPr>
        </p:nvSpPr>
        <p:spPr>
          <a:xfrm>
            <a:off x="4338559" y="612775"/>
            <a:ext cx="4114800" cy="5468112"/>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Чтобы добавить рисунок, перетащите его на заполнитель или щелкните значок</a:t>
            </a:r>
            <a:endParaRPr/>
          </a:p>
        </p:txBody>
      </p:sp>
      <p:sp>
        <p:nvSpPr>
          <p:cNvPr id="4" name="Text Placeholder 3"/>
          <p:cNvSpPr>
            <a:spLocks noGrp="1"/>
          </p:cNvSpPr>
          <p:nvPr>
            <p:ph type="body" sz="half" idx="2"/>
          </p:nvPr>
        </p:nvSpPr>
        <p:spPr>
          <a:xfrm>
            <a:off x="530352" y="2670048"/>
            <a:ext cx="3008376" cy="3401568"/>
          </a:xfrm>
        </p:spPr>
        <p:txBody>
          <a:bodyPr vert="horz" lIns="91440" tIns="45720" rIns="91440" bIns="45720" rtlCol="0">
            <a:normAutofit/>
          </a:bodyPr>
          <a:lstStyle>
            <a:lvl1pPr marL="0" indent="0">
              <a:lnSpc>
                <a:spcPct val="120000"/>
              </a:lnSpc>
              <a:spcBef>
                <a:spcPts val="600"/>
              </a:spcBef>
              <a:buNone/>
              <a:defRPr sz="16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20000"/>
              </a:lnSpc>
              <a:spcBef>
                <a:spcPts val="2000"/>
              </a:spcBef>
              <a:buClr>
                <a:schemeClr val="bg1">
                  <a:lumMod val="75000"/>
                  <a:lumOff val="25000"/>
                </a:schemeClr>
              </a:buClr>
              <a:buFont typeface="Arial" pitchFamily="34" charset="0"/>
              <a:buNone/>
            </a:pPr>
            <a:r>
              <a:rPr lang="ru-RU" smtClean="0"/>
              <a:t>Образец текста</a:t>
            </a:r>
          </a:p>
        </p:txBody>
      </p:sp>
      <p:sp>
        <p:nvSpPr>
          <p:cNvPr id="5" name="Date Placeholder 4"/>
          <p:cNvSpPr>
            <a:spLocks noGrp="1"/>
          </p:cNvSpPr>
          <p:nvPr>
            <p:ph type="dt" sz="half" idx="10"/>
          </p:nvPr>
        </p:nvSpPr>
        <p:spPr/>
        <p:txBody>
          <a:bodyPr/>
          <a:lstStyle/>
          <a:p>
            <a:pPr>
              <a:defRPr/>
            </a:pPr>
            <a:fld id="{C961E2E6-95C6-494C-89A4-662F5EE0B026}" type="datetimeFigureOut">
              <a:rPr lang="ru-RU" smtClean="0"/>
              <a:pPr>
                <a:defRPr/>
              </a:pPr>
              <a:t>26.09.2020</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0FE9B25B-99BB-224B-B0AF-AB126B31EEC7}"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Рисунок над подписью">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grpSp>
          <p:nvGrpSpPr>
            <p:cNvPr id="17" name="Group 16"/>
            <p:cNvGrpSpPr/>
            <p:nvPr/>
          </p:nvGrpSpPr>
          <p:grpSpPr>
            <a:xfrm>
              <a:off x="182880" y="173699"/>
              <a:ext cx="8778240" cy="6510602"/>
              <a:chOff x="182880" y="173699"/>
              <a:chExt cx="8778240" cy="6510602"/>
            </a:xfrm>
          </p:grpSpPr>
          <p:sp>
            <p:nvSpPr>
              <p:cNvPr id="19" name="Rectangle 18"/>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1" name="Group 10"/>
              <p:cNvGrpSpPr/>
              <p:nvPr/>
            </p:nvGrpSpPr>
            <p:grpSpPr>
              <a:xfrm>
                <a:off x="256032" y="237744"/>
                <a:ext cx="8622792" cy="6364224"/>
                <a:chOff x="247157" y="247430"/>
                <a:chExt cx="8622792" cy="6364224"/>
              </a:xfrm>
            </p:grpSpPr>
            <p:sp>
              <p:nvSpPr>
                <p:cNvPr id="22" name="Rectangle 21"/>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3" name="Straight Connector 22"/>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0" name="Rectangle 19"/>
            <p:cNvSpPr/>
            <p:nvPr/>
          </p:nvSpPr>
          <p:spPr>
            <a:xfrm>
              <a:off x="256032" y="42031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1" y="4287819"/>
            <a:ext cx="8021977" cy="916193"/>
          </a:xfrm>
        </p:spPr>
        <p:txBody>
          <a:bodyPr anchor="b">
            <a:noAutofit/>
          </a:bodyPr>
          <a:lstStyle>
            <a:lvl1pPr algn="l">
              <a:defRPr sz="3600" b="0"/>
            </a:lvl1pPr>
          </a:lstStyle>
          <a:p>
            <a:r>
              <a:rPr lang="ru-RU" smtClean="0"/>
              <a:t>Образец заголовка</a:t>
            </a:r>
            <a:endParaRPr dirty="0"/>
          </a:p>
        </p:txBody>
      </p:sp>
      <p:sp>
        <p:nvSpPr>
          <p:cNvPr id="3" name="Picture Placeholder 2"/>
          <p:cNvSpPr>
            <a:spLocks noGrp="1"/>
          </p:cNvSpPr>
          <p:nvPr>
            <p:ph type="pic" idx="1"/>
          </p:nvPr>
        </p:nvSpPr>
        <p:spPr>
          <a:xfrm>
            <a:off x="356347" y="331694"/>
            <a:ext cx="8421624" cy="3783106"/>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Чтобы добавить рисунок, перетащите его на заполнитель или щелкните значок</a:t>
            </a:r>
            <a:endParaRPr/>
          </a:p>
        </p:txBody>
      </p:sp>
      <p:sp>
        <p:nvSpPr>
          <p:cNvPr id="4" name="Text Placeholder 3"/>
          <p:cNvSpPr>
            <a:spLocks noGrp="1"/>
          </p:cNvSpPr>
          <p:nvPr>
            <p:ph type="body" sz="half" idx="2"/>
          </p:nvPr>
        </p:nvSpPr>
        <p:spPr>
          <a:xfrm>
            <a:off x="530351" y="5271247"/>
            <a:ext cx="8021977" cy="1013011"/>
          </a:xfrm>
        </p:spPr>
        <p:txBody>
          <a:bodyPr vert="horz" lIns="91440" tIns="45720" rIns="91440" bIns="45720" rtlCol="0">
            <a:normAutofit/>
          </a:bodyPr>
          <a:lstStyle>
            <a:lvl1pPr marL="0" indent="0">
              <a:spcBef>
                <a:spcPts val="0"/>
              </a:spcBef>
              <a:buNone/>
              <a:defRPr sz="18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20000"/>
              </a:lnSpc>
              <a:spcBef>
                <a:spcPts val="2000"/>
              </a:spcBef>
              <a:buClr>
                <a:schemeClr val="bg1">
                  <a:lumMod val="75000"/>
                  <a:lumOff val="25000"/>
                </a:schemeClr>
              </a:buClr>
              <a:buFont typeface="Arial" pitchFamily="34" charset="0"/>
              <a:buNone/>
            </a:pPr>
            <a:r>
              <a:rPr lang="ru-RU" smtClean="0"/>
              <a:t>Образец текста</a:t>
            </a:r>
          </a:p>
        </p:txBody>
      </p:sp>
      <p:sp>
        <p:nvSpPr>
          <p:cNvPr id="5" name="Date Placeholder 4"/>
          <p:cNvSpPr>
            <a:spLocks noGrp="1"/>
          </p:cNvSpPr>
          <p:nvPr>
            <p:ph type="dt" sz="half" idx="10"/>
          </p:nvPr>
        </p:nvSpPr>
        <p:spPr/>
        <p:txBody>
          <a:bodyPr/>
          <a:lstStyle/>
          <a:p>
            <a:pPr>
              <a:defRPr/>
            </a:pPr>
            <a:fld id="{5DA30C99-90E0-9A43-A37B-6DCF0D222138}" type="datetimeFigureOut">
              <a:rPr lang="ru-RU" smtClean="0"/>
              <a:pPr>
                <a:defRPr/>
              </a:pPr>
              <a:t>26.09.2020</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82F903C1-6623-864D-8632-F6A5CD63638C}"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 текст">
    <p:spTree>
      <p:nvGrpSpPr>
        <p:cNvPr id="1" name=""/>
        <p:cNvGrpSpPr/>
        <p:nvPr/>
      </p:nvGrpSpPr>
      <p:grpSpPr>
        <a:xfrm>
          <a:off x="0" y="0"/>
          <a:ext cx="0" cy="0"/>
          <a:chOff x="0" y="0"/>
          <a:chExt cx="0" cy="0"/>
        </a:xfrm>
      </p:grpSpPr>
      <p:grpSp>
        <p:nvGrpSpPr>
          <p:cNvPr id="13" name="Group 12"/>
          <p:cNvGrpSpPr/>
          <p:nvPr/>
        </p:nvGrpSpPr>
        <p:grpSpPr>
          <a:xfrm>
            <a:off x="182880" y="173699"/>
            <a:ext cx="8778240" cy="6510602"/>
            <a:chOff x="182880" y="173699"/>
            <a:chExt cx="8778240" cy="6510602"/>
          </a:xfrm>
        </p:grpSpPr>
        <p:sp>
          <p:nvSpPr>
            <p:cNvPr id="14" name="Rectangle 13"/>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5" name="Group 10"/>
            <p:cNvGrpSpPr/>
            <p:nvPr/>
          </p:nvGrpSpPr>
          <p:grpSpPr>
            <a:xfrm>
              <a:off x="256032" y="237744"/>
              <a:ext cx="8622792" cy="6364224"/>
              <a:chOff x="247157" y="247430"/>
              <a:chExt cx="8622792" cy="6364224"/>
            </a:xfrm>
          </p:grpSpPr>
          <p:sp>
            <p:nvSpPr>
              <p:cNvPr id="16" name="Rectangle 15"/>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7" name="Straight Connector 16"/>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8" name="Rectangle 17"/>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ru-RU" smtClean="0"/>
              <a:t>Образец заголовка</a:t>
            </a:r>
            <a:endParaRPr/>
          </a:p>
        </p:txBody>
      </p:sp>
      <p:sp>
        <p:nvSpPr>
          <p:cNvPr id="3" name="Vertical Text Placeholder 2"/>
          <p:cNvSpPr>
            <a:spLocks noGrp="1"/>
          </p:cNvSpPr>
          <p:nvPr>
            <p:ph type="body" orient="vert" idx="1"/>
          </p:nvPr>
        </p:nvSpPr>
        <p:spPr/>
        <p:txBody>
          <a:bodyPr vert="eaVert"/>
          <a:lstStyle>
            <a:lvl5pP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dirty="0"/>
          </a:p>
        </p:txBody>
      </p:sp>
      <p:sp>
        <p:nvSpPr>
          <p:cNvPr id="4" name="Date Placeholder 3"/>
          <p:cNvSpPr>
            <a:spLocks noGrp="1"/>
          </p:cNvSpPr>
          <p:nvPr>
            <p:ph type="dt" sz="half" idx="10"/>
          </p:nvPr>
        </p:nvSpPr>
        <p:spPr/>
        <p:txBody>
          <a:bodyPr/>
          <a:lstStyle/>
          <a:p>
            <a:pPr>
              <a:defRPr/>
            </a:pPr>
            <a:fld id="{4CE851FE-0893-0E4D-BEA5-0B38901399E1}" type="datetimeFigureOut">
              <a:rPr lang="ru-RU" smtClean="0"/>
              <a:pPr>
                <a:defRPr/>
              </a:pPr>
              <a:t>26.09.2020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4F8C3C2-0B51-0743-AA91-8A71A3EE7EA1}"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Вертик. загол. и текст">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grpSp>
          <p:nvGrpSpPr>
            <p:cNvPr id="14" name="Group 13"/>
            <p:cNvGrpSpPr/>
            <p:nvPr/>
          </p:nvGrpSpPr>
          <p:grpSpPr>
            <a:xfrm>
              <a:off x="182880" y="173699"/>
              <a:ext cx="8778240" cy="6510602"/>
              <a:chOff x="182880" y="173699"/>
              <a:chExt cx="8778240" cy="6510602"/>
            </a:xfrm>
          </p:grpSpPr>
          <p:sp>
            <p:nvSpPr>
              <p:cNvPr id="15" name="Rectangle 14"/>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6" name="Group 10"/>
              <p:cNvGrpSpPr/>
              <p:nvPr/>
            </p:nvGrpSpPr>
            <p:grpSpPr>
              <a:xfrm>
                <a:off x="256032" y="237744"/>
                <a:ext cx="8622792" cy="6364224"/>
                <a:chOff x="247157" y="247430"/>
                <a:chExt cx="8622792" cy="6364224"/>
              </a:xfrm>
            </p:grpSpPr>
            <p:sp>
              <p:nvSpPr>
                <p:cNvPr id="17" name="Rectangle 16"/>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9" name="Straight Connector 18"/>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18" name="Rectangle 17"/>
            <p:cNvSpPr/>
            <p:nvPr/>
          </p:nvSpPr>
          <p:spPr>
            <a:xfrm rot="5400000">
              <a:off x="4242277"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Vertical Title 1"/>
          <p:cNvSpPr>
            <a:spLocks noGrp="1"/>
          </p:cNvSpPr>
          <p:nvPr>
            <p:ph type="title" orient="vert"/>
          </p:nvPr>
        </p:nvSpPr>
        <p:spPr>
          <a:xfrm>
            <a:off x="7391399" y="609600"/>
            <a:ext cx="1416423" cy="5516563"/>
          </a:xfrm>
        </p:spPr>
        <p:txBody>
          <a:bodyPr vert="eaVert">
            <a:normAutofit/>
          </a:bodyPr>
          <a:lstStyle>
            <a:lvl1pPr>
              <a:defRPr sz="3600"/>
            </a:lvl1pPr>
          </a:lstStyle>
          <a:p>
            <a:r>
              <a:rPr lang="ru-RU" smtClean="0"/>
              <a:t>Образец заголовка</a:t>
            </a:r>
            <a:endParaRPr/>
          </a:p>
        </p:txBody>
      </p:sp>
      <p:sp>
        <p:nvSpPr>
          <p:cNvPr id="3" name="Vertical Text Placeholder 2"/>
          <p:cNvSpPr>
            <a:spLocks noGrp="1"/>
          </p:cNvSpPr>
          <p:nvPr>
            <p:ph type="body" orient="vert" idx="1"/>
          </p:nvPr>
        </p:nvSpPr>
        <p:spPr>
          <a:xfrm>
            <a:off x="578222" y="609600"/>
            <a:ext cx="6279777" cy="5516563"/>
          </a:xfrm>
        </p:spPr>
        <p:txBody>
          <a:bodyPr vert="eaVert"/>
          <a:lstStyle>
            <a:lvl5pP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dirty="0"/>
          </a:p>
        </p:txBody>
      </p:sp>
      <p:sp>
        <p:nvSpPr>
          <p:cNvPr id="4" name="Date Placeholder 3"/>
          <p:cNvSpPr>
            <a:spLocks noGrp="1"/>
          </p:cNvSpPr>
          <p:nvPr>
            <p:ph type="dt" sz="half" idx="10"/>
          </p:nvPr>
        </p:nvSpPr>
        <p:spPr/>
        <p:txBody>
          <a:bodyPr/>
          <a:lstStyle/>
          <a:p>
            <a:pPr>
              <a:defRPr/>
            </a:pPr>
            <a:fld id="{033AEE07-DAD9-884D-9B88-53C19908148B}" type="datetimeFigureOut">
              <a:rPr lang="ru-RU" smtClean="0"/>
              <a:pPr>
                <a:defRPr/>
              </a:pPr>
              <a:t>26.09.2020</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392BE357-E09F-3C4B-8622-BDCB4BF9FFEC}" type="slidenum">
              <a:rPr lang="ru-RU" smtClean="0"/>
              <a:pPr>
                <a:defRPr/>
              </a:pPr>
              <a:t>‹#›</a:t>
            </a:fld>
            <a:endParaRPr lang="ru-RU"/>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00113" y="244158"/>
            <a:ext cx="7345362" cy="1339850"/>
          </a:xfrm>
          <a:prstGeom prst="rect">
            <a:avLst/>
          </a:prstGeom>
        </p:spPr>
        <p:txBody>
          <a:bodyPr vert="horz" lIns="91440" tIns="45720" rIns="91440" bIns="45720" rtlCol="0" anchor="ctr">
            <a:normAutofit/>
          </a:bodyPr>
          <a:lstStyle/>
          <a:p>
            <a:r>
              <a:rPr lang="ru-RU" smtClean="0"/>
              <a:t>Образец заголовка</a:t>
            </a:r>
            <a:endParaRPr dirty="0"/>
          </a:p>
        </p:txBody>
      </p:sp>
      <p:sp>
        <p:nvSpPr>
          <p:cNvPr id="3" name="Text Placeholder 2"/>
          <p:cNvSpPr>
            <a:spLocks noGrp="1"/>
          </p:cNvSpPr>
          <p:nvPr>
            <p:ph type="body" idx="1"/>
          </p:nvPr>
        </p:nvSpPr>
        <p:spPr>
          <a:xfrm>
            <a:off x="900112" y="2133601"/>
            <a:ext cx="7345363" cy="39319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dirty="0"/>
          </a:p>
        </p:txBody>
      </p:sp>
      <p:sp>
        <p:nvSpPr>
          <p:cNvPr id="4" name="Date Placeholder 3"/>
          <p:cNvSpPr>
            <a:spLocks noGrp="1"/>
          </p:cNvSpPr>
          <p:nvPr>
            <p:ph type="dt" sz="half" idx="2"/>
          </p:nvPr>
        </p:nvSpPr>
        <p:spPr>
          <a:xfrm>
            <a:off x="243840" y="6371591"/>
            <a:ext cx="2133600" cy="259317"/>
          </a:xfrm>
          <a:prstGeom prst="rect">
            <a:avLst/>
          </a:prstGeom>
        </p:spPr>
        <p:txBody>
          <a:bodyPr vert="horz" lIns="91440" tIns="45720" rIns="91440" bIns="45720" rtlCol="0" anchor="ctr"/>
          <a:lstStyle>
            <a:lvl1pPr algn="l">
              <a:defRPr sz="1200">
                <a:solidFill>
                  <a:schemeClr val="bg2">
                    <a:lumMod val="60000"/>
                    <a:lumOff val="40000"/>
                  </a:schemeClr>
                </a:solidFill>
                <a:latin typeface="Brush Script MT" pitchFamily="66" charset="0"/>
              </a:defRPr>
            </a:lvl1pPr>
          </a:lstStyle>
          <a:p>
            <a:pPr>
              <a:defRPr/>
            </a:pPr>
            <a:fld id="{5DA30C99-90E0-9A43-A37B-6DCF0D222138}" type="datetimeFigureOut">
              <a:rPr lang="ru-RU" smtClean="0"/>
              <a:pPr>
                <a:defRPr/>
              </a:pPr>
              <a:t>26.09.2020</a:t>
            </a:fld>
            <a:endParaRPr lang="ru-RU"/>
          </a:p>
        </p:txBody>
      </p:sp>
      <p:sp>
        <p:nvSpPr>
          <p:cNvPr id="5" name="Footer Placeholder 4"/>
          <p:cNvSpPr>
            <a:spLocks noGrp="1"/>
          </p:cNvSpPr>
          <p:nvPr>
            <p:ph type="ftr" sz="quarter" idx="3"/>
          </p:nvPr>
        </p:nvSpPr>
        <p:spPr>
          <a:xfrm>
            <a:off x="5958840" y="6371591"/>
            <a:ext cx="2895600" cy="257810"/>
          </a:xfrm>
          <a:prstGeom prst="rect">
            <a:avLst/>
          </a:prstGeom>
        </p:spPr>
        <p:txBody>
          <a:bodyPr vert="horz" lIns="91440" tIns="45720" rIns="91440" bIns="45720" rtlCol="0" anchor="ctr"/>
          <a:lstStyle>
            <a:lvl1pPr marL="0" algn="r" defTabSz="914400" rtl="0" eaLnBrk="1" latinLnBrk="0" hangingPunct="1">
              <a:defRPr sz="1200" kern="1200">
                <a:solidFill>
                  <a:schemeClr val="bg2">
                    <a:lumMod val="60000"/>
                    <a:lumOff val="40000"/>
                  </a:schemeClr>
                </a:solidFill>
                <a:latin typeface="Brush Script MT" pitchFamily="66" charset="0"/>
                <a:ea typeface="+mn-ea"/>
                <a:cs typeface="+mn-cs"/>
              </a:defRPr>
            </a:lvl1pPr>
          </a:lstStyle>
          <a:p>
            <a:pPr>
              <a:defRPr/>
            </a:pPr>
            <a:endParaRPr lang="ru-RU"/>
          </a:p>
        </p:txBody>
      </p:sp>
      <p:sp>
        <p:nvSpPr>
          <p:cNvPr id="6" name="Slide Number Placeholder 5"/>
          <p:cNvSpPr>
            <a:spLocks noGrp="1"/>
          </p:cNvSpPr>
          <p:nvPr>
            <p:ph type="sldNum" sz="quarter" idx="4"/>
          </p:nvPr>
        </p:nvSpPr>
        <p:spPr>
          <a:xfrm>
            <a:off x="4191000" y="6356350"/>
            <a:ext cx="762000" cy="271463"/>
          </a:xfrm>
          <a:prstGeom prst="rect">
            <a:avLst/>
          </a:prstGeom>
        </p:spPr>
        <p:txBody>
          <a:bodyPr vert="horz" lIns="91440" tIns="45720" rIns="91440" bIns="45720" rtlCol="0" anchor="ctr"/>
          <a:lstStyle>
            <a:lvl1pPr marL="0" algn="ctr" defTabSz="914400" rtl="0" eaLnBrk="1" latinLnBrk="0" hangingPunct="1">
              <a:defRPr sz="1200" kern="1200">
                <a:solidFill>
                  <a:schemeClr val="bg2">
                    <a:lumMod val="60000"/>
                    <a:lumOff val="40000"/>
                  </a:schemeClr>
                </a:solidFill>
                <a:latin typeface="+mn-lt"/>
                <a:ea typeface="+mn-ea"/>
                <a:cs typeface="+mn-cs"/>
              </a:defRPr>
            </a:lvl1pPr>
          </a:lstStyle>
          <a:p>
            <a:pPr>
              <a:defRPr/>
            </a:pPr>
            <a:fld id="{82F903C1-6623-864D-8632-F6A5CD63638C}"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942" r:id="rId1"/>
    <p:sldLayoutId id="2147483943" r:id="rId2"/>
    <p:sldLayoutId id="2147483944" r:id="rId3"/>
    <p:sldLayoutId id="2147483945" r:id="rId4"/>
    <p:sldLayoutId id="2147483946" r:id="rId5"/>
    <p:sldLayoutId id="2147483947" r:id="rId6"/>
    <p:sldLayoutId id="2147483948" r:id="rId7"/>
    <p:sldLayoutId id="2147483949" r:id="rId8"/>
    <p:sldLayoutId id="2147483950" r:id="rId9"/>
    <p:sldLayoutId id="2147483951" r:id="rId10"/>
    <p:sldLayoutId id="2147483952" r:id="rId11"/>
    <p:sldLayoutId id="2147483953" r:id="rId12"/>
    <p:sldLayoutId id="2147483954" r:id="rId13"/>
    <p:sldLayoutId id="2147483955" r:id="rId14"/>
  </p:sldLayoutIdLst>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xStyles>
    <p:titleStyle>
      <a:lvl1pPr algn="ctr" defTabSz="914400" rtl="0" eaLnBrk="1" latinLnBrk="0" hangingPunct="1">
        <a:spcBef>
          <a:spcPct val="0"/>
        </a:spcBef>
        <a:buNone/>
        <a:defRPr sz="4800" kern="1200">
          <a:solidFill>
            <a:schemeClr val="tx1">
              <a:lumMod val="75000"/>
              <a:lumOff val="25000"/>
            </a:schemeClr>
          </a:solidFill>
          <a:latin typeface="+mj-lt"/>
          <a:ea typeface="+mj-ea"/>
          <a:cs typeface="+mj-cs"/>
        </a:defRPr>
      </a:lvl1pPr>
    </p:titleStyle>
    <p:bodyStyle>
      <a:lvl1pPr marL="342900" indent="-342900" algn="l" defTabSz="914400" rtl="0" eaLnBrk="1" latinLnBrk="0" hangingPunct="1">
        <a:spcBef>
          <a:spcPts val="2000"/>
        </a:spcBef>
        <a:buClr>
          <a:schemeClr val="tx1">
            <a:lumMod val="75000"/>
            <a:lumOff val="25000"/>
          </a:schemeClr>
        </a:buClr>
        <a:buFont typeface="Arial" pitchFamily="34" charset="0"/>
        <a:buChar char="•"/>
        <a:defRPr sz="2400" kern="1200">
          <a:solidFill>
            <a:schemeClr val="tx1">
              <a:lumMod val="75000"/>
              <a:lumOff val="25000"/>
            </a:schemeClr>
          </a:solidFill>
          <a:latin typeface="+mn-lt"/>
          <a:ea typeface="+mn-ea"/>
          <a:cs typeface="+mn-cs"/>
        </a:defRPr>
      </a:lvl1pPr>
      <a:lvl2pPr marL="579438" indent="-228600" algn="l" defTabSz="914400" rtl="0" eaLnBrk="1" latinLnBrk="0" hangingPunct="1">
        <a:spcBef>
          <a:spcPts val="600"/>
        </a:spcBef>
        <a:buClr>
          <a:schemeClr val="bg2">
            <a:lumMod val="60000"/>
            <a:lumOff val="40000"/>
          </a:schemeClr>
        </a:buClr>
        <a:buFont typeface="Arial" pitchFamily="34" charset="0"/>
        <a:buChar char="•"/>
        <a:defRPr sz="2200" kern="1200">
          <a:solidFill>
            <a:schemeClr val="tx1">
              <a:lumMod val="75000"/>
              <a:lumOff val="25000"/>
            </a:schemeClr>
          </a:solidFill>
          <a:latin typeface="+mn-lt"/>
          <a:ea typeface="+mn-ea"/>
          <a:cs typeface="+mn-cs"/>
        </a:defRPr>
      </a:lvl2pPr>
      <a:lvl3pPr marL="808038" indent="-228600" algn="l" defTabSz="914400" rtl="0" eaLnBrk="1" latinLnBrk="0" hangingPunct="1">
        <a:spcBef>
          <a:spcPts val="600"/>
        </a:spcBef>
        <a:buClr>
          <a:schemeClr val="tx1">
            <a:lumMod val="75000"/>
            <a:lumOff val="25000"/>
          </a:schemeClr>
        </a:buClr>
        <a:buFont typeface="Arial" pitchFamily="34" charset="0"/>
        <a:buChar char="•"/>
        <a:defRPr sz="2000" kern="1200">
          <a:solidFill>
            <a:schemeClr val="tx1">
              <a:lumMod val="75000"/>
              <a:lumOff val="25000"/>
            </a:schemeClr>
          </a:solidFill>
          <a:latin typeface="+mn-lt"/>
          <a:ea typeface="+mn-ea"/>
          <a:cs typeface="+mn-cs"/>
        </a:defRPr>
      </a:lvl3pPr>
      <a:lvl4pPr marL="1036638" indent="-228600" algn="l" defTabSz="914400" rtl="0" eaLnBrk="1" latinLnBrk="0" hangingPunct="1">
        <a:spcBef>
          <a:spcPts val="600"/>
        </a:spcBef>
        <a:buClr>
          <a:schemeClr val="bg2">
            <a:lumMod val="60000"/>
            <a:lumOff val="40000"/>
          </a:schemeClr>
        </a:buClr>
        <a:buFont typeface="Arial" pitchFamily="34" charset="0"/>
        <a:buChar char="•"/>
        <a:defRPr sz="1800" kern="1200">
          <a:solidFill>
            <a:schemeClr val="tx1">
              <a:lumMod val="75000"/>
              <a:lumOff val="25000"/>
            </a:schemeClr>
          </a:solidFill>
          <a:latin typeface="+mn-lt"/>
          <a:ea typeface="+mn-ea"/>
          <a:cs typeface="+mn-cs"/>
        </a:defRPr>
      </a:lvl4pPr>
      <a:lvl5pPr marL="1265238" indent="-228600" algn="l" defTabSz="914400" rtl="0" eaLnBrk="1" latinLnBrk="0" hangingPunct="1">
        <a:spcBef>
          <a:spcPts val="600"/>
        </a:spcBef>
        <a:buClr>
          <a:schemeClr val="tx1">
            <a:lumMod val="75000"/>
            <a:lumOff val="25000"/>
          </a:schemeClr>
        </a:buClr>
        <a:buFont typeface="Arial" pitchFamily="34" charset="0"/>
        <a:buChar char="•"/>
        <a:defRPr sz="1800" kern="1200">
          <a:solidFill>
            <a:schemeClr val="tx1">
              <a:lumMod val="75000"/>
              <a:lumOff val="25000"/>
            </a:schemeClr>
          </a:solidFill>
          <a:latin typeface="+mn-lt"/>
          <a:ea typeface="+mn-ea"/>
          <a:cs typeface="+mn-cs"/>
        </a:defRPr>
      </a:lvl5pPr>
      <a:lvl6pPr marL="1485900" indent="-228600"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tx1">
              <a:lumMod val="75000"/>
              <a:lumOff val="25000"/>
            </a:schemeClr>
          </a:solidFill>
          <a:latin typeface="+mn-lt"/>
          <a:ea typeface="+mn-ea"/>
          <a:cs typeface="+mn-cs"/>
        </a:defRPr>
      </a:lvl6pPr>
      <a:lvl7pPr marL="1712913" indent="-228600" algn="l" defTabSz="914400" rtl="0" eaLnBrk="1" latinLnBrk="0" hangingPunct="1">
        <a:spcBef>
          <a:spcPct val="20000"/>
        </a:spcBef>
        <a:buClr>
          <a:schemeClr val="tx1">
            <a:lumMod val="75000"/>
            <a:lumOff val="25000"/>
          </a:schemeClr>
        </a:buClr>
        <a:buFont typeface="Arial" pitchFamily="34" charset="0"/>
        <a:buChar char="•"/>
        <a:defRPr lang="en-US" sz="1800" kern="1200" dirty="0" smtClean="0">
          <a:solidFill>
            <a:schemeClr val="tx1">
              <a:lumMod val="75000"/>
              <a:lumOff val="25000"/>
            </a:schemeClr>
          </a:solidFill>
          <a:latin typeface="+mn-lt"/>
          <a:ea typeface="+mn-ea"/>
          <a:cs typeface="+mn-cs"/>
        </a:defRPr>
      </a:lvl7pPr>
      <a:lvl8pPr marL="1947863" indent="-228600"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tx1">
              <a:lumMod val="75000"/>
              <a:lumOff val="25000"/>
            </a:schemeClr>
          </a:solidFill>
          <a:latin typeface="+mn-lt"/>
          <a:ea typeface="+mn-ea"/>
          <a:cs typeface="+mn-cs"/>
        </a:defRPr>
      </a:lvl8pPr>
      <a:lvl9pPr marL="2174875" indent="-228600" algn="l" defTabSz="914400" rtl="0" eaLnBrk="1" latinLnBrk="0" hangingPunct="1">
        <a:spcBef>
          <a:spcPct val="20000"/>
        </a:spcBef>
        <a:buClr>
          <a:schemeClr val="tx1">
            <a:lumMod val="75000"/>
            <a:lumOff val="25000"/>
          </a:schemeClr>
        </a:buClr>
        <a:buFont typeface="Arial" pitchFamily="34" charset="0"/>
        <a:buChar char="•"/>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slide" Target="slide17.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29.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30.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slide" Target="slide31.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slide" Target="slide32.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33.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slide" Target="slide38.xml"/><Relationship Id="rId1" Type="http://schemas.openxmlformats.org/officeDocument/2006/relationships/slideLayout" Target="../slideLayouts/slideLayout8.xml"/><Relationship Id="rId6" Type="http://schemas.openxmlformats.org/officeDocument/2006/relationships/slide" Target="slide42.xml"/><Relationship Id="rId5" Type="http://schemas.openxmlformats.org/officeDocument/2006/relationships/image" Target="../media/image5.png"/><Relationship Id="rId4" Type="http://schemas.openxmlformats.org/officeDocument/2006/relationships/slide" Target="slide3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slide" Target="slide39.xml"/><Relationship Id="rId1" Type="http://schemas.openxmlformats.org/officeDocument/2006/relationships/slideLayout" Target="../slideLayouts/slideLayout8.xml"/><Relationship Id="rId6" Type="http://schemas.openxmlformats.org/officeDocument/2006/relationships/slide" Target="slide43.xml"/><Relationship Id="rId5" Type="http://schemas.openxmlformats.org/officeDocument/2006/relationships/image" Target="../media/image5.png"/><Relationship Id="rId4" Type="http://schemas.openxmlformats.org/officeDocument/2006/relationships/slide" Target="slide35.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slide" Target="slide40.xml"/><Relationship Id="rId1" Type="http://schemas.openxmlformats.org/officeDocument/2006/relationships/slideLayout" Target="../slideLayouts/slideLayout8.xml"/><Relationship Id="rId6" Type="http://schemas.openxmlformats.org/officeDocument/2006/relationships/slide" Target="slide44.xml"/><Relationship Id="rId5" Type="http://schemas.openxmlformats.org/officeDocument/2006/relationships/image" Target="../media/image5.png"/><Relationship Id="rId4" Type="http://schemas.openxmlformats.org/officeDocument/2006/relationships/slide" Target="slide36.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slide" Target="slide41.xml"/><Relationship Id="rId1" Type="http://schemas.openxmlformats.org/officeDocument/2006/relationships/slideLayout" Target="../slideLayouts/slideLayout8.xml"/><Relationship Id="rId6" Type="http://schemas.openxmlformats.org/officeDocument/2006/relationships/slide" Target="slide45.xml"/><Relationship Id="rId5" Type="http://schemas.openxmlformats.org/officeDocument/2006/relationships/image" Target="../media/image5.png"/><Relationship Id="rId4" Type="http://schemas.openxmlformats.org/officeDocument/2006/relationships/slide" Target="slide37.xml"/></Relationships>
</file>

<file path=ppt/slides/_rels/slide12.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slide" Target="slide23.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slide" Target="slide24.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slide" Target="slide25.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slide" Target="slide49.xml"/><Relationship Id="rId2" Type="http://schemas.openxmlformats.org/officeDocument/2006/relationships/slide" Target="slide26.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slide" Target="slide50.xml"/><Relationship Id="rId2" Type="http://schemas.openxmlformats.org/officeDocument/2006/relationships/slide" Target="slide27.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slide" Target="slide5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slide" Target="slide5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slide" Target="slide5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slide" Target="slide54.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slide" Target="slide54.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slide" Target="slide3.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3.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slide" Target="slide3.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2.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3.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4.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5.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3" Type="http://schemas.openxmlformats.org/officeDocument/2006/relationships/slide" Target="slide52.xml"/><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3" Type="http://schemas.openxmlformats.org/officeDocument/2006/relationships/slide" Target="slide54.xml"/><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hyperlink" Target="https://meloman.ru/comoser/rubinshtejn-anton/" TargetMode="External"/><Relationship Id="rId3" Type="http://schemas.openxmlformats.org/officeDocument/2006/relationships/hyperlink" Target="https://xn----7sbgxiccc0a0ahbaom6e.xn--80acgfbsl1azdqr.xn--p1ai/file/9fae3a6bcd32be41907393113975d53e" TargetMode="External"/><Relationship Id="rId7" Type="http://schemas.openxmlformats.org/officeDocument/2006/relationships/hyperlink" Target="https://ww.belcanto.ru/mussorgsky.html" TargetMode="External"/><Relationship Id="rId2" Type="http://schemas.openxmlformats.org/officeDocument/2006/relationships/hyperlink" Target="https://www.mk.ru/science/2018/11/12aleksandr-borodin-khimikpervootryvatel-i-kompozitorpervoprokhodec.html" TargetMode="External"/><Relationship Id="rId1" Type="http://schemas.openxmlformats.org/officeDocument/2006/relationships/slideLayout" Target="../slideLayouts/slideLayout7.xml"/><Relationship Id="rId6" Type="http://schemas.openxmlformats.org/officeDocument/2006/relationships/hyperlink" Target="https://www.belcanto.ru/tchaikovsky.html" TargetMode="External"/><Relationship Id="rId5" Type="http://schemas.openxmlformats.org/officeDocument/2006/relationships/hyperlink" Target="https://www.belcanto.ru/prokofiev.html" TargetMode="External"/><Relationship Id="rId4" Type="http://schemas.openxmlformats.org/officeDocument/2006/relationships/hyperlink" Target="https://sites.google.com/site/etnosekcpo/vydausiesa-russkie/kompozitory/rimskij---korsakov-nikolaj-andreevic" TargetMode="External"/><Relationship Id="rId9" Type="http://schemas.openxmlformats.org/officeDocument/2006/relationships/hyperlink" Target="https://www.belcanto.ru/rubinstein.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Название 1"/>
          <p:cNvSpPr>
            <a:spLocks noGrp="1"/>
          </p:cNvSpPr>
          <p:nvPr>
            <p:ph type="ctrTitle"/>
          </p:nvPr>
        </p:nvSpPr>
        <p:spPr>
          <a:xfrm>
            <a:off x="539496" y="451104"/>
            <a:ext cx="7772400" cy="1470025"/>
          </a:xfrm>
        </p:spPr>
        <p:txBody>
          <a:bodyPr>
            <a:normAutofit/>
          </a:bodyPr>
          <a:lstStyle/>
          <a:p>
            <a:r>
              <a:rPr lang="ru-RU" sz="2000" dirty="0">
                <a:latin typeface="Times New Roman" charset="0"/>
                <a:cs typeface="Times New Roman" charset="0"/>
              </a:rPr>
              <a:t>Автономная некоммерческая организация высшего образования </a:t>
            </a:r>
            <a:br>
              <a:rPr lang="ru-RU" sz="2000" dirty="0">
                <a:latin typeface="Times New Roman" charset="0"/>
                <a:cs typeface="Times New Roman" charset="0"/>
              </a:rPr>
            </a:br>
            <a:r>
              <a:rPr lang="ru-RU" sz="2000" dirty="0">
                <a:latin typeface="Times New Roman" charset="0"/>
                <a:cs typeface="Times New Roman" charset="0"/>
              </a:rPr>
              <a:t>«Российский новый университет»</a:t>
            </a:r>
            <a:br>
              <a:rPr lang="ru-RU" sz="2000" dirty="0">
                <a:latin typeface="Times New Roman" charset="0"/>
                <a:cs typeface="Times New Roman" charset="0"/>
              </a:rPr>
            </a:br>
            <a:r>
              <a:rPr lang="ru-RU" sz="2000" dirty="0">
                <a:latin typeface="Times New Roman" charset="0"/>
                <a:cs typeface="Times New Roman" charset="0"/>
              </a:rPr>
              <a:t>Колледж</a:t>
            </a:r>
            <a:br>
              <a:rPr lang="ru-RU" sz="2000" dirty="0">
                <a:latin typeface="Times New Roman" charset="0"/>
                <a:cs typeface="Times New Roman" charset="0"/>
              </a:rPr>
            </a:br>
            <a:endParaRPr lang="ru-RU" sz="2000" dirty="0">
              <a:latin typeface="Calibri" charset="0"/>
            </a:endParaRPr>
          </a:p>
        </p:txBody>
      </p:sp>
      <p:sp>
        <p:nvSpPr>
          <p:cNvPr id="14338" name="Подзаголовок 2"/>
          <p:cNvSpPr>
            <a:spLocks noGrp="1"/>
          </p:cNvSpPr>
          <p:nvPr>
            <p:ph type="subTitle" idx="1"/>
          </p:nvPr>
        </p:nvSpPr>
        <p:spPr>
          <a:xfrm>
            <a:off x="685800" y="2466975"/>
            <a:ext cx="7772400" cy="1776413"/>
          </a:xfrm>
        </p:spPr>
        <p:txBody>
          <a:bodyPr>
            <a:normAutofit/>
          </a:bodyPr>
          <a:lstStyle/>
          <a:p>
            <a:r>
              <a:rPr lang="ru-RU" sz="3600" dirty="0" smtClean="0">
                <a:solidFill>
                  <a:schemeClr val="tx1"/>
                </a:solidFill>
                <a:latin typeface="Times New Roman" charset="0"/>
                <a:cs typeface="Times New Roman" charset="0"/>
              </a:rPr>
              <a:t>Презентация-тест с применением гиперссылок и подсчетом результата</a:t>
            </a:r>
            <a:endParaRPr lang="ru-RU" sz="3600" dirty="0">
              <a:solidFill>
                <a:schemeClr val="tx1"/>
              </a:solidFill>
              <a:latin typeface="Times New Roman" charset="0"/>
              <a:cs typeface="Times New Roman" charset="0"/>
            </a:endParaRPr>
          </a:p>
        </p:txBody>
      </p:sp>
      <p:sp>
        <p:nvSpPr>
          <p:cNvPr id="14339" name="TextBox 4"/>
          <p:cNvSpPr txBox="1">
            <a:spLocks noChangeArrowheads="1"/>
          </p:cNvSpPr>
          <p:nvPr/>
        </p:nvSpPr>
        <p:spPr bwMode="auto">
          <a:xfrm>
            <a:off x="685800" y="4430713"/>
            <a:ext cx="7772400"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kumimoji="1" sz="2400">
                <a:solidFill>
                  <a:schemeClr val="tx1"/>
                </a:solidFill>
                <a:latin typeface="Calibri" charset="0"/>
                <a:ea typeface="Arial" charset="0"/>
                <a:cs typeface="Arial" charset="0"/>
              </a:defRPr>
            </a:lvl1pPr>
            <a:lvl2pPr marL="742950" indent="-285750">
              <a:defRPr kumimoji="1" sz="2400">
                <a:solidFill>
                  <a:schemeClr val="tx1"/>
                </a:solidFill>
                <a:latin typeface="Calibri" charset="0"/>
                <a:ea typeface="Arial" charset="0"/>
              </a:defRPr>
            </a:lvl2pPr>
            <a:lvl3pPr marL="1143000" indent="-228600">
              <a:defRPr kumimoji="1" sz="2400">
                <a:solidFill>
                  <a:schemeClr val="tx1"/>
                </a:solidFill>
                <a:latin typeface="Calibri" charset="0"/>
                <a:ea typeface="Arial" charset="0"/>
              </a:defRPr>
            </a:lvl3pPr>
            <a:lvl4pPr marL="1600200" indent="-228600">
              <a:defRPr kumimoji="1" sz="2400">
                <a:solidFill>
                  <a:schemeClr val="tx1"/>
                </a:solidFill>
                <a:latin typeface="Calibri" charset="0"/>
                <a:ea typeface="Arial" charset="0"/>
              </a:defRPr>
            </a:lvl4pPr>
            <a:lvl5pPr marL="2057400" indent="-228600">
              <a:defRPr kumimoji="1" sz="2400">
                <a:solidFill>
                  <a:schemeClr val="tx1"/>
                </a:solidFill>
                <a:latin typeface="Calibri" charset="0"/>
                <a:ea typeface="Arial" charset="0"/>
              </a:defRPr>
            </a:lvl5pPr>
            <a:lvl6pPr marL="2514600" indent="-228600" fontAlgn="base">
              <a:spcBef>
                <a:spcPct val="0"/>
              </a:spcBef>
              <a:spcAft>
                <a:spcPct val="0"/>
              </a:spcAft>
              <a:defRPr kumimoji="1" sz="2400">
                <a:solidFill>
                  <a:schemeClr val="tx1"/>
                </a:solidFill>
                <a:latin typeface="Calibri" charset="0"/>
                <a:ea typeface="Arial" charset="0"/>
              </a:defRPr>
            </a:lvl6pPr>
            <a:lvl7pPr marL="2971800" indent="-228600" fontAlgn="base">
              <a:spcBef>
                <a:spcPct val="0"/>
              </a:spcBef>
              <a:spcAft>
                <a:spcPct val="0"/>
              </a:spcAft>
              <a:defRPr kumimoji="1" sz="2400">
                <a:solidFill>
                  <a:schemeClr val="tx1"/>
                </a:solidFill>
                <a:latin typeface="Calibri" charset="0"/>
                <a:ea typeface="Arial" charset="0"/>
              </a:defRPr>
            </a:lvl7pPr>
            <a:lvl8pPr marL="3429000" indent="-228600" fontAlgn="base">
              <a:spcBef>
                <a:spcPct val="0"/>
              </a:spcBef>
              <a:spcAft>
                <a:spcPct val="0"/>
              </a:spcAft>
              <a:defRPr kumimoji="1" sz="2400">
                <a:solidFill>
                  <a:schemeClr val="tx1"/>
                </a:solidFill>
                <a:latin typeface="Calibri" charset="0"/>
                <a:ea typeface="Arial" charset="0"/>
              </a:defRPr>
            </a:lvl8pPr>
            <a:lvl9pPr marL="3886200" indent="-228600" fontAlgn="base">
              <a:spcBef>
                <a:spcPct val="0"/>
              </a:spcBef>
              <a:spcAft>
                <a:spcPct val="0"/>
              </a:spcAft>
              <a:defRPr kumimoji="1" sz="2400">
                <a:solidFill>
                  <a:schemeClr val="tx1"/>
                </a:solidFill>
                <a:latin typeface="Calibri" charset="0"/>
                <a:ea typeface="Arial" charset="0"/>
              </a:defRPr>
            </a:lvl9pPr>
          </a:lstStyle>
          <a:p>
            <a:pPr algn="ctr"/>
            <a:r>
              <a:rPr lang="ru-RU" sz="1800" dirty="0">
                <a:latin typeface="Times New Roman"/>
                <a:cs typeface="Times New Roman"/>
              </a:rPr>
              <a:t>Преподаватель информационных дисциплин Иксанова Э.Б.</a:t>
            </a:r>
            <a:r>
              <a:rPr lang="ru-RU" sz="1800" dirty="0"/>
              <a:t> </a:t>
            </a:r>
          </a:p>
        </p:txBody>
      </p:sp>
      <p:sp>
        <p:nvSpPr>
          <p:cNvPr id="2" name="TextBox 1"/>
          <p:cNvSpPr txBox="1"/>
          <p:nvPr/>
        </p:nvSpPr>
        <p:spPr>
          <a:xfrm>
            <a:off x="685800" y="4983163"/>
            <a:ext cx="7772400" cy="1200329"/>
          </a:xfrm>
          <a:prstGeom prst="rect">
            <a:avLst/>
          </a:prstGeom>
          <a:noFill/>
        </p:spPr>
        <p:txBody>
          <a:bodyPr wrap="square" rtlCol="0">
            <a:spAutoFit/>
          </a:bodyPr>
          <a:lstStyle/>
          <a:p>
            <a:pPr algn="ctr"/>
            <a:r>
              <a:rPr lang="ru-RU" dirty="0" smtClean="0">
                <a:latin typeface="Times New Roman"/>
                <a:cs typeface="Times New Roman"/>
              </a:rPr>
              <a:t>Выполнил обучающийся 116БК-1 группы </a:t>
            </a:r>
          </a:p>
          <a:p>
            <a:pPr algn="ctr"/>
            <a:r>
              <a:rPr lang="ru-RU" dirty="0" smtClean="0">
                <a:latin typeface="Times New Roman"/>
                <a:cs typeface="Times New Roman"/>
              </a:rPr>
              <a:t>Бычков Михаил</a:t>
            </a:r>
          </a:p>
          <a:p>
            <a:pPr algn="ctr"/>
            <a:endParaRPr lang="ru-RU" dirty="0" smtClean="0">
              <a:latin typeface="Times New Roman"/>
              <a:cs typeface="Times New Roman"/>
            </a:endParaRPr>
          </a:p>
          <a:p>
            <a:pPr algn="ctr"/>
            <a:r>
              <a:rPr lang="ru-RU" dirty="0" smtClean="0">
                <a:latin typeface="Times New Roman"/>
                <a:cs typeface="Times New Roman"/>
              </a:rPr>
              <a:t>Москва, 2020</a:t>
            </a:r>
            <a:endParaRPr lang="ru-RU" dirty="0">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5083" y="476250"/>
            <a:ext cx="8233834" cy="1754326"/>
          </a:xfrm>
          <a:prstGeom prst="rect">
            <a:avLst/>
          </a:prstGeom>
          <a:noFill/>
        </p:spPr>
        <p:txBody>
          <a:bodyPr wrap="square" rtlCol="0">
            <a:spAutoFit/>
          </a:bodyPr>
          <a:lstStyle/>
          <a:p>
            <a:r>
              <a:rPr lang="ru-RU" sz="3600" b="1" dirty="0" smtClean="0">
                <a:latin typeface="Times New Roman"/>
                <a:cs typeface="Times New Roman"/>
              </a:rPr>
              <a:t>Вопрос 1.</a:t>
            </a:r>
          </a:p>
          <a:p>
            <a:r>
              <a:rPr lang="ru-RU" sz="3600" dirty="0" smtClean="0">
                <a:latin typeface="Times New Roman"/>
                <a:cs typeface="Times New Roman"/>
              </a:rPr>
              <a:t>Как называлась первая русская национальная опера?  </a:t>
            </a:r>
            <a:endParaRPr lang="ru-RU" sz="3600" dirty="0">
              <a:latin typeface="Times New Roman"/>
              <a:cs typeface="Times New Roman"/>
            </a:endParaRPr>
          </a:p>
        </p:txBody>
      </p:sp>
      <p:sp>
        <p:nvSpPr>
          <p:cNvPr id="4" name="TextBox 3"/>
          <p:cNvSpPr txBox="1"/>
          <p:nvPr/>
        </p:nvSpPr>
        <p:spPr>
          <a:xfrm>
            <a:off x="650154" y="2682240"/>
            <a:ext cx="5228167"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a:cs typeface="Times New Roman"/>
                <a:hlinkClick r:id="rId2" action="ppaction://hlinksldjump"/>
              </a:rPr>
              <a:t>«Борис Годунов»</a:t>
            </a:r>
            <a:endParaRPr lang="ru-RU" sz="3200" dirty="0" smtClean="0">
              <a:latin typeface="Times New Roman"/>
              <a:cs typeface="Times New Roman"/>
            </a:endParaRPr>
          </a:p>
          <a:p>
            <a:pPr marL="342900" indent="-342900">
              <a:spcBef>
                <a:spcPts val="4200"/>
              </a:spcBef>
              <a:buAutoNum type="arabicPeriod"/>
            </a:pPr>
            <a:r>
              <a:rPr lang="ru-RU" sz="3200" dirty="0" smtClean="0">
                <a:latin typeface="Times New Roman"/>
                <a:cs typeface="Times New Roman"/>
                <a:hlinkClick r:id="rId2" action="ppaction://hlinksldjump"/>
              </a:rPr>
              <a:t>«Князь Игорь»</a:t>
            </a:r>
            <a:endParaRPr lang="ru-RU" sz="3200" dirty="0" smtClean="0">
              <a:latin typeface="Times New Roman"/>
              <a:cs typeface="Times New Roman"/>
            </a:endParaRPr>
          </a:p>
          <a:p>
            <a:pPr marL="342900" indent="-342900">
              <a:spcBef>
                <a:spcPts val="4200"/>
              </a:spcBef>
              <a:buAutoNum type="arabicPeriod"/>
            </a:pPr>
            <a:r>
              <a:rPr lang="ru-RU" sz="3200" dirty="0" smtClean="0">
                <a:latin typeface="Times New Roman"/>
                <a:cs typeface="Times New Roman"/>
                <a:hlinkClick r:id="rId3" action="ppaction://hlinksldjump"/>
              </a:rPr>
              <a:t>«Жизнь за царя»</a:t>
            </a:r>
            <a:endParaRPr lang="ru-RU" sz="3200" dirty="0" smtClean="0">
              <a:latin typeface="Times New Roman"/>
              <a:cs typeface="Times New Roman"/>
            </a:endParaRPr>
          </a:p>
        </p:txBody>
      </p:sp>
      <p:sp>
        <p:nvSpPr>
          <p:cNvPr id="5" name="TextBox 4"/>
          <p:cNvSpPr txBox="1"/>
          <p:nvPr/>
        </p:nvSpPr>
        <p:spPr>
          <a:xfrm>
            <a:off x="1746250" y="3661833"/>
            <a:ext cx="184666" cy="646331"/>
          </a:xfrm>
          <a:prstGeom prst="rect">
            <a:avLst/>
          </a:prstGeom>
          <a:noFill/>
        </p:spPr>
        <p:txBody>
          <a:bodyPr wrap="none" rtlCol="0">
            <a:spAutoFit/>
          </a:bodyPr>
          <a:lstStyle/>
          <a:p>
            <a:endParaRPr lang="ru-RU" dirty="0" smtClean="0"/>
          </a:p>
          <a:p>
            <a:endParaRPr lang="ru-RU" dirty="0"/>
          </a:p>
        </p:txBody>
      </p:sp>
    </p:spTree>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2677656"/>
          </a:xfrm>
          <a:prstGeom prst="rect">
            <a:avLst/>
          </a:prstGeom>
          <a:noFill/>
        </p:spPr>
        <p:txBody>
          <a:bodyPr wrap="square" rtlCol="0">
            <a:spAutoFit/>
          </a:bodyPr>
          <a:lstStyle/>
          <a:p>
            <a:r>
              <a:rPr lang="ru-RU" sz="3600" b="1" dirty="0" smtClean="0">
                <a:latin typeface="Times New Roman"/>
                <a:cs typeface="Times New Roman"/>
              </a:rPr>
              <a:t>Вопрос 2.</a:t>
            </a:r>
          </a:p>
          <a:p>
            <a:r>
              <a:rPr lang="ru-RU" sz="3600" dirty="0" smtClean="0">
                <a:latin typeface="Times New Roman"/>
                <a:cs typeface="Times New Roman"/>
              </a:rPr>
              <a:t>Русский композитор, который также являлся доктором медицины и ученым-химиком.  </a:t>
            </a:r>
          </a:p>
          <a:p>
            <a:endParaRPr lang="ru-RU" sz="2400" dirty="0" smtClean="0">
              <a:latin typeface="Times New Roman"/>
              <a:cs typeface="Times New Roman"/>
            </a:endParaRPr>
          </a:p>
        </p:txBody>
      </p:sp>
      <p:sp>
        <p:nvSpPr>
          <p:cNvPr id="3" name="TextBox 2"/>
          <p:cNvSpPr txBox="1"/>
          <p:nvPr/>
        </p:nvSpPr>
        <p:spPr>
          <a:xfrm>
            <a:off x="455083" y="2852928"/>
            <a:ext cx="8128000"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Александр Порфирьевич Бородин</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Модест Петрович Мусоргский </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Петр Ильич Чайковский</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xmlns="" val="2291105152"/>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2677656"/>
          </a:xfrm>
          <a:prstGeom prst="rect">
            <a:avLst/>
          </a:prstGeom>
          <a:noFill/>
        </p:spPr>
        <p:txBody>
          <a:bodyPr wrap="square" rtlCol="0">
            <a:spAutoFit/>
          </a:bodyPr>
          <a:lstStyle/>
          <a:p>
            <a:r>
              <a:rPr lang="ru-RU" sz="3600" b="1" dirty="0" smtClean="0">
                <a:latin typeface="Times New Roman"/>
                <a:cs typeface="Times New Roman"/>
              </a:rPr>
              <a:t>Вопрос 2.</a:t>
            </a:r>
          </a:p>
          <a:p>
            <a:r>
              <a:rPr lang="ru-RU" sz="3600" dirty="0" smtClean="0">
                <a:latin typeface="Times New Roman"/>
                <a:cs typeface="Times New Roman"/>
              </a:rPr>
              <a:t>Русский композитор, который также являлся доктором медицины и ученым-химиком.  </a:t>
            </a:r>
          </a:p>
          <a:p>
            <a:endParaRPr lang="ru-RU" sz="2400" dirty="0" smtClean="0">
              <a:latin typeface="Times New Roman"/>
              <a:cs typeface="Times New Roman"/>
            </a:endParaRPr>
          </a:p>
        </p:txBody>
      </p:sp>
      <p:sp>
        <p:nvSpPr>
          <p:cNvPr id="3" name="TextBox 2"/>
          <p:cNvSpPr txBox="1"/>
          <p:nvPr/>
        </p:nvSpPr>
        <p:spPr>
          <a:xfrm>
            <a:off x="455083" y="2950464"/>
            <a:ext cx="8128000"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Александр Порфирьевич Бородин</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Модест Петрович Мусоргский </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Петр Ильич Чайковский</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xmlns="" val="1565606046"/>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1754326"/>
          </a:xfrm>
          <a:prstGeom prst="rect">
            <a:avLst/>
          </a:prstGeom>
          <a:noFill/>
        </p:spPr>
        <p:txBody>
          <a:bodyPr wrap="square" rtlCol="0">
            <a:spAutoFit/>
          </a:bodyPr>
          <a:lstStyle/>
          <a:p>
            <a:r>
              <a:rPr lang="ru-RU" sz="3600" b="1" dirty="0" smtClean="0">
                <a:latin typeface="Times New Roman"/>
                <a:cs typeface="Times New Roman"/>
              </a:rPr>
              <a:t>Вопрос 3.</a:t>
            </a:r>
            <a:endParaRPr lang="ru-RU" sz="3600" b="1" dirty="0">
              <a:latin typeface="Times New Roman"/>
              <a:cs typeface="Times New Roman"/>
            </a:endParaRPr>
          </a:p>
          <a:p>
            <a:r>
              <a:rPr lang="ru-RU" sz="3600" dirty="0" smtClean="0">
                <a:latin typeface="Times New Roman"/>
                <a:cs typeface="Times New Roman"/>
              </a:rPr>
              <a:t>Какой русский критик дал «Могучей кучке» это название</a:t>
            </a:r>
            <a:r>
              <a:rPr lang="ru-RU" sz="3600" dirty="0">
                <a:latin typeface="Times New Roman"/>
                <a:cs typeface="Times New Roman"/>
              </a:rPr>
              <a:t>?</a:t>
            </a:r>
            <a:endParaRPr lang="ru-RU" sz="3600" dirty="0" smtClean="0">
              <a:latin typeface="Times New Roman"/>
              <a:cs typeface="Times New Roman"/>
            </a:endParaRPr>
          </a:p>
        </p:txBody>
      </p:sp>
      <p:sp>
        <p:nvSpPr>
          <p:cNvPr id="4" name="TextBox 3"/>
          <p:cNvSpPr txBox="1"/>
          <p:nvPr/>
        </p:nvSpPr>
        <p:spPr>
          <a:xfrm>
            <a:off x="455083" y="2657856"/>
            <a:ext cx="8233834"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Владимир Васильевич Стасов</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Виссарион Григорьевич Белинский</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Александр Васильевич Серов</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xmlns="" val="3687720540"/>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1754326"/>
          </a:xfrm>
          <a:prstGeom prst="rect">
            <a:avLst/>
          </a:prstGeom>
          <a:noFill/>
        </p:spPr>
        <p:txBody>
          <a:bodyPr wrap="square" rtlCol="0">
            <a:spAutoFit/>
          </a:bodyPr>
          <a:lstStyle/>
          <a:p>
            <a:r>
              <a:rPr lang="ru-RU" sz="3600" b="1" dirty="0" smtClean="0">
                <a:latin typeface="Times New Roman"/>
                <a:cs typeface="Times New Roman"/>
              </a:rPr>
              <a:t>Вопрос 3.</a:t>
            </a:r>
            <a:endParaRPr lang="ru-RU" sz="3600" b="1" dirty="0">
              <a:latin typeface="Times New Roman"/>
              <a:cs typeface="Times New Roman"/>
            </a:endParaRPr>
          </a:p>
          <a:p>
            <a:r>
              <a:rPr lang="ru-RU" sz="3600" dirty="0" smtClean="0">
                <a:latin typeface="Times New Roman"/>
                <a:cs typeface="Times New Roman"/>
              </a:rPr>
              <a:t>Какой русский критик дал «Могучей кучке» это название</a:t>
            </a:r>
            <a:r>
              <a:rPr lang="ru-RU" sz="3600" dirty="0">
                <a:latin typeface="Times New Roman"/>
                <a:cs typeface="Times New Roman"/>
              </a:rPr>
              <a:t>?</a:t>
            </a:r>
            <a:endParaRPr lang="ru-RU" sz="3600" dirty="0" smtClean="0">
              <a:latin typeface="Times New Roman"/>
              <a:cs typeface="Times New Roman"/>
            </a:endParaRPr>
          </a:p>
        </p:txBody>
      </p:sp>
      <p:sp>
        <p:nvSpPr>
          <p:cNvPr id="4" name="TextBox 3"/>
          <p:cNvSpPr txBox="1"/>
          <p:nvPr/>
        </p:nvSpPr>
        <p:spPr>
          <a:xfrm>
            <a:off x="455083" y="2694432"/>
            <a:ext cx="8233834"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Владимир Васильевич Стасов</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Виссарион Григорьевич Белинский</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Александр Васильевич Серов</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xmlns="" val="1574940152"/>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1754326"/>
          </a:xfrm>
          <a:prstGeom prst="rect">
            <a:avLst/>
          </a:prstGeom>
          <a:noFill/>
        </p:spPr>
        <p:txBody>
          <a:bodyPr wrap="square" rtlCol="0">
            <a:spAutoFit/>
          </a:bodyPr>
          <a:lstStyle/>
          <a:p>
            <a:r>
              <a:rPr lang="ru-RU" sz="3600" b="1" dirty="0" smtClean="0">
                <a:latin typeface="Times New Roman"/>
                <a:cs typeface="Times New Roman"/>
              </a:rPr>
              <a:t>Вопрос 3.</a:t>
            </a:r>
            <a:endParaRPr lang="ru-RU" sz="3600" b="1" dirty="0">
              <a:latin typeface="Times New Roman"/>
              <a:cs typeface="Times New Roman"/>
            </a:endParaRPr>
          </a:p>
          <a:p>
            <a:r>
              <a:rPr lang="ru-RU" sz="3600" dirty="0" smtClean="0">
                <a:latin typeface="Times New Roman"/>
                <a:cs typeface="Times New Roman"/>
              </a:rPr>
              <a:t>Какой русский критик дал «Могучей кучке» это название</a:t>
            </a:r>
            <a:r>
              <a:rPr lang="ru-RU" sz="3600" dirty="0">
                <a:latin typeface="Times New Roman"/>
                <a:cs typeface="Times New Roman"/>
              </a:rPr>
              <a:t>?</a:t>
            </a:r>
            <a:endParaRPr lang="ru-RU" sz="3600" dirty="0" smtClean="0">
              <a:latin typeface="Times New Roman"/>
              <a:cs typeface="Times New Roman"/>
            </a:endParaRPr>
          </a:p>
        </p:txBody>
      </p:sp>
      <p:sp>
        <p:nvSpPr>
          <p:cNvPr id="4" name="TextBox 3"/>
          <p:cNvSpPr txBox="1"/>
          <p:nvPr/>
        </p:nvSpPr>
        <p:spPr>
          <a:xfrm>
            <a:off x="455083" y="2633472"/>
            <a:ext cx="8233834"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Владимир Васильевич Стасов</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Виссарион Григорьевич Белинский</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Александр Васильевич Серов</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xmlns="" val="1213603595"/>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Изображение 1">
            <a:hlinkClick r:id="rId2" action="ppaction://hlinksldjump"/>
          </p:cNvPr>
          <p:cNvPicPr>
            <a:picLocks noChangeAspect="1"/>
          </p:cNvPicPr>
          <p:nvPr/>
        </p:nvPicPr>
        <p:blipFill>
          <a:blip r:embed="rId3"/>
          <a:stretch>
            <a:fillRect/>
          </a:stretch>
        </p:blipFill>
        <p:spPr>
          <a:xfrm>
            <a:off x="6363252" y="2699167"/>
            <a:ext cx="2127001" cy="2836001"/>
          </a:xfrm>
          <a:prstGeom prst="rect">
            <a:avLst/>
          </a:prstGeom>
          <a:ln>
            <a:solidFill>
              <a:srgbClr val="000000"/>
            </a:solidFill>
          </a:ln>
        </p:spPr>
      </p:pic>
      <p:sp>
        <p:nvSpPr>
          <p:cNvPr id="3" name="TextBox 2"/>
          <p:cNvSpPr txBox="1"/>
          <p:nvPr/>
        </p:nvSpPr>
        <p:spPr>
          <a:xfrm>
            <a:off x="455083" y="476250"/>
            <a:ext cx="8233834" cy="1754326"/>
          </a:xfrm>
          <a:prstGeom prst="rect">
            <a:avLst/>
          </a:prstGeom>
          <a:noFill/>
        </p:spPr>
        <p:txBody>
          <a:bodyPr wrap="square" rtlCol="0">
            <a:spAutoFit/>
          </a:bodyPr>
          <a:lstStyle/>
          <a:p>
            <a:r>
              <a:rPr lang="ru-RU" sz="3600" b="1" dirty="0" smtClean="0">
                <a:latin typeface="Times New Roman"/>
                <a:cs typeface="Times New Roman"/>
              </a:rPr>
              <a:t>Вопрос 4.</a:t>
            </a:r>
          </a:p>
          <a:p>
            <a:r>
              <a:rPr lang="ru-RU" sz="3600" dirty="0" smtClean="0">
                <a:latin typeface="Times New Roman"/>
                <a:cs typeface="Times New Roman"/>
              </a:rPr>
              <a:t>Выберете портрет Петра Ильича Чайковского.</a:t>
            </a:r>
            <a:endParaRPr lang="ru-RU" sz="3600" dirty="0">
              <a:latin typeface="Times New Roman"/>
              <a:cs typeface="Times New Roman"/>
            </a:endParaRPr>
          </a:p>
        </p:txBody>
      </p:sp>
      <p:pic>
        <p:nvPicPr>
          <p:cNvPr id="4" name="Изображение 3">
            <a:hlinkClick r:id="rId4" action="ppaction://hlinksldjump"/>
          </p:cNvPr>
          <p:cNvPicPr>
            <a:picLocks noChangeAspect="1"/>
          </p:cNvPicPr>
          <p:nvPr/>
        </p:nvPicPr>
        <p:blipFill>
          <a:blip r:embed="rId5"/>
          <a:stretch>
            <a:fillRect/>
          </a:stretch>
        </p:blipFill>
        <p:spPr>
          <a:xfrm>
            <a:off x="639737" y="2699167"/>
            <a:ext cx="2167234" cy="2835634"/>
          </a:xfrm>
          <a:prstGeom prst="rect">
            <a:avLst/>
          </a:prstGeom>
          <a:ln>
            <a:solidFill>
              <a:srgbClr val="000000"/>
            </a:solidFill>
          </a:ln>
        </p:spPr>
      </p:pic>
      <p:pic>
        <p:nvPicPr>
          <p:cNvPr id="7" name="Изображение 6">
            <a:hlinkClick r:id="rId6" action="ppaction://hlinksldjump"/>
          </p:cNvPr>
          <p:cNvPicPr>
            <a:picLocks noChangeAspect="1"/>
          </p:cNvPicPr>
          <p:nvPr/>
        </p:nvPicPr>
        <p:blipFill>
          <a:blip r:embed="rId7"/>
          <a:stretch>
            <a:fillRect/>
          </a:stretch>
        </p:blipFill>
        <p:spPr>
          <a:xfrm>
            <a:off x="3468690" y="2699167"/>
            <a:ext cx="2218396" cy="2836001"/>
          </a:xfrm>
          <a:prstGeom prst="rect">
            <a:avLst/>
          </a:prstGeom>
          <a:ln>
            <a:solidFill>
              <a:srgbClr val="000000"/>
            </a:solidFill>
          </a:ln>
        </p:spPr>
      </p:pic>
    </p:spTree>
    <p:extLst>
      <p:ext uri="{BB962C8B-B14F-4D97-AF65-F5344CB8AC3E}">
        <p14:creationId xmlns:p14="http://schemas.microsoft.com/office/powerpoint/2010/main" xmlns="" val="316331610"/>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Изображение 1">
            <a:hlinkClick r:id="rId2" action="ppaction://hlinksldjump"/>
          </p:cNvPr>
          <p:cNvPicPr>
            <a:picLocks noChangeAspect="1"/>
          </p:cNvPicPr>
          <p:nvPr/>
        </p:nvPicPr>
        <p:blipFill>
          <a:blip r:embed="rId3"/>
          <a:stretch>
            <a:fillRect/>
          </a:stretch>
        </p:blipFill>
        <p:spPr>
          <a:xfrm>
            <a:off x="6363252" y="2711359"/>
            <a:ext cx="2127001" cy="2836001"/>
          </a:xfrm>
          <a:prstGeom prst="rect">
            <a:avLst/>
          </a:prstGeom>
          <a:ln>
            <a:solidFill>
              <a:srgbClr val="000000"/>
            </a:solidFill>
          </a:ln>
        </p:spPr>
      </p:pic>
      <p:sp>
        <p:nvSpPr>
          <p:cNvPr id="3" name="TextBox 2"/>
          <p:cNvSpPr txBox="1"/>
          <p:nvPr/>
        </p:nvSpPr>
        <p:spPr>
          <a:xfrm>
            <a:off x="455083" y="476250"/>
            <a:ext cx="8233834" cy="1754326"/>
          </a:xfrm>
          <a:prstGeom prst="rect">
            <a:avLst/>
          </a:prstGeom>
          <a:noFill/>
        </p:spPr>
        <p:txBody>
          <a:bodyPr wrap="square" rtlCol="0">
            <a:spAutoFit/>
          </a:bodyPr>
          <a:lstStyle/>
          <a:p>
            <a:r>
              <a:rPr lang="ru-RU" sz="3600" b="1" dirty="0" smtClean="0">
                <a:latin typeface="Times New Roman"/>
                <a:cs typeface="Times New Roman"/>
              </a:rPr>
              <a:t>Вопрос 4.</a:t>
            </a:r>
          </a:p>
          <a:p>
            <a:r>
              <a:rPr lang="ru-RU" sz="3600" dirty="0" smtClean="0">
                <a:latin typeface="Times New Roman"/>
                <a:cs typeface="Times New Roman"/>
              </a:rPr>
              <a:t>Выберете портрет Петра Ильича Чайковского.</a:t>
            </a:r>
            <a:endParaRPr lang="ru-RU" sz="3600" dirty="0">
              <a:latin typeface="Times New Roman"/>
              <a:cs typeface="Times New Roman"/>
            </a:endParaRPr>
          </a:p>
        </p:txBody>
      </p:sp>
      <p:pic>
        <p:nvPicPr>
          <p:cNvPr id="4" name="Изображение 3">
            <a:hlinkClick r:id="rId4" action="ppaction://hlinksldjump"/>
          </p:cNvPr>
          <p:cNvPicPr>
            <a:picLocks noChangeAspect="1"/>
          </p:cNvPicPr>
          <p:nvPr/>
        </p:nvPicPr>
        <p:blipFill>
          <a:blip r:embed="rId5"/>
          <a:stretch>
            <a:fillRect/>
          </a:stretch>
        </p:blipFill>
        <p:spPr>
          <a:xfrm>
            <a:off x="639737" y="2711359"/>
            <a:ext cx="2167234" cy="2835634"/>
          </a:xfrm>
          <a:prstGeom prst="rect">
            <a:avLst/>
          </a:prstGeom>
          <a:ln>
            <a:solidFill>
              <a:srgbClr val="000000"/>
            </a:solidFill>
          </a:ln>
        </p:spPr>
      </p:pic>
      <p:pic>
        <p:nvPicPr>
          <p:cNvPr id="7" name="Изображение 6">
            <a:hlinkClick r:id="rId6" action="ppaction://hlinksldjump"/>
          </p:cNvPr>
          <p:cNvPicPr>
            <a:picLocks noChangeAspect="1"/>
          </p:cNvPicPr>
          <p:nvPr/>
        </p:nvPicPr>
        <p:blipFill>
          <a:blip r:embed="rId7"/>
          <a:stretch>
            <a:fillRect/>
          </a:stretch>
        </p:blipFill>
        <p:spPr>
          <a:xfrm>
            <a:off x="3468690" y="2711359"/>
            <a:ext cx="2218396" cy="2836001"/>
          </a:xfrm>
          <a:prstGeom prst="rect">
            <a:avLst/>
          </a:prstGeom>
          <a:ln>
            <a:solidFill>
              <a:srgbClr val="000000"/>
            </a:solidFill>
          </a:ln>
        </p:spPr>
      </p:pic>
    </p:spTree>
    <p:extLst>
      <p:ext uri="{BB962C8B-B14F-4D97-AF65-F5344CB8AC3E}">
        <p14:creationId xmlns:p14="http://schemas.microsoft.com/office/powerpoint/2010/main" xmlns="" val="2757363901"/>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Изображение 1">
            <a:hlinkClick r:id="rId2" action="ppaction://hlinksldjump"/>
          </p:cNvPr>
          <p:cNvPicPr>
            <a:picLocks noChangeAspect="1"/>
          </p:cNvPicPr>
          <p:nvPr/>
        </p:nvPicPr>
        <p:blipFill>
          <a:blip r:embed="rId3"/>
          <a:stretch>
            <a:fillRect/>
          </a:stretch>
        </p:blipFill>
        <p:spPr>
          <a:xfrm>
            <a:off x="6363252" y="2699167"/>
            <a:ext cx="2127001" cy="2836001"/>
          </a:xfrm>
          <a:prstGeom prst="rect">
            <a:avLst/>
          </a:prstGeom>
          <a:ln>
            <a:solidFill>
              <a:srgbClr val="000000"/>
            </a:solidFill>
          </a:ln>
        </p:spPr>
      </p:pic>
      <p:sp>
        <p:nvSpPr>
          <p:cNvPr id="3" name="TextBox 2"/>
          <p:cNvSpPr txBox="1"/>
          <p:nvPr/>
        </p:nvSpPr>
        <p:spPr>
          <a:xfrm>
            <a:off x="455083" y="476250"/>
            <a:ext cx="8233834" cy="1754326"/>
          </a:xfrm>
          <a:prstGeom prst="rect">
            <a:avLst/>
          </a:prstGeom>
          <a:noFill/>
        </p:spPr>
        <p:txBody>
          <a:bodyPr wrap="square" rtlCol="0">
            <a:spAutoFit/>
          </a:bodyPr>
          <a:lstStyle/>
          <a:p>
            <a:r>
              <a:rPr lang="ru-RU" sz="3600" b="1" dirty="0" smtClean="0">
                <a:latin typeface="Times New Roman"/>
                <a:cs typeface="Times New Roman"/>
              </a:rPr>
              <a:t>Вопрос 4.</a:t>
            </a:r>
          </a:p>
          <a:p>
            <a:r>
              <a:rPr lang="ru-RU" sz="3600" dirty="0" smtClean="0">
                <a:latin typeface="Times New Roman"/>
                <a:cs typeface="Times New Roman"/>
              </a:rPr>
              <a:t>Выберете портрет Петра Ильича Чайковского.</a:t>
            </a:r>
            <a:endParaRPr lang="ru-RU" sz="3600" dirty="0">
              <a:latin typeface="Times New Roman"/>
              <a:cs typeface="Times New Roman"/>
            </a:endParaRPr>
          </a:p>
        </p:txBody>
      </p:sp>
      <p:pic>
        <p:nvPicPr>
          <p:cNvPr id="4" name="Изображение 3">
            <a:hlinkClick r:id="rId4" action="ppaction://hlinksldjump"/>
          </p:cNvPr>
          <p:cNvPicPr>
            <a:picLocks noChangeAspect="1"/>
          </p:cNvPicPr>
          <p:nvPr/>
        </p:nvPicPr>
        <p:blipFill>
          <a:blip r:embed="rId5"/>
          <a:stretch>
            <a:fillRect/>
          </a:stretch>
        </p:blipFill>
        <p:spPr>
          <a:xfrm>
            <a:off x="639737" y="2699167"/>
            <a:ext cx="2167234" cy="2835634"/>
          </a:xfrm>
          <a:prstGeom prst="rect">
            <a:avLst/>
          </a:prstGeom>
          <a:ln>
            <a:solidFill>
              <a:srgbClr val="000000"/>
            </a:solidFill>
          </a:ln>
        </p:spPr>
      </p:pic>
      <p:pic>
        <p:nvPicPr>
          <p:cNvPr id="7" name="Изображение 6">
            <a:hlinkClick r:id="rId6" action="ppaction://hlinksldjump"/>
          </p:cNvPr>
          <p:cNvPicPr>
            <a:picLocks noChangeAspect="1"/>
          </p:cNvPicPr>
          <p:nvPr/>
        </p:nvPicPr>
        <p:blipFill>
          <a:blip r:embed="rId7"/>
          <a:stretch>
            <a:fillRect/>
          </a:stretch>
        </p:blipFill>
        <p:spPr>
          <a:xfrm>
            <a:off x="3468690" y="2699167"/>
            <a:ext cx="2218396" cy="2836001"/>
          </a:xfrm>
          <a:prstGeom prst="rect">
            <a:avLst/>
          </a:prstGeom>
          <a:ln>
            <a:solidFill>
              <a:srgbClr val="000000"/>
            </a:solidFill>
          </a:ln>
        </p:spPr>
      </p:pic>
    </p:spTree>
    <p:extLst>
      <p:ext uri="{BB962C8B-B14F-4D97-AF65-F5344CB8AC3E}">
        <p14:creationId xmlns:p14="http://schemas.microsoft.com/office/powerpoint/2010/main" xmlns="" val="1193883458"/>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Изображение 1">
            <a:hlinkClick r:id="rId2" action="ppaction://hlinksldjump"/>
          </p:cNvPr>
          <p:cNvPicPr>
            <a:picLocks noChangeAspect="1"/>
          </p:cNvPicPr>
          <p:nvPr/>
        </p:nvPicPr>
        <p:blipFill>
          <a:blip r:embed="rId3"/>
          <a:stretch>
            <a:fillRect/>
          </a:stretch>
        </p:blipFill>
        <p:spPr>
          <a:xfrm>
            <a:off x="6363252" y="2186301"/>
            <a:ext cx="2127001" cy="2836001"/>
          </a:xfrm>
          <a:prstGeom prst="rect">
            <a:avLst/>
          </a:prstGeom>
          <a:ln>
            <a:solidFill>
              <a:srgbClr val="000000"/>
            </a:solidFill>
          </a:ln>
        </p:spPr>
      </p:pic>
      <p:sp>
        <p:nvSpPr>
          <p:cNvPr id="3" name="TextBox 2"/>
          <p:cNvSpPr txBox="1"/>
          <p:nvPr/>
        </p:nvSpPr>
        <p:spPr>
          <a:xfrm>
            <a:off x="455083" y="476250"/>
            <a:ext cx="8233834" cy="830997"/>
          </a:xfrm>
          <a:prstGeom prst="rect">
            <a:avLst/>
          </a:prstGeom>
          <a:noFill/>
        </p:spPr>
        <p:txBody>
          <a:bodyPr wrap="square" rtlCol="0">
            <a:spAutoFit/>
          </a:bodyPr>
          <a:lstStyle/>
          <a:p>
            <a:pPr indent="457200"/>
            <a:r>
              <a:rPr lang="ru-RU" sz="2400" dirty="0" smtClean="0">
                <a:latin typeface="Times New Roman"/>
                <a:cs typeface="Times New Roman"/>
              </a:rPr>
              <a:t>Вопрос 4.</a:t>
            </a:r>
          </a:p>
          <a:p>
            <a:pPr indent="457200"/>
            <a:r>
              <a:rPr lang="ru-RU" sz="2400" dirty="0" smtClean="0">
                <a:latin typeface="Times New Roman"/>
                <a:cs typeface="Times New Roman"/>
              </a:rPr>
              <a:t>Выберете портрет Петра Ильича Чайковского.</a:t>
            </a:r>
            <a:endParaRPr lang="ru-RU" sz="2400" dirty="0">
              <a:latin typeface="Times New Roman"/>
              <a:cs typeface="Times New Roman"/>
            </a:endParaRPr>
          </a:p>
        </p:txBody>
      </p:sp>
      <p:pic>
        <p:nvPicPr>
          <p:cNvPr id="4" name="Изображение 3">
            <a:hlinkClick r:id="rId4" action="ppaction://hlinksldjump"/>
          </p:cNvPr>
          <p:cNvPicPr>
            <a:picLocks noChangeAspect="1"/>
          </p:cNvPicPr>
          <p:nvPr/>
        </p:nvPicPr>
        <p:blipFill>
          <a:blip r:embed="rId5"/>
          <a:stretch>
            <a:fillRect/>
          </a:stretch>
        </p:blipFill>
        <p:spPr>
          <a:xfrm>
            <a:off x="639737" y="2186301"/>
            <a:ext cx="2167234" cy="2835634"/>
          </a:xfrm>
          <a:prstGeom prst="rect">
            <a:avLst/>
          </a:prstGeom>
          <a:ln>
            <a:solidFill>
              <a:srgbClr val="000000"/>
            </a:solidFill>
          </a:ln>
        </p:spPr>
      </p:pic>
      <p:pic>
        <p:nvPicPr>
          <p:cNvPr id="7" name="Изображение 6">
            <a:hlinkClick r:id="rId6" action="ppaction://hlinksldjump"/>
          </p:cNvPr>
          <p:cNvPicPr>
            <a:picLocks noChangeAspect="1"/>
          </p:cNvPicPr>
          <p:nvPr/>
        </p:nvPicPr>
        <p:blipFill>
          <a:blip r:embed="rId7"/>
          <a:stretch>
            <a:fillRect/>
          </a:stretch>
        </p:blipFill>
        <p:spPr>
          <a:xfrm>
            <a:off x="3468690" y="2186301"/>
            <a:ext cx="2218396" cy="2836001"/>
          </a:xfrm>
          <a:prstGeom prst="rect">
            <a:avLst/>
          </a:prstGeom>
          <a:ln>
            <a:solidFill>
              <a:srgbClr val="000000"/>
            </a:solidFill>
          </a:ln>
        </p:spPr>
      </p:pic>
    </p:spTree>
    <p:extLst>
      <p:ext uri="{BB962C8B-B14F-4D97-AF65-F5344CB8AC3E}">
        <p14:creationId xmlns:p14="http://schemas.microsoft.com/office/powerpoint/2010/main" xmlns="" val="3050716084"/>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2308324"/>
          </a:xfrm>
          <a:prstGeom prst="rect">
            <a:avLst/>
          </a:prstGeom>
          <a:noFill/>
        </p:spPr>
        <p:txBody>
          <a:bodyPr wrap="square" rtlCol="0">
            <a:spAutoFit/>
          </a:bodyPr>
          <a:lstStyle/>
          <a:p>
            <a:r>
              <a:rPr lang="ru-RU" sz="3600" b="1" dirty="0" smtClean="0">
                <a:latin typeface="Times New Roman"/>
                <a:cs typeface="Times New Roman"/>
              </a:rPr>
              <a:t>Вопрос 5.</a:t>
            </a:r>
          </a:p>
          <a:p>
            <a:r>
              <a:rPr lang="ru-RU" sz="3600" dirty="0" smtClean="0">
                <a:latin typeface="Times New Roman"/>
                <a:cs typeface="Times New Roman"/>
              </a:rPr>
              <a:t>Благодаря какому композитору в Петербурге была открыта первая русская консерватория в 1862 году?</a:t>
            </a:r>
          </a:p>
        </p:txBody>
      </p:sp>
      <p:sp>
        <p:nvSpPr>
          <p:cNvPr id="3" name="TextBox 2"/>
          <p:cNvSpPr txBox="1"/>
          <p:nvPr/>
        </p:nvSpPr>
        <p:spPr>
          <a:xfrm>
            <a:off x="455083" y="3218688"/>
            <a:ext cx="8233834"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Петр Ильич Чайковский</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Антон Григорьевич Рубинштейн</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Цезарь Антонович Кюи</a:t>
            </a:r>
            <a:endParaRPr lang="ru-RU" sz="3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713827983"/>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2308324"/>
          </a:xfrm>
          <a:prstGeom prst="rect">
            <a:avLst/>
          </a:prstGeom>
          <a:noFill/>
        </p:spPr>
        <p:txBody>
          <a:bodyPr wrap="square" rtlCol="0">
            <a:spAutoFit/>
          </a:bodyPr>
          <a:lstStyle/>
          <a:p>
            <a:r>
              <a:rPr lang="ru-RU" sz="3600" b="1" dirty="0" smtClean="0">
                <a:latin typeface="Times New Roman"/>
                <a:cs typeface="Times New Roman"/>
              </a:rPr>
              <a:t>Вопрос 5.</a:t>
            </a:r>
          </a:p>
          <a:p>
            <a:r>
              <a:rPr lang="ru-RU" sz="3600" dirty="0" smtClean="0">
                <a:latin typeface="Times New Roman"/>
                <a:cs typeface="Times New Roman"/>
              </a:rPr>
              <a:t>Благодаря какому композитору в Петербурге была открыта первая русская консерватория в 1862 году?</a:t>
            </a:r>
          </a:p>
        </p:txBody>
      </p:sp>
      <p:sp>
        <p:nvSpPr>
          <p:cNvPr id="3" name="TextBox 2"/>
          <p:cNvSpPr txBox="1"/>
          <p:nvPr/>
        </p:nvSpPr>
        <p:spPr>
          <a:xfrm>
            <a:off x="455083" y="3101566"/>
            <a:ext cx="8233834"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Петр Ильич Чайковский</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Антон Григорьевич Рубинштейн</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Цезарь Антонович Кюи</a:t>
            </a:r>
            <a:endParaRPr lang="ru-RU" sz="3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321693137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2308324"/>
          </a:xfrm>
          <a:prstGeom prst="rect">
            <a:avLst/>
          </a:prstGeom>
          <a:noFill/>
        </p:spPr>
        <p:txBody>
          <a:bodyPr wrap="square" rtlCol="0">
            <a:spAutoFit/>
          </a:bodyPr>
          <a:lstStyle/>
          <a:p>
            <a:r>
              <a:rPr lang="ru-RU" sz="3600" b="1" dirty="0" smtClean="0">
                <a:latin typeface="Times New Roman"/>
                <a:cs typeface="Times New Roman"/>
              </a:rPr>
              <a:t>Вопрос 5.</a:t>
            </a:r>
          </a:p>
          <a:p>
            <a:r>
              <a:rPr lang="ru-RU" sz="3600" dirty="0" smtClean="0">
                <a:latin typeface="Times New Roman"/>
                <a:cs typeface="Times New Roman"/>
              </a:rPr>
              <a:t>Благодаря какому композитору в Петербурге была открыта первая русская консерватория в 1862 году?</a:t>
            </a:r>
          </a:p>
        </p:txBody>
      </p:sp>
      <p:sp>
        <p:nvSpPr>
          <p:cNvPr id="3" name="TextBox 2"/>
          <p:cNvSpPr txBox="1"/>
          <p:nvPr/>
        </p:nvSpPr>
        <p:spPr>
          <a:xfrm>
            <a:off x="455083" y="3201607"/>
            <a:ext cx="8233834"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Петр Ильич Чайковский</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Антон Григорьевич Рубинштейн</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Цезарь Антонович Кюи</a:t>
            </a:r>
            <a:endParaRPr lang="ru-RU" sz="3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2559225570"/>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2308324"/>
          </a:xfrm>
          <a:prstGeom prst="rect">
            <a:avLst/>
          </a:prstGeom>
          <a:noFill/>
        </p:spPr>
        <p:txBody>
          <a:bodyPr wrap="square" rtlCol="0">
            <a:spAutoFit/>
          </a:bodyPr>
          <a:lstStyle/>
          <a:p>
            <a:r>
              <a:rPr lang="ru-RU" sz="3600" b="1" dirty="0" smtClean="0">
                <a:latin typeface="Times New Roman"/>
                <a:cs typeface="Times New Roman"/>
              </a:rPr>
              <a:t>Вопрос 5.</a:t>
            </a:r>
          </a:p>
          <a:p>
            <a:r>
              <a:rPr lang="ru-RU" sz="3600" dirty="0" smtClean="0">
                <a:latin typeface="Times New Roman"/>
                <a:cs typeface="Times New Roman"/>
              </a:rPr>
              <a:t>Благодаря какому композитору в Петербурге была открыта первая русская консерватория в 1862 году?</a:t>
            </a:r>
          </a:p>
        </p:txBody>
      </p:sp>
      <p:sp>
        <p:nvSpPr>
          <p:cNvPr id="3" name="TextBox 2"/>
          <p:cNvSpPr txBox="1"/>
          <p:nvPr/>
        </p:nvSpPr>
        <p:spPr>
          <a:xfrm>
            <a:off x="455083" y="3201607"/>
            <a:ext cx="8233834"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Петр Ильич Чайковский</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Антон Григорьевич Рубинштейн</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Цезарь Антонович Кюи</a:t>
            </a:r>
            <a:endParaRPr lang="ru-RU" sz="3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426441506"/>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5083" y="476250"/>
            <a:ext cx="8233834" cy="2308324"/>
          </a:xfrm>
          <a:prstGeom prst="rect">
            <a:avLst/>
          </a:prstGeom>
          <a:noFill/>
        </p:spPr>
        <p:txBody>
          <a:bodyPr wrap="square" rtlCol="0">
            <a:spAutoFit/>
          </a:bodyPr>
          <a:lstStyle/>
          <a:p>
            <a:r>
              <a:rPr lang="ru-RU" sz="3600" b="1" dirty="0" smtClean="0">
                <a:latin typeface="Times New Roman"/>
                <a:cs typeface="Times New Roman"/>
              </a:rPr>
              <a:t>Вопрос 5.</a:t>
            </a:r>
          </a:p>
          <a:p>
            <a:r>
              <a:rPr lang="ru-RU" sz="3600" dirty="0" smtClean="0">
                <a:latin typeface="Times New Roman"/>
                <a:cs typeface="Times New Roman"/>
              </a:rPr>
              <a:t>Благодаря какому композитору в Петербурге была открыта первая русская консерватория в 1862 году?</a:t>
            </a:r>
          </a:p>
        </p:txBody>
      </p:sp>
      <p:sp>
        <p:nvSpPr>
          <p:cNvPr id="3" name="TextBox 2"/>
          <p:cNvSpPr txBox="1"/>
          <p:nvPr/>
        </p:nvSpPr>
        <p:spPr>
          <a:xfrm>
            <a:off x="455083" y="3201607"/>
            <a:ext cx="8233834" cy="2646878"/>
          </a:xfrm>
          <a:prstGeom prst="rect">
            <a:avLst/>
          </a:prstGeom>
          <a:noFill/>
        </p:spPr>
        <p:txBody>
          <a:bodyPr wrap="square" rtlCol="0">
            <a:spAutoFit/>
          </a:bodyPr>
          <a:lstStyle/>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Петр Ильич Чайковский</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3" action="ppaction://hlinksldjump"/>
              </a:rPr>
              <a:t>Антон Григорьевич Рубинштейн</a:t>
            </a:r>
            <a:endParaRPr lang="ru-RU" sz="3200" dirty="0" smtClean="0">
              <a:latin typeface="Times New Roman" pitchFamily="18" charset="0"/>
              <a:cs typeface="Times New Roman" pitchFamily="18" charset="0"/>
            </a:endParaRPr>
          </a:p>
          <a:p>
            <a:pPr marL="342900" indent="-342900">
              <a:spcBef>
                <a:spcPts val="4200"/>
              </a:spcBef>
              <a:buAutoNum type="arabicPeriod"/>
            </a:pPr>
            <a:r>
              <a:rPr lang="ru-RU" sz="3200" dirty="0" smtClean="0">
                <a:latin typeface="Times New Roman" pitchFamily="18" charset="0"/>
                <a:cs typeface="Times New Roman" pitchFamily="18" charset="0"/>
                <a:hlinkClick r:id="rId2" action="ppaction://hlinksldjump"/>
              </a:rPr>
              <a:t>Цезарь Антонович Кюи</a:t>
            </a:r>
            <a:endParaRPr lang="ru-RU" sz="3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3752859912"/>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2802022223"/>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1374793526"/>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287170448"/>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1772818190"/>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1083346884"/>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1171228059"/>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результату.</a:t>
            </a:r>
            <a:endParaRPr lang="ru-RU" dirty="0">
              <a:latin typeface="Times New Roman"/>
              <a:cs typeface="Times New Roman"/>
            </a:endParaRPr>
          </a:p>
        </p:txBody>
      </p:sp>
      <p:sp>
        <p:nvSpPr>
          <p:cNvPr id="4" name="TextBox 3"/>
          <p:cNvSpPr txBox="1"/>
          <p:nvPr/>
        </p:nvSpPr>
        <p:spPr>
          <a:xfrm>
            <a:off x="6211623" y="6104300"/>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44075908"/>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результату.</a:t>
            </a:r>
            <a:endParaRPr lang="ru-RU" dirty="0">
              <a:latin typeface="Times New Roman"/>
              <a:cs typeface="Times New Roman"/>
            </a:endParaRPr>
          </a:p>
        </p:txBody>
      </p:sp>
      <p:sp>
        <p:nvSpPr>
          <p:cNvPr id="4" name="TextBox 3"/>
          <p:cNvSpPr txBox="1"/>
          <p:nvPr/>
        </p:nvSpPr>
        <p:spPr>
          <a:xfrm>
            <a:off x="6211623" y="6104300"/>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4204333551"/>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результату.</a:t>
            </a:r>
            <a:endParaRPr lang="ru-RU" dirty="0">
              <a:latin typeface="Times New Roman"/>
              <a:cs typeface="Times New Roman"/>
            </a:endParaRPr>
          </a:p>
        </p:txBody>
      </p:sp>
      <p:sp>
        <p:nvSpPr>
          <p:cNvPr id="4" name="TextBox 3"/>
          <p:cNvSpPr txBox="1"/>
          <p:nvPr/>
        </p:nvSpPr>
        <p:spPr>
          <a:xfrm>
            <a:off x="6211623" y="6104300"/>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133722175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результату.</a:t>
            </a:r>
            <a:endParaRPr lang="ru-RU" dirty="0">
              <a:latin typeface="Times New Roman"/>
              <a:cs typeface="Times New Roman"/>
            </a:endParaRPr>
          </a:p>
        </p:txBody>
      </p:sp>
      <p:sp>
        <p:nvSpPr>
          <p:cNvPr id="4" name="TextBox 3"/>
          <p:cNvSpPr txBox="1"/>
          <p:nvPr/>
        </p:nvSpPr>
        <p:spPr>
          <a:xfrm>
            <a:off x="6211623" y="6104300"/>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735846862"/>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250" y="2296583"/>
            <a:ext cx="8456083" cy="751417"/>
          </a:xfrm>
          <a:prstGeom prst="rect">
            <a:avLst/>
          </a:prstGeom>
          <a:solidFill>
            <a:srgbClr val="FF0000"/>
          </a:solidFill>
        </p:spPr>
        <p:style>
          <a:lnRef idx="1">
            <a:schemeClr val="accent4"/>
          </a:lnRef>
          <a:fillRef idx="3">
            <a:schemeClr val="accent4"/>
          </a:fillRef>
          <a:effectRef idx="2">
            <a:schemeClr val="accent4"/>
          </a:effectRef>
          <a:fontRef idx="minor">
            <a:schemeClr val="lt1"/>
          </a:fontRef>
        </p:style>
        <p:txBody>
          <a:bodyPr rtlCol="0" anchor="ctr"/>
          <a:lstStyle/>
          <a:p>
            <a:pPr algn="ctr"/>
            <a:r>
              <a:rPr lang="ru-RU" sz="3200" b="1" spc="300" dirty="0" smtClean="0">
                <a:latin typeface="Times New Roman"/>
                <a:cs typeface="Times New Roman"/>
              </a:rPr>
              <a:t>Неправильно</a:t>
            </a:r>
            <a:endParaRPr lang="ru-RU" sz="3200" b="1" spc="300" dirty="0">
              <a:latin typeface="Times New Roman"/>
              <a:cs typeface="Times New Roman"/>
            </a:endParaRPr>
          </a:p>
        </p:txBody>
      </p:sp>
      <p:sp>
        <p:nvSpPr>
          <p:cNvPr id="3" name="TextBox 2"/>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результату.</a:t>
            </a:r>
            <a:endParaRPr lang="ru-RU" dirty="0">
              <a:latin typeface="Times New Roman"/>
              <a:cs typeface="Times New Roman"/>
            </a:endParaRPr>
          </a:p>
        </p:txBody>
      </p:sp>
      <p:sp>
        <p:nvSpPr>
          <p:cNvPr id="4" name="TextBox 3"/>
          <p:cNvSpPr txBox="1"/>
          <p:nvPr/>
        </p:nvSpPr>
        <p:spPr>
          <a:xfrm>
            <a:off x="6211623" y="6104300"/>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2448049548"/>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3" name="TextBox 2"/>
          <p:cNvSpPr txBox="1"/>
          <p:nvPr/>
        </p:nvSpPr>
        <p:spPr>
          <a:xfrm>
            <a:off x="423333" y="1259417"/>
            <a:ext cx="8307917" cy="2308324"/>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«Жизнь за царя» («Иван Сусанин») Михаила Ивановича Глинка является первой национальной оперой, сюжет которой основан на истории русского национального героя Ивана Сусанина. Идеей композитора было поднятие национального духа страны после Отечественной войны 1812 года. Новаторство оперы заключалось в том, что впервые в русской музыке повествовалось о крестьянской жизни (раньше только о царской) М.И. Глинка стал основоположником русской классической школы и начал новую эпоху в отечественной истории музыки.</a:t>
            </a:r>
            <a:endParaRPr lang="ru-RU" dirty="0">
              <a:latin typeface="Times New Roman"/>
              <a:cs typeface="Times New Roman"/>
            </a:endParaRPr>
          </a:p>
        </p:txBody>
      </p:sp>
      <p:sp>
        <p:nvSpPr>
          <p:cNvPr id="4" name="TextBox 3">
            <a:hlinkClick r:id="rId2" action="ppaction://hlinksldjump"/>
          </p:cNvPr>
          <p:cNvSpPr txBox="1"/>
          <p:nvPr/>
        </p:nvSpPr>
        <p:spPr>
          <a:xfrm>
            <a:off x="423333" y="5926667"/>
            <a:ext cx="5016500" cy="369332"/>
          </a:xfrm>
          <a:prstGeom prst="rect">
            <a:avLst/>
          </a:prstGeom>
          <a:noFill/>
        </p:spPr>
        <p:txBody>
          <a:bodyPr wrap="square" rtlCol="0">
            <a:spAutoFit/>
          </a:bodyPr>
          <a:lstStyle/>
          <a:p>
            <a:r>
              <a:rPr lang="ru-RU"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239024596"/>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3" name="TextBox 2"/>
          <p:cNvSpPr txBox="1"/>
          <p:nvPr/>
        </p:nvSpPr>
        <p:spPr>
          <a:xfrm>
            <a:off x="423333" y="1259417"/>
            <a:ext cx="8307917" cy="2031325"/>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Александр Порфирьевич Бородин действительно являлся академиком Медико-хирургической академии, почетным членом Общества русских врачей и одним из членов-учредителей Русского химического общества и даже дружил с Дмитрием Ивановичем Менделеевым. Он первым в мире получил фторорганическое соединение </a:t>
            </a:r>
            <a:r>
              <a:rPr lang="mr-IN" dirty="0" smtClean="0">
                <a:latin typeface="Times New Roman"/>
                <a:cs typeface="Times New Roman"/>
              </a:rPr>
              <a:t>–</a:t>
            </a:r>
            <a:r>
              <a:rPr lang="ru-RU" dirty="0" smtClean="0">
                <a:latin typeface="Times New Roman"/>
                <a:cs typeface="Times New Roman"/>
              </a:rPr>
              <a:t> фтористый бензоил. Его именем </a:t>
            </a:r>
            <a:r>
              <a:rPr lang="ru-RU" dirty="0">
                <a:latin typeface="Times New Roman"/>
                <a:cs typeface="Times New Roman"/>
              </a:rPr>
              <a:t>б</a:t>
            </a:r>
            <a:r>
              <a:rPr lang="ru-RU" dirty="0" smtClean="0">
                <a:latin typeface="Times New Roman"/>
                <a:cs typeface="Times New Roman"/>
              </a:rPr>
              <a:t>ыла названа реакция серебряных солей карбоновых кислот с галогенами, или реакция Бородина-Хунсдикера. Также А.П. Бородин входил в состав «Могучей кучки».</a:t>
            </a:r>
            <a:endParaRPr lang="ru-RU" dirty="0">
              <a:latin typeface="Times New Roman"/>
              <a:cs typeface="Times New Roman"/>
            </a:endParaRPr>
          </a:p>
        </p:txBody>
      </p:sp>
      <p:sp>
        <p:nvSpPr>
          <p:cNvPr id="4" name="TextBox 3">
            <a:hlinkClick r:id="rId2" action="ppaction://hlinksldjump"/>
          </p:cNvPr>
          <p:cNvSpPr txBox="1"/>
          <p:nvPr/>
        </p:nvSpPr>
        <p:spPr>
          <a:xfrm>
            <a:off x="423333" y="5926667"/>
            <a:ext cx="5016500" cy="369332"/>
          </a:xfrm>
          <a:prstGeom prst="rect">
            <a:avLst/>
          </a:prstGeom>
          <a:noFill/>
        </p:spPr>
        <p:txBody>
          <a:bodyPr wrap="square" rtlCol="0">
            <a:spAutoFit/>
          </a:bodyPr>
          <a:lstStyle/>
          <a:p>
            <a:r>
              <a:rPr lang="ru-RU"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pic>
        <p:nvPicPr>
          <p:cNvPr id="5" name="Изображение 4"/>
          <p:cNvPicPr>
            <a:picLocks noChangeAspect="1"/>
          </p:cNvPicPr>
          <p:nvPr/>
        </p:nvPicPr>
        <p:blipFill>
          <a:blip r:embed="rId4"/>
          <a:stretch>
            <a:fillRect/>
          </a:stretch>
        </p:blipFill>
        <p:spPr>
          <a:xfrm>
            <a:off x="3644370" y="3365500"/>
            <a:ext cx="1795463" cy="2476500"/>
          </a:xfrm>
          <a:prstGeom prst="rect">
            <a:avLst/>
          </a:prstGeom>
        </p:spPr>
      </p:pic>
    </p:spTree>
    <p:extLst>
      <p:ext uri="{BB962C8B-B14F-4D97-AF65-F5344CB8AC3E}">
        <p14:creationId xmlns:p14="http://schemas.microsoft.com/office/powerpoint/2010/main" xmlns="" val="1697011752"/>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3" name="TextBox 2"/>
          <p:cNvSpPr txBox="1"/>
          <p:nvPr/>
        </p:nvSpPr>
        <p:spPr>
          <a:xfrm>
            <a:off x="423333" y="1259417"/>
            <a:ext cx="8307917" cy="2031325"/>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Александр Порфирьевич Бородин действительно являлся академиком Медико-хирургической академии, почетным членом Общества русских врачей и одним из членов-учредителей Русского химического общества и даже дружил с Дмитрием Ивановичем Менделеевым. Он первым в мире получил фторорганическое соединение </a:t>
            </a:r>
            <a:r>
              <a:rPr lang="mr-IN" dirty="0" smtClean="0">
                <a:latin typeface="Times New Roman"/>
                <a:cs typeface="Times New Roman"/>
              </a:rPr>
              <a:t>–</a:t>
            </a:r>
            <a:r>
              <a:rPr lang="ru-RU" dirty="0" smtClean="0">
                <a:latin typeface="Times New Roman"/>
                <a:cs typeface="Times New Roman"/>
              </a:rPr>
              <a:t> фтористый бензоил. Его именем </a:t>
            </a:r>
            <a:r>
              <a:rPr lang="ru-RU" dirty="0">
                <a:latin typeface="Times New Roman"/>
                <a:cs typeface="Times New Roman"/>
              </a:rPr>
              <a:t>б</a:t>
            </a:r>
            <a:r>
              <a:rPr lang="ru-RU" dirty="0" smtClean="0">
                <a:latin typeface="Times New Roman"/>
                <a:cs typeface="Times New Roman"/>
              </a:rPr>
              <a:t>ыла названа реакция серебряных солей карбоновых кислот с галогенами, или реакция Бородина-Хунсдикера. Также А.П. Бородин входил в состав «Могучей кучки».</a:t>
            </a:r>
            <a:endParaRPr lang="ru-RU" dirty="0">
              <a:latin typeface="Times New Roman"/>
              <a:cs typeface="Times New Roman"/>
            </a:endParaRPr>
          </a:p>
        </p:txBody>
      </p:sp>
      <p:sp>
        <p:nvSpPr>
          <p:cNvPr id="4" name="TextBox 3">
            <a:hlinkClick r:id="rId2" action="ppaction://hlinksldjump"/>
          </p:cNvPr>
          <p:cNvSpPr txBox="1"/>
          <p:nvPr/>
        </p:nvSpPr>
        <p:spPr>
          <a:xfrm>
            <a:off x="423333" y="5926667"/>
            <a:ext cx="5016500" cy="369332"/>
          </a:xfrm>
          <a:prstGeom prst="rect">
            <a:avLst/>
          </a:prstGeom>
          <a:noFill/>
        </p:spPr>
        <p:txBody>
          <a:bodyPr wrap="square" rtlCol="0">
            <a:spAutoFit/>
          </a:bodyPr>
          <a:lstStyle/>
          <a:p>
            <a:r>
              <a:rPr lang="ru-RU"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pic>
        <p:nvPicPr>
          <p:cNvPr id="5" name="Изображение 4"/>
          <p:cNvPicPr>
            <a:picLocks noChangeAspect="1"/>
          </p:cNvPicPr>
          <p:nvPr/>
        </p:nvPicPr>
        <p:blipFill>
          <a:blip r:embed="rId4"/>
          <a:stretch>
            <a:fillRect/>
          </a:stretch>
        </p:blipFill>
        <p:spPr>
          <a:xfrm>
            <a:off x="3644370" y="3365500"/>
            <a:ext cx="1795463" cy="2476500"/>
          </a:xfrm>
          <a:prstGeom prst="rect">
            <a:avLst/>
          </a:prstGeom>
        </p:spPr>
      </p:pic>
    </p:spTree>
    <p:extLst>
      <p:ext uri="{BB962C8B-B14F-4D97-AF65-F5344CB8AC3E}">
        <p14:creationId xmlns:p14="http://schemas.microsoft.com/office/powerpoint/2010/main" xmlns="" val="3361921435"/>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4" name="TextBox 3"/>
          <p:cNvSpPr txBox="1"/>
          <p:nvPr/>
        </p:nvSpPr>
        <p:spPr>
          <a:xfrm>
            <a:off x="423333" y="1258332"/>
            <a:ext cx="8307917" cy="1754327"/>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Название «Могучая кучка» впервые встречается в статье Стасова «Славянский концерт г. Балакирева» (1867): «Сколько поэзии, чувства, таланта и умения есть у маленькой, но уже могучей кучки русских музыкантов». Название «Новая русская музыкальная школа» было выдвинуто самими участниками кружка, которые считали себя наследниками М. И. Глинки и свою цель видели в воплощении русской национальной идеи в музыке.</a:t>
            </a:r>
            <a:endParaRPr lang="ru-RU" dirty="0">
              <a:latin typeface="Times New Roman"/>
              <a:cs typeface="Times New Roman"/>
            </a:endParaRPr>
          </a:p>
        </p:txBody>
      </p:sp>
      <p:sp>
        <p:nvSpPr>
          <p:cNvPr id="5" name="TextBox 4">
            <a:hlinkClick r:id="rId2" action="ppaction://hlinksldjump"/>
          </p:cNvPr>
          <p:cNvSpPr txBox="1"/>
          <p:nvPr/>
        </p:nvSpPr>
        <p:spPr>
          <a:xfrm>
            <a:off x="423333" y="5926667"/>
            <a:ext cx="5016500" cy="369332"/>
          </a:xfrm>
          <a:prstGeom prst="rect">
            <a:avLst/>
          </a:prstGeom>
          <a:noFill/>
        </p:spPr>
        <p:txBody>
          <a:bodyPr wrap="square" rtlCol="0">
            <a:spAutoFit/>
          </a:bodyPr>
          <a:lstStyle/>
          <a:p>
            <a:r>
              <a:rPr lang="ru-RU"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2688902085"/>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4" name="TextBox 3"/>
          <p:cNvSpPr txBox="1"/>
          <p:nvPr/>
        </p:nvSpPr>
        <p:spPr>
          <a:xfrm>
            <a:off x="423333" y="1258332"/>
            <a:ext cx="8307917" cy="1754327"/>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Название «Могучая кучка» впервые встречается в статье Стасова «Славянский концерт г. Балакирева» (1867): «Сколько поэзии, чувства, таланта и умения есть у маленькой, но уже могучей кучки русских музыкантов». Название «Новая русская музыкальная школа» было выдвинуто самими участниками кружка, которые считали себя наследниками М. И. Глинки и свою цель видели в воплощении русской национальной идеи в музыке.</a:t>
            </a:r>
            <a:endParaRPr lang="ru-RU" dirty="0">
              <a:latin typeface="Times New Roman"/>
              <a:cs typeface="Times New Roman"/>
            </a:endParaRPr>
          </a:p>
        </p:txBody>
      </p:sp>
      <p:sp>
        <p:nvSpPr>
          <p:cNvPr id="5" name="TextBox 4">
            <a:hlinkClick r:id="rId2" action="ppaction://hlinksldjump"/>
          </p:cNvPr>
          <p:cNvSpPr txBox="1"/>
          <p:nvPr/>
        </p:nvSpPr>
        <p:spPr>
          <a:xfrm>
            <a:off x="423333" y="5926667"/>
            <a:ext cx="5016500" cy="369332"/>
          </a:xfrm>
          <a:prstGeom prst="rect">
            <a:avLst/>
          </a:prstGeom>
          <a:noFill/>
        </p:spPr>
        <p:txBody>
          <a:bodyPr wrap="square" rtlCol="0">
            <a:spAutoFit/>
          </a:bodyPr>
          <a:lstStyle/>
          <a:p>
            <a:r>
              <a:rPr lang="ru-RU"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1780607513"/>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4" name="TextBox 3"/>
          <p:cNvSpPr txBox="1"/>
          <p:nvPr/>
        </p:nvSpPr>
        <p:spPr>
          <a:xfrm>
            <a:off x="423333" y="1258332"/>
            <a:ext cx="8307917" cy="1754327"/>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Название «Могучая кучка» впервые встречается в статье Стасова «Славянский концерт г. Балакирева» (1867): «Сколько поэзии, чувства, таланта и умения есть у маленькой, но уже могучей кучки русских музыкантов». Название «Новая русская музыкальная школа» было выдвинуто самими участниками кружка, которые считали себя наследниками М. И. Глинки и свою цель видели в воплощении русской национальной идеи в музыке.</a:t>
            </a:r>
            <a:endParaRPr lang="ru-RU" dirty="0">
              <a:latin typeface="Times New Roman"/>
              <a:cs typeface="Times New Roman"/>
            </a:endParaRPr>
          </a:p>
        </p:txBody>
      </p:sp>
      <p:sp>
        <p:nvSpPr>
          <p:cNvPr id="5" name="TextBox 4">
            <a:hlinkClick r:id="rId2" action="ppaction://hlinksldjump"/>
          </p:cNvPr>
          <p:cNvSpPr txBox="1"/>
          <p:nvPr/>
        </p:nvSpPr>
        <p:spPr>
          <a:xfrm>
            <a:off x="423333" y="5926667"/>
            <a:ext cx="5016500" cy="369332"/>
          </a:xfrm>
          <a:prstGeom prst="rect">
            <a:avLst/>
          </a:prstGeom>
          <a:noFill/>
        </p:spPr>
        <p:txBody>
          <a:bodyPr wrap="square" rtlCol="0">
            <a:spAutoFit/>
          </a:bodyPr>
          <a:lstStyle/>
          <a:p>
            <a:r>
              <a:rPr lang="ru-RU"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3216328360"/>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Неправильно</a:t>
            </a:r>
            <a:endParaRPr lang="ru-RU" sz="2800" b="1" dirty="0">
              <a:latin typeface="Times New Roman"/>
              <a:cs typeface="Times New Roman"/>
            </a:endParaRPr>
          </a:p>
        </p:txBody>
      </p:sp>
      <p:pic>
        <p:nvPicPr>
          <p:cNvPr id="3" name="Изображение 2"/>
          <p:cNvPicPr>
            <a:picLocks noChangeAspect="1"/>
          </p:cNvPicPr>
          <p:nvPr/>
        </p:nvPicPr>
        <p:blipFill>
          <a:blip r:embed="rId2"/>
          <a:stretch>
            <a:fillRect/>
          </a:stretch>
        </p:blipFill>
        <p:spPr>
          <a:xfrm>
            <a:off x="3429001" y="1047749"/>
            <a:ext cx="2296583" cy="3004877"/>
          </a:xfrm>
          <a:prstGeom prst="rect">
            <a:avLst/>
          </a:prstGeom>
        </p:spPr>
      </p:pic>
      <p:sp>
        <p:nvSpPr>
          <p:cNvPr id="4" name="TextBox 3"/>
          <p:cNvSpPr txBox="1"/>
          <p:nvPr/>
        </p:nvSpPr>
        <p:spPr>
          <a:xfrm>
            <a:off x="2296583" y="4052626"/>
            <a:ext cx="4561417" cy="369332"/>
          </a:xfrm>
          <a:prstGeom prst="rect">
            <a:avLst/>
          </a:prstGeom>
          <a:noFill/>
        </p:spPr>
        <p:txBody>
          <a:bodyPr wrap="square" rtlCol="0">
            <a:spAutoFit/>
          </a:bodyPr>
          <a:lstStyle/>
          <a:p>
            <a:pPr algn="ctr"/>
            <a:r>
              <a:rPr lang="ru-RU" dirty="0" smtClean="0">
                <a:solidFill>
                  <a:srgbClr val="FFFFFF"/>
                </a:solidFill>
                <a:latin typeface="Times New Roman"/>
                <a:cs typeface="Times New Roman"/>
              </a:rPr>
              <a:t>Это Николай Андреевич Римский-Корсаков</a:t>
            </a:r>
            <a:endParaRPr lang="ru-RU" dirty="0">
              <a:solidFill>
                <a:srgbClr val="FFFFFF"/>
              </a:solidFill>
              <a:latin typeface="Times New Roman"/>
              <a:cs typeface="Times New Roman"/>
            </a:endParaRPr>
          </a:p>
        </p:txBody>
      </p:sp>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
        <p:nvSpPr>
          <p:cNvPr id="6" name="TextBox 5"/>
          <p:cNvSpPr txBox="1"/>
          <p:nvPr/>
        </p:nvSpPr>
        <p:spPr>
          <a:xfrm>
            <a:off x="2296583" y="4052627"/>
            <a:ext cx="4561417" cy="369332"/>
          </a:xfrm>
          <a:prstGeom prst="rect">
            <a:avLst/>
          </a:prstGeom>
          <a:noFill/>
        </p:spPr>
        <p:txBody>
          <a:bodyPr wrap="square" rtlCol="0">
            <a:spAutoFit/>
          </a:bodyPr>
          <a:lstStyle/>
          <a:p>
            <a:pPr algn="ctr"/>
            <a:r>
              <a:rPr lang="ru-RU" dirty="0" smtClean="0">
                <a:latin typeface="Times New Roman"/>
                <a:cs typeface="Times New Roman"/>
              </a:rPr>
              <a:t>Это Николай Андреевич Римский-Корсаков</a:t>
            </a:r>
            <a:endParaRPr lang="ru-RU" dirty="0">
              <a:latin typeface="Times New Roman"/>
              <a:cs typeface="Times New Roman"/>
            </a:endParaRPr>
          </a:p>
        </p:txBody>
      </p:sp>
    </p:spTree>
    <p:extLst>
      <p:ext uri="{BB962C8B-B14F-4D97-AF65-F5344CB8AC3E}">
        <p14:creationId xmlns:p14="http://schemas.microsoft.com/office/powerpoint/2010/main" xmlns="" val="125533821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Неправильно</a:t>
            </a:r>
            <a:endParaRPr lang="ru-RU" sz="2800" b="1" dirty="0">
              <a:latin typeface="Times New Roman"/>
              <a:cs typeface="Times New Roman"/>
            </a:endParaRPr>
          </a:p>
        </p:txBody>
      </p:sp>
      <p:pic>
        <p:nvPicPr>
          <p:cNvPr id="3" name="Изображение 2"/>
          <p:cNvPicPr>
            <a:picLocks noChangeAspect="1"/>
          </p:cNvPicPr>
          <p:nvPr/>
        </p:nvPicPr>
        <p:blipFill>
          <a:blip r:embed="rId2"/>
          <a:stretch>
            <a:fillRect/>
          </a:stretch>
        </p:blipFill>
        <p:spPr>
          <a:xfrm>
            <a:off x="3429001" y="1047749"/>
            <a:ext cx="2296583" cy="3004877"/>
          </a:xfrm>
          <a:prstGeom prst="rect">
            <a:avLst/>
          </a:prstGeom>
        </p:spPr>
      </p:pic>
      <p:sp>
        <p:nvSpPr>
          <p:cNvPr id="4" name="TextBox 3"/>
          <p:cNvSpPr txBox="1"/>
          <p:nvPr/>
        </p:nvSpPr>
        <p:spPr>
          <a:xfrm>
            <a:off x="2296583" y="4052626"/>
            <a:ext cx="4561417" cy="369332"/>
          </a:xfrm>
          <a:prstGeom prst="rect">
            <a:avLst/>
          </a:prstGeom>
          <a:noFill/>
        </p:spPr>
        <p:txBody>
          <a:bodyPr wrap="square" rtlCol="0">
            <a:spAutoFit/>
          </a:bodyPr>
          <a:lstStyle/>
          <a:p>
            <a:pPr algn="ctr"/>
            <a:r>
              <a:rPr lang="ru-RU" dirty="0" smtClean="0">
                <a:solidFill>
                  <a:srgbClr val="FFFFFF"/>
                </a:solidFill>
                <a:latin typeface="Times New Roman"/>
                <a:cs typeface="Times New Roman"/>
              </a:rPr>
              <a:t>Это Николай Андреевич Римский-Корсаков</a:t>
            </a:r>
            <a:endParaRPr lang="ru-RU" dirty="0">
              <a:solidFill>
                <a:srgbClr val="FFFFFF"/>
              </a:solidFill>
              <a:latin typeface="Times New Roman"/>
              <a:cs typeface="Times New Roman"/>
            </a:endParaRPr>
          </a:p>
        </p:txBody>
      </p:sp>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
        <p:nvSpPr>
          <p:cNvPr id="6" name="TextBox 5"/>
          <p:cNvSpPr txBox="1"/>
          <p:nvPr/>
        </p:nvSpPr>
        <p:spPr>
          <a:xfrm>
            <a:off x="2296583" y="4052627"/>
            <a:ext cx="4561417" cy="369332"/>
          </a:xfrm>
          <a:prstGeom prst="rect">
            <a:avLst/>
          </a:prstGeom>
          <a:noFill/>
        </p:spPr>
        <p:txBody>
          <a:bodyPr wrap="square" rtlCol="0">
            <a:spAutoFit/>
          </a:bodyPr>
          <a:lstStyle/>
          <a:p>
            <a:pPr algn="ctr"/>
            <a:r>
              <a:rPr lang="ru-RU" dirty="0" smtClean="0">
                <a:latin typeface="Times New Roman"/>
                <a:cs typeface="Times New Roman"/>
              </a:rPr>
              <a:t>Это Николай Андреевич Римский-Корсаков</a:t>
            </a:r>
            <a:endParaRPr lang="ru-RU" dirty="0">
              <a:latin typeface="Times New Roman"/>
              <a:cs typeface="Times New Roman"/>
            </a:endParaRPr>
          </a:p>
        </p:txBody>
      </p:sp>
      <p:sp>
        <p:nvSpPr>
          <p:cNvPr id="5" name="TextBox 4"/>
          <p:cNvSpPr txBox="1"/>
          <p:nvPr/>
        </p:nvSpPr>
        <p:spPr>
          <a:xfrm>
            <a:off x="8218127" y="6253706"/>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90892930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Неправильно</a:t>
            </a:r>
            <a:endParaRPr lang="ru-RU" sz="2800" b="1" dirty="0">
              <a:latin typeface="Times New Roman"/>
              <a:cs typeface="Times New Roman"/>
            </a:endParaRPr>
          </a:p>
        </p:txBody>
      </p:sp>
      <p:pic>
        <p:nvPicPr>
          <p:cNvPr id="3" name="Изображение 2"/>
          <p:cNvPicPr>
            <a:picLocks noChangeAspect="1"/>
          </p:cNvPicPr>
          <p:nvPr/>
        </p:nvPicPr>
        <p:blipFill>
          <a:blip r:embed="rId2"/>
          <a:stretch>
            <a:fillRect/>
          </a:stretch>
        </p:blipFill>
        <p:spPr>
          <a:xfrm>
            <a:off x="3429001" y="1047749"/>
            <a:ext cx="2296583" cy="3004877"/>
          </a:xfrm>
          <a:prstGeom prst="rect">
            <a:avLst/>
          </a:prstGeom>
        </p:spPr>
      </p:pic>
      <p:sp>
        <p:nvSpPr>
          <p:cNvPr id="4" name="TextBox 3"/>
          <p:cNvSpPr txBox="1"/>
          <p:nvPr/>
        </p:nvSpPr>
        <p:spPr>
          <a:xfrm>
            <a:off x="2296583" y="4052626"/>
            <a:ext cx="4561417" cy="369332"/>
          </a:xfrm>
          <a:prstGeom prst="rect">
            <a:avLst/>
          </a:prstGeom>
          <a:noFill/>
        </p:spPr>
        <p:txBody>
          <a:bodyPr wrap="square" rtlCol="0">
            <a:spAutoFit/>
          </a:bodyPr>
          <a:lstStyle/>
          <a:p>
            <a:pPr algn="ctr"/>
            <a:r>
              <a:rPr lang="ru-RU" dirty="0" smtClean="0">
                <a:solidFill>
                  <a:srgbClr val="FFFFFF"/>
                </a:solidFill>
                <a:latin typeface="Times New Roman"/>
                <a:cs typeface="Times New Roman"/>
              </a:rPr>
              <a:t>Это Николай Андреевич Римский-Корсаков</a:t>
            </a:r>
            <a:endParaRPr lang="ru-RU" dirty="0">
              <a:solidFill>
                <a:srgbClr val="FFFFFF"/>
              </a:solidFill>
              <a:latin typeface="Times New Roman"/>
              <a:cs typeface="Times New Roman"/>
            </a:endParaRPr>
          </a:p>
        </p:txBody>
      </p:sp>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
        <p:nvSpPr>
          <p:cNvPr id="6" name="TextBox 5"/>
          <p:cNvSpPr txBox="1"/>
          <p:nvPr/>
        </p:nvSpPr>
        <p:spPr>
          <a:xfrm>
            <a:off x="2296583" y="4052627"/>
            <a:ext cx="4561417" cy="369332"/>
          </a:xfrm>
          <a:prstGeom prst="rect">
            <a:avLst/>
          </a:prstGeom>
          <a:noFill/>
        </p:spPr>
        <p:txBody>
          <a:bodyPr wrap="square" rtlCol="0">
            <a:spAutoFit/>
          </a:bodyPr>
          <a:lstStyle/>
          <a:p>
            <a:pPr algn="ctr"/>
            <a:r>
              <a:rPr lang="ru-RU" dirty="0" smtClean="0">
                <a:latin typeface="Times New Roman"/>
                <a:cs typeface="Times New Roman"/>
              </a:rPr>
              <a:t>Это Николай Андреевич Римский-Корсаков</a:t>
            </a:r>
            <a:endParaRPr lang="ru-RU" dirty="0">
              <a:latin typeface="Times New Roman"/>
              <a:cs typeface="Times New Roman"/>
            </a:endParaRPr>
          </a:p>
        </p:txBody>
      </p:sp>
      <p:sp>
        <p:nvSpPr>
          <p:cNvPr id="5" name="TextBox 4"/>
          <p:cNvSpPr txBox="1"/>
          <p:nvPr/>
        </p:nvSpPr>
        <p:spPr>
          <a:xfrm>
            <a:off x="8218127" y="6253706"/>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1018310103"/>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Неправильно</a:t>
            </a:r>
            <a:endParaRPr lang="ru-RU" sz="2800" b="1" dirty="0">
              <a:latin typeface="Times New Roman"/>
              <a:cs typeface="Times New Roman"/>
            </a:endParaRPr>
          </a:p>
        </p:txBody>
      </p:sp>
      <p:pic>
        <p:nvPicPr>
          <p:cNvPr id="3" name="Изображение 2"/>
          <p:cNvPicPr>
            <a:picLocks noChangeAspect="1"/>
          </p:cNvPicPr>
          <p:nvPr/>
        </p:nvPicPr>
        <p:blipFill>
          <a:blip r:embed="rId2"/>
          <a:stretch>
            <a:fillRect/>
          </a:stretch>
        </p:blipFill>
        <p:spPr>
          <a:xfrm>
            <a:off x="3429001" y="1047749"/>
            <a:ext cx="2296583" cy="3004877"/>
          </a:xfrm>
          <a:prstGeom prst="rect">
            <a:avLst/>
          </a:prstGeom>
        </p:spPr>
      </p:pic>
      <p:sp>
        <p:nvSpPr>
          <p:cNvPr id="4" name="TextBox 3"/>
          <p:cNvSpPr txBox="1"/>
          <p:nvPr/>
        </p:nvSpPr>
        <p:spPr>
          <a:xfrm>
            <a:off x="2296583" y="4052626"/>
            <a:ext cx="4561417" cy="369332"/>
          </a:xfrm>
          <a:prstGeom prst="rect">
            <a:avLst/>
          </a:prstGeom>
          <a:noFill/>
        </p:spPr>
        <p:txBody>
          <a:bodyPr wrap="square" rtlCol="0">
            <a:spAutoFit/>
          </a:bodyPr>
          <a:lstStyle/>
          <a:p>
            <a:pPr algn="ctr"/>
            <a:r>
              <a:rPr lang="ru-RU" dirty="0" smtClean="0">
                <a:solidFill>
                  <a:srgbClr val="FFFFFF"/>
                </a:solidFill>
                <a:latin typeface="Times New Roman"/>
                <a:cs typeface="Times New Roman"/>
              </a:rPr>
              <a:t>Это Николай Андреевич Римский-Корсаков</a:t>
            </a:r>
            <a:endParaRPr lang="ru-RU" dirty="0">
              <a:solidFill>
                <a:srgbClr val="FFFFFF"/>
              </a:solidFill>
              <a:latin typeface="Times New Roman"/>
              <a:cs typeface="Times New Roman"/>
            </a:endParaRPr>
          </a:p>
        </p:txBody>
      </p:sp>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
        <p:nvSpPr>
          <p:cNvPr id="6" name="TextBox 5"/>
          <p:cNvSpPr txBox="1"/>
          <p:nvPr/>
        </p:nvSpPr>
        <p:spPr>
          <a:xfrm>
            <a:off x="2296583" y="4052627"/>
            <a:ext cx="4561417" cy="369332"/>
          </a:xfrm>
          <a:prstGeom prst="rect">
            <a:avLst/>
          </a:prstGeom>
          <a:noFill/>
        </p:spPr>
        <p:txBody>
          <a:bodyPr wrap="square" rtlCol="0">
            <a:spAutoFit/>
          </a:bodyPr>
          <a:lstStyle/>
          <a:p>
            <a:pPr algn="ctr"/>
            <a:r>
              <a:rPr lang="ru-RU" dirty="0" smtClean="0">
                <a:latin typeface="Times New Roman"/>
                <a:cs typeface="Times New Roman"/>
              </a:rPr>
              <a:t>Это Николай Андреевич Римский-Корсаков</a:t>
            </a:r>
            <a:endParaRPr lang="ru-RU" dirty="0">
              <a:latin typeface="Times New Roman"/>
              <a:cs typeface="Times New Roman"/>
            </a:endParaRPr>
          </a:p>
        </p:txBody>
      </p:sp>
      <p:sp>
        <p:nvSpPr>
          <p:cNvPr id="5" name="TextBox 4"/>
          <p:cNvSpPr txBox="1"/>
          <p:nvPr/>
        </p:nvSpPr>
        <p:spPr>
          <a:xfrm>
            <a:off x="8218127" y="6253706"/>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4157136460"/>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pic>
        <p:nvPicPr>
          <p:cNvPr id="3" name="Изображение 2">
            <a:hlinkClick r:id="" action="ppaction://hlinkshowjump?jump=nextslide"/>
          </p:cNvPr>
          <p:cNvPicPr>
            <a:picLocks noChangeAspect="1"/>
          </p:cNvPicPr>
          <p:nvPr/>
        </p:nvPicPr>
        <p:blipFill>
          <a:blip r:embed="rId3"/>
          <a:stretch>
            <a:fillRect/>
          </a:stretch>
        </p:blipFill>
        <p:spPr>
          <a:xfrm>
            <a:off x="3534834" y="1057415"/>
            <a:ext cx="2053166" cy="2737554"/>
          </a:xfrm>
          <a:prstGeom prst="rect">
            <a:avLst/>
          </a:prstGeom>
        </p:spPr>
      </p:pic>
      <p:sp>
        <p:nvSpPr>
          <p:cNvPr id="6" name="TextBox 5"/>
          <p:cNvSpPr txBox="1"/>
          <p:nvPr/>
        </p:nvSpPr>
        <p:spPr>
          <a:xfrm>
            <a:off x="423333" y="4243917"/>
            <a:ext cx="8286750" cy="646331"/>
          </a:xfrm>
          <a:prstGeom prst="rect">
            <a:avLst/>
          </a:prstGeom>
          <a:noFill/>
        </p:spPr>
        <p:txBody>
          <a:bodyPr wrap="square" rtlCol="0">
            <a:spAutoFit/>
          </a:bodyPr>
          <a:lstStyle/>
          <a:p>
            <a:pPr indent="457200"/>
            <a:r>
              <a:rPr lang="ru-RU" dirty="0" smtClean="0">
                <a:latin typeface="Times New Roman"/>
                <a:cs typeface="Times New Roman"/>
              </a:rPr>
              <a:t> Петр Ильич Чайковский </a:t>
            </a:r>
            <a:r>
              <a:rPr lang="mr-IN" dirty="0" smtClean="0">
                <a:latin typeface="Times New Roman"/>
                <a:cs typeface="Times New Roman"/>
              </a:rPr>
              <a:t>–</a:t>
            </a:r>
            <a:r>
              <a:rPr lang="ru-RU" dirty="0" smtClean="0">
                <a:latin typeface="Times New Roman"/>
                <a:cs typeface="Times New Roman"/>
              </a:rPr>
              <a:t> композитор известный по всему миру благодаря своим произведениям: «Щелкунчик», «Лебединое озеро», «Евгений Онегин» и др.</a:t>
            </a:r>
            <a:endParaRPr lang="ru-RU" dirty="0">
              <a:latin typeface="Times New Roman"/>
              <a:cs typeface="Times New Roman"/>
            </a:endParaRPr>
          </a:p>
        </p:txBody>
      </p:sp>
    </p:spTree>
    <p:extLst>
      <p:ext uri="{BB962C8B-B14F-4D97-AF65-F5344CB8AC3E}">
        <p14:creationId xmlns:p14="http://schemas.microsoft.com/office/powerpoint/2010/main" xmlns="" val="337720949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pic>
        <p:nvPicPr>
          <p:cNvPr id="3" name="Изображение 2">
            <a:hlinkClick r:id="" action="ppaction://hlinkshowjump?jump=nextslide"/>
          </p:cNvPr>
          <p:cNvPicPr>
            <a:picLocks noChangeAspect="1"/>
          </p:cNvPicPr>
          <p:nvPr/>
        </p:nvPicPr>
        <p:blipFill>
          <a:blip r:embed="rId3"/>
          <a:stretch>
            <a:fillRect/>
          </a:stretch>
        </p:blipFill>
        <p:spPr>
          <a:xfrm>
            <a:off x="3534834" y="1057415"/>
            <a:ext cx="2053166" cy="2737554"/>
          </a:xfrm>
          <a:prstGeom prst="rect">
            <a:avLst/>
          </a:prstGeom>
        </p:spPr>
      </p:pic>
      <p:sp>
        <p:nvSpPr>
          <p:cNvPr id="6" name="TextBox 5"/>
          <p:cNvSpPr txBox="1"/>
          <p:nvPr/>
        </p:nvSpPr>
        <p:spPr>
          <a:xfrm>
            <a:off x="423333" y="4243917"/>
            <a:ext cx="8286750" cy="646331"/>
          </a:xfrm>
          <a:prstGeom prst="rect">
            <a:avLst/>
          </a:prstGeom>
          <a:noFill/>
        </p:spPr>
        <p:txBody>
          <a:bodyPr wrap="square" rtlCol="0">
            <a:spAutoFit/>
          </a:bodyPr>
          <a:lstStyle/>
          <a:p>
            <a:pPr indent="457200"/>
            <a:r>
              <a:rPr lang="ru-RU" dirty="0" smtClean="0">
                <a:latin typeface="Times New Roman"/>
                <a:cs typeface="Times New Roman"/>
              </a:rPr>
              <a:t> Петр Ильич Чайковский </a:t>
            </a:r>
            <a:r>
              <a:rPr lang="mr-IN" dirty="0" smtClean="0">
                <a:latin typeface="Times New Roman"/>
                <a:cs typeface="Times New Roman"/>
              </a:rPr>
              <a:t>–</a:t>
            </a:r>
            <a:r>
              <a:rPr lang="ru-RU" dirty="0" smtClean="0">
                <a:latin typeface="Times New Roman"/>
                <a:cs typeface="Times New Roman"/>
              </a:rPr>
              <a:t> композитор известный по всему миру благодаря своим произведениям: «Щелкунчик», «Лебединое озеро», «Евгений Онегин» и др.</a:t>
            </a:r>
            <a:endParaRPr lang="ru-RU" dirty="0">
              <a:latin typeface="Times New Roman"/>
              <a:cs typeface="Times New Roman"/>
            </a:endParaRPr>
          </a:p>
        </p:txBody>
      </p:sp>
    </p:spTree>
    <p:extLst>
      <p:ext uri="{BB962C8B-B14F-4D97-AF65-F5344CB8AC3E}">
        <p14:creationId xmlns:p14="http://schemas.microsoft.com/office/powerpoint/2010/main" xmlns="" val="698675489"/>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pic>
        <p:nvPicPr>
          <p:cNvPr id="3" name="Изображение 2">
            <a:hlinkClick r:id="" action="ppaction://hlinkshowjump?jump=nextslide"/>
          </p:cNvPr>
          <p:cNvPicPr>
            <a:picLocks noChangeAspect="1"/>
          </p:cNvPicPr>
          <p:nvPr/>
        </p:nvPicPr>
        <p:blipFill>
          <a:blip r:embed="rId3"/>
          <a:stretch>
            <a:fillRect/>
          </a:stretch>
        </p:blipFill>
        <p:spPr>
          <a:xfrm>
            <a:off x="3534834" y="1057415"/>
            <a:ext cx="2053166" cy="2737554"/>
          </a:xfrm>
          <a:prstGeom prst="rect">
            <a:avLst/>
          </a:prstGeom>
        </p:spPr>
      </p:pic>
      <p:sp>
        <p:nvSpPr>
          <p:cNvPr id="6" name="TextBox 5"/>
          <p:cNvSpPr txBox="1"/>
          <p:nvPr/>
        </p:nvSpPr>
        <p:spPr>
          <a:xfrm>
            <a:off x="423333" y="4243917"/>
            <a:ext cx="8286750" cy="646331"/>
          </a:xfrm>
          <a:prstGeom prst="rect">
            <a:avLst/>
          </a:prstGeom>
          <a:noFill/>
        </p:spPr>
        <p:txBody>
          <a:bodyPr wrap="square" rtlCol="0">
            <a:spAutoFit/>
          </a:bodyPr>
          <a:lstStyle/>
          <a:p>
            <a:pPr indent="457200"/>
            <a:r>
              <a:rPr lang="ru-RU" dirty="0" smtClean="0">
                <a:latin typeface="Times New Roman"/>
                <a:cs typeface="Times New Roman"/>
              </a:rPr>
              <a:t> Петр Ильич Чайковский </a:t>
            </a:r>
            <a:r>
              <a:rPr lang="mr-IN" dirty="0" smtClean="0">
                <a:latin typeface="Times New Roman"/>
                <a:cs typeface="Times New Roman"/>
              </a:rPr>
              <a:t>–</a:t>
            </a:r>
            <a:r>
              <a:rPr lang="ru-RU" dirty="0" smtClean="0">
                <a:latin typeface="Times New Roman"/>
                <a:cs typeface="Times New Roman"/>
              </a:rPr>
              <a:t> композитор известный по всему миру благодаря своим произведениям: «Щелкунчик», «Лебединое озеро», «Евгений Онегин» и др.</a:t>
            </a:r>
            <a:endParaRPr lang="ru-RU" dirty="0">
              <a:latin typeface="Times New Roman"/>
              <a:cs typeface="Times New Roman"/>
            </a:endParaRPr>
          </a:p>
        </p:txBody>
      </p:sp>
    </p:spTree>
    <p:extLst>
      <p:ext uri="{BB962C8B-B14F-4D97-AF65-F5344CB8AC3E}">
        <p14:creationId xmlns:p14="http://schemas.microsoft.com/office/powerpoint/2010/main" xmlns="" val="314805650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К следующему вопросу.</a:t>
            </a:r>
            <a:endParaRPr lang="ru-RU" dirty="0">
              <a:latin typeface="Times New Roman"/>
              <a:cs typeface="Times New Roman"/>
            </a:endParaRPr>
          </a:p>
        </p:txBody>
      </p:sp>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pic>
        <p:nvPicPr>
          <p:cNvPr id="3" name="Изображение 2">
            <a:hlinkClick r:id="" action="ppaction://hlinkshowjump?jump=nextslide"/>
          </p:cNvPr>
          <p:cNvPicPr>
            <a:picLocks noChangeAspect="1"/>
          </p:cNvPicPr>
          <p:nvPr/>
        </p:nvPicPr>
        <p:blipFill>
          <a:blip r:embed="rId3"/>
          <a:stretch>
            <a:fillRect/>
          </a:stretch>
        </p:blipFill>
        <p:spPr>
          <a:xfrm>
            <a:off x="3534834" y="1057415"/>
            <a:ext cx="2053166" cy="2737554"/>
          </a:xfrm>
          <a:prstGeom prst="rect">
            <a:avLst/>
          </a:prstGeom>
        </p:spPr>
      </p:pic>
      <p:sp>
        <p:nvSpPr>
          <p:cNvPr id="6" name="TextBox 5"/>
          <p:cNvSpPr txBox="1"/>
          <p:nvPr/>
        </p:nvSpPr>
        <p:spPr>
          <a:xfrm>
            <a:off x="423333" y="4243917"/>
            <a:ext cx="8286750" cy="646331"/>
          </a:xfrm>
          <a:prstGeom prst="rect">
            <a:avLst/>
          </a:prstGeom>
          <a:noFill/>
        </p:spPr>
        <p:txBody>
          <a:bodyPr wrap="square" rtlCol="0">
            <a:spAutoFit/>
          </a:bodyPr>
          <a:lstStyle/>
          <a:p>
            <a:pPr indent="457200"/>
            <a:r>
              <a:rPr lang="ru-RU" dirty="0" smtClean="0">
                <a:latin typeface="Times New Roman"/>
                <a:cs typeface="Times New Roman"/>
              </a:rPr>
              <a:t> Петр Ильич Чайковский </a:t>
            </a:r>
            <a:r>
              <a:rPr lang="mr-IN" dirty="0" smtClean="0">
                <a:latin typeface="Times New Roman"/>
                <a:cs typeface="Times New Roman"/>
              </a:rPr>
              <a:t>–</a:t>
            </a:r>
            <a:r>
              <a:rPr lang="ru-RU" dirty="0" smtClean="0">
                <a:latin typeface="Times New Roman"/>
                <a:cs typeface="Times New Roman"/>
              </a:rPr>
              <a:t> композитор известный по всему миру благодаря своим произведениям: «Щелкунчик», «Лебединое озеро», «Евгений Онегин» и др.</a:t>
            </a:r>
            <a:endParaRPr lang="ru-RU" dirty="0">
              <a:latin typeface="Times New Roman"/>
              <a:cs typeface="Times New Roman"/>
            </a:endParaRPr>
          </a:p>
        </p:txBody>
      </p:sp>
      <p:sp>
        <p:nvSpPr>
          <p:cNvPr id="4" name="TextBox 3"/>
          <p:cNvSpPr txBox="1"/>
          <p:nvPr/>
        </p:nvSpPr>
        <p:spPr>
          <a:xfrm>
            <a:off x="6723922" y="5986910"/>
            <a:ext cx="184666" cy="369332"/>
          </a:xfrm>
          <a:prstGeom prst="rect">
            <a:avLst/>
          </a:prstGeom>
          <a:noFill/>
        </p:spPr>
        <p:txBody>
          <a:bodyPr wrap="none" rtlCol="0">
            <a:spAutoFit/>
          </a:bodyPr>
          <a:lstStyle/>
          <a:p>
            <a:endParaRPr lang="ru-RU" dirty="0"/>
          </a:p>
        </p:txBody>
      </p:sp>
    </p:spTree>
    <p:extLst>
      <p:ext uri="{BB962C8B-B14F-4D97-AF65-F5344CB8AC3E}">
        <p14:creationId xmlns:p14="http://schemas.microsoft.com/office/powerpoint/2010/main" xmlns="" val="747379246"/>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Неправильно</a:t>
            </a:r>
            <a:endParaRPr lang="ru-RU" sz="2800" b="1" dirty="0">
              <a:latin typeface="Times New Roman"/>
              <a:cs typeface="Times New Roman"/>
            </a:endParaRPr>
          </a:p>
        </p:txBody>
      </p:sp>
      <p:sp>
        <p:nvSpPr>
          <p:cNvPr id="4" name="TextBox 3"/>
          <p:cNvSpPr txBox="1"/>
          <p:nvPr/>
        </p:nvSpPr>
        <p:spPr>
          <a:xfrm>
            <a:off x="2413000" y="4082201"/>
            <a:ext cx="4318000" cy="369332"/>
          </a:xfrm>
          <a:prstGeom prst="rect">
            <a:avLst/>
          </a:prstGeom>
          <a:noFill/>
        </p:spPr>
        <p:txBody>
          <a:bodyPr wrap="square" rtlCol="0">
            <a:spAutoFit/>
          </a:bodyPr>
          <a:lstStyle/>
          <a:p>
            <a:pPr algn="ctr"/>
            <a:r>
              <a:rPr lang="ru-RU" dirty="0" smtClean="0">
                <a:latin typeface="Times New Roman"/>
                <a:cs typeface="Times New Roman"/>
              </a:rPr>
              <a:t>Это Модест Петрович Мусоргский</a:t>
            </a:r>
            <a:endParaRPr lang="ru-RU" dirty="0">
              <a:latin typeface="Times New Roman"/>
              <a:cs typeface="Times New Roman"/>
            </a:endParaRPr>
          </a:p>
        </p:txBody>
      </p:sp>
      <p:pic>
        <p:nvPicPr>
          <p:cNvPr id="7" name="Изображение 6"/>
          <p:cNvPicPr>
            <a:picLocks noChangeAspect="1"/>
          </p:cNvPicPr>
          <p:nvPr/>
        </p:nvPicPr>
        <p:blipFill>
          <a:blip r:embed="rId2"/>
          <a:stretch>
            <a:fillRect/>
          </a:stretch>
        </p:blipFill>
        <p:spPr>
          <a:xfrm>
            <a:off x="3350682" y="1037167"/>
            <a:ext cx="2450455" cy="3132666"/>
          </a:xfrm>
          <a:prstGeom prst="rect">
            <a:avLst/>
          </a:prstGeom>
        </p:spPr>
      </p:pic>
      <p:sp>
        <p:nvSpPr>
          <p:cNvPr id="6" name="TextBox 5"/>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1833505286"/>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Неправильно</a:t>
            </a:r>
            <a:endParaRPr lang="ru-RU" sz="2800" b="1" dirty="0">
              <a:latin typeface="Times New Roman"/>
              <a:cs typeface="Times New Roman"/>
            </a:endParaRPr>
          </a:p>
        </p:txBody>
      </p:sp>
      <p:sp>
        <p:nvSpPr>
          <p:cNvPr id="4" name="TextBox 3"/>
          <p:cNvSpPr txBox="1"/>
          <p:nvPr/>
        </p:nvSpPr>
        <p:spPr>
          <a:xfrm>
            <a:off x="2413000" y="4082201"/>
            <a:ext cx="4318000" cy="369332"/>
          </a:xfrm>
          <a:prstGeom prst="rect">
            <a:avLst/>
          </a:prstGeom>
          <a:noFill/>
        </p:spPr>
        <p:txBody>
          <a:bodyPr wrap="square" rtlCol="0">
            <a:spAutoFit/>
          </a:bodyPr>
          <a:lstStyle/>
          <a:p>
            <a:pPr algn="ctr"/>
            <a:r>
              <a:rPr lang="ru-RU" dirty="0" smtClean="0">
                <a:latin typeface="Times New Roman"/>
                <a:cs typeface="Times New Roman"/>
              </a:rPr>
              <a:t>Это Модест Петрович Мусоргский</a:t>
            </a:r>
            <a:endParaRPr lang="ru-RU" dirty="0">
              <a:latin typeface="Times New Roman"/>
              <a:cs typeface="Times New Roman"/>
            </a:endParaRPr>
          </a:p>
        </p:txBody>
      </p:sp>
      <p:pic>
        <p:nvPicPr>
          <p:cNvPr id="7" name="Изображение 6"/>
          <p:cNvPicPr>
            <a:picLocks noChangeAspect="1"/>
          </p:cNvPicPr>
          <p:nvPr/>
        </p:nvPicPr>
        <p:blipFill>
          <a:blip r:embed="rId2"/>
          <a:stretch>
            <a:fillRect/>
          </a:stretch>
        </p:blipFill>
        <p:spPr>
          <a:xfrm>
            <a:off x="3350682" y="1037167"/>
            <a:ext cx="2450455" cy="3132666"/>
          </a:xfrm>
          <a:prstGeom prst="rect">
            <a:avLst/>
          </a:prstGeom>
        </p:spPr>
      </p:pic>
      <p:sp>
        <p:nvSpPr>
          <p:cNvPr id="6" name="TextBox 5"/>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13410692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Неправильно</a:t>
            </a:r>
            <a:endParaRPr lang="ru-RU" sz="2800" b="1" dirty="0">
              <a:latin typeface="Times New Roman"/>
              <a:cs typeface="Times New Roman"/>
            </a:endParaRPr>
          </a:p>
        </p:txBody>
      </p:sp>
      <p:sp>
        <p:nvSpPr>
          <p:cNvPr id="4" name="TextBox 3"/>
          <p:cNvSpPr txBox="1"/>
          <p:nvPr/>
        </p:nvSpPr>
        <p:spPr>
          <a:xfrm>
            <a:off x="2413000" y="4082201"/>
            <a:ext cx="4318000" cy="369332"/>
          </a:xfrm>
          <a:prstGeom prst="rect">
            <a:avLst/>
          </a:prstGeom>
          <a:noFill/>
        </p:spPr>
        <p:txBody>
          <a:bodyPr wrap="square" rtlCol="0">
            <a:spAutoFit/>
          </a:bodyPr>
          <a:lstStyle/>
          <a:p>
            <a:pPr algn="ctr"/>
            <a:r>
              <a:rPr lang="ru-RU" dirty="0" smtClean="0">
                <a:latin typeface="Times New Roman"/>
                <a:cs typeface="Times New Roman"/>
              </a:rPr>
              <a:t>Это Модест Петрович Мусоргский</a:t>
            </a:r>
            <a:endParaRPr lang="ru-RU" dirty="0">
              <a:latin typeface="Times New Roman"/>
              <a:cs typeface="Times New Roman"/>
            </a:endParaRPr>
          </a:p>
        </p:txBody>
      </p:sp>
      <p:pic>
        <p:nvPicPr>
          <p:cNvPr id="7" name="Изображение 6"/>
          <p:cNvPicPr>
            <a:picLocks noChangeAspect="1"/>
          </p:cNvPicPr>
          <p:nvPr/>
        </p:nvPicPr>
        <p:blipFill>
          <a:blip r:embed="rId2"/>
          <a:stretch>
            <a:fillRect/>
          </a:stretch>
        </p:blipFill>
        <p:spPr>
          <a:xfrm>
            <a:off x="3350682" y="1037167"/>
            <a:ext cx="2450455" cy="3132666"/>
          </a:xfrm>
          <a:prstGeom prst="rect">
            <a:avLst/>
          </a:prstGeom>
        </p:spPr>
      </p:pic>
      <p:sp>
        <p:nvSpPr>
          <p:cNvPr id="6" name="TextBox 5"/>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3381154658"/>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Неправильно</a:t>
            </a:r>
            <a:endParaRPr lang="ru-RU" sz="2800" b="1" dirty="0">
              <a:latin typeface="Times New Roman"/>
              <a:cs typeface="Times New Roman"/>
            </a:endParaRPr>
          </a:p>
        </p:txBody>
      </p:sp>
      <p:sp>
        <p:nvSpPr>
          <p:cNvPr id="4" name="TextBox 3"/>
          <p:cNvSpPr txBox="1"/>
          <p:nvPr/>
        </p:nvSpPr>
        <p:spPr>
          <a:xfrm>
            <a:off x="2413000" y="4082201"/>
            <a:ext cx="4318000" cy="369332"/>
          </a:xfrm>
          <a:prstGeom prst="rect">
            <a:avLst/>
          </a:prstGeom>
          <a:noFill/>
        </p:spPr>
        <p:txBody>
          <a:bodyPr wrap="square" rtlCol="0">
            <a:spAutoFit/>
          </a:bodyPr>
          <a:lstStyle/>
          <a:p>
            <a:pPr algn="ctr"/>
            <a:r>
              <a:rPr lang="ru-RU" dirty="0" smtClean="0">
                <a:latin typeface="Times New Roman"/>
                <a:cs typeface="Times New Roman"/>
              </a:rPr>
              <a:t>Это Модест Петрович Мусоргский</a:t>
            </a:r>
            <a:endParaRPr lang="ru-RU" dirty="0">
              <a:latin typeface="Times New Roman"/>
              <a:cs typeface="Times New Roman"/>
            </a:endParaRPr>
          </a:p>
        </p:txBody>
      </p:sp>
      <p:pic>
        <p:nvPicPr>
          <p:cNvPr id="7" name="Изображение 6"/>
          <p:cNvPicPr>
            <a:picLocks noChangeAspect="1"/>
          </p:cNvPicPr>
          <p:nvPr/>
        </p:nvPicPr>
        <p:blipFill>
          <a:blip r:embed="rId2"/>
          <a:stretch>
            <a:fillRect/>
          </a:stretch>
        </p:blipFill>
        <p:spPr>
          <a:xfrm>
            <a:off x="3350682" y="1037167"/>
            <a:ext cx="2450455" cy="3132666"/>
          </a:xfrm>
          <a:prstGeom prst="rect">
            <a:avLst/>
          </a:prstGeom>
        </p:spPr>
      </p:pic>
      <p:sp>
        <p:nvSpPr>
          <p:cNvPr id="6" name="TextBox 5"/>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следующему вопросу.</a:t>
            </a:r>
            <a:endParaRPr lang="ru-RU" dirty="0">
              <a:latin typeface="Times New Roman"/>
              <a:cs typeface="Times New Roman"/>
            </a:endParaRPr>
          </a:p>
        </p:txBody>
      </p:sp>
    </p:spTree>
    <p:extLst>
      <p:ext uri="{BB962C8B-B14F-4D97-AF65-F5344CB8AC3E}">
        <p14:creationId xmlns:p14="http://schemas.microsoft.com/office/powerpoint/2010/main" xmlns="" val="4132800581"/>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3" name="TextBox 2"/>
          <p:cNvSpPr txBox="1"/>
          <p:nvPr/>
        </p:nvSpPr>
        <p:spPr>
          <a:xfrm>
            <a:off x="423333" y="1258332"/>
            <a:ext cx="8307917" cy="1754327"/>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Антон Григорьевич Рубинштейн </a:t>
            </a:r>
            <a:r>
              <a:rPr lang="mr-IN" dirty="0" smtClean="0">
                <a:latin typeface="Times New Roman"/>
                <a:cs typeface="Times New Roman"/>
              </a:rPr>
              <a:t>–</a:t>
            </a:r>
            <a:r>
              <a:rPr lang="ru-RU" dirty="0">
                <a:latin typeface="Times New Roman"/>
                <a:cs typeface="Times New Roman"/>
              </a:rPr>
              <a:t> </a:t>
            </a:r>
            <a:r>
              <a:rPr lang="ru-RU" dirty="0" smtClean="0">
                <a:latin typeface="Times New Roman"/>
                <a:cs typeface="Times New Roman"/>
              </a:rPr>
              <a:t>русский композитор, пианист, дирижёр, музыкальный педагог. Как пианист Рубинштейн стоит в ряду величайших представителей фортепианного исполнительства всех времён. Он также является основоположником профессионального музыкального образования в России. Его усилиями была открыта в 1862 году в Петербурге первая русская консерватория. Среди его учеников ― Пётр Ильич Чайковский.</a:t>
            </a:r>
            <a:endParaRPr lang="ru-RU" dirty="0">
              <a:latin typeface="Times New Roman"/>
              <a:cs typeface="Times New Roman"/>
            </a:endParaRPr>
          </a:p>
        </p:txBody>
      </p:sp>
      <p:pic>
        <p:nvPicPr>
          <p:cNvPr id="6" name="Изображение 5"/>
          <p:cNvPicPr>
            <a:picLocks noChangeAspect="1"/>
          </p:cNvPicPr>
          <p:nvPr/>
        </p:nvPicPr>
        <p:blipFill>
          <a:blip r:embed="rId2"/>
          <a:stretch>
            <a:fillRect/>
          </a:stretch>
        </p:blipFill>
        <p:spPr>
          <a:xfrm>
            <a:off x="3535469" y="3110071"/>
            <a:ext cx="2084281" cy="2816596"/>
          </a:xfrm>
          <a:prstGeom prst="rect">
            <a:avLst/>
          </a:prstGeom>
        </p:spPr>
      </p:pic>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результату.</a:t>
            </a:r>
            <a:endParaRPr lang="ru-RU" dirty="0">
              <a:latin typeface="Times New Roman"/>
              <a:cs typeface="Times New Roman"/>
            </a:endParaRPr>
          </a:p>
        </p:txBody>
      </p:sp>
    </p:spTree>
    <p:extLst>
      <p:ext uri="{BB962C8B-B14F-4D97-AF65-F5344CB8AC3E}">
        <p14:creationId xmlns:p14="http://schemas.microsoft.com/office/powerpoint/2010/main" xmlns="" val="1131401986"/>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3" name="TextBox 2"/>
          <p:cNvSpPr txBox="1"/>
          <p:nvPr/>
        </p:nvSpPr>
        <p:spPr>
          <a:xfrm>
            <a:off x="423333" y="1258332"/>
            <a:ext cx="8307917" cy="1754327"/>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Антон Григорьевич Рубинштейн </a:t>
            </a:r>
            <a:r>
              <a:rPr lang="mr-IN" dirty="0" smtClean="0">
                <a:latin typeface="Times New Roman"/>
                <a:cs typeface="Times New Roman"/>
              </a:rPr>
              <a:t>–</a:t>
            </a:r>
            <a:r>
              <a:rPr lang="ru-RU" dirty="0">
                <a:latin typeface="Times New Roman"/>
                <a:cs typeface="Times New Roman"/>
              </a:rPr>
              <a:t> </a:t>
            </a:r>
            <a:r>
              <a:rPr lang="ru-RU" dirty="0" smtClean="0">
                <a:latin typeface="Times New Roman"/>
                <a:cs typeface="Times New Roman"/>
              </a:rPr>
              <a:t>русский композитор, пианист, дирижёр, музыкальный педагог. Как пианист Рубинштейн стоит в ряду величайших представителей фортепианного исполнительства всех времён. Он также является основоположником профессионального музыкального образования в России. Его усилиями была открыта в 1862 году в Петербурге первая русская консерватория. Среди его учеников ― Пётр Ильич Чайковский.</a:t>
            </a:r>
            <a:endParaRPr lang="ru-RU" dirty="0">
              <a:latin typeface="Times New Roman"/>
              <a:cs typeface="Times New Roman"/>
            </a:endParaRPr>
          </a:p>
        </p:txBody>
      </p:sp>
      <p:pic>
        <p:nvPicPr>
          <p:cNvPr id="6" name="Изображение 5"/>
          <p:cNvPicPr>
            <a:picLocks noChangeAspect="1"/>
          </p:cNvPicPr>
          <p:nvPr/>
        </p:nvPicPr>
        <p:blipFill>
          <a:blip r:embed="rId2"/>
          <a:stretch>
            <a:fillRect/>
          </a:stretch>
        </p:blipFill>
        <p:spPr>
          <a:xfrm>
            <a:off x="3535469" y="3110071"/>
            <a:ext cx="2084281" cy="2816596"/>
          </a:xfrm>
          <a:prstGeom prst="rect">
            <a:avLst/>
          </a:prstGeom>
        </p:spPr>
      </p:pic>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результату.</a:t>
            </a:r>
            <a:endParaRPr lang="ru-RU" dirty="0">
              <a:latin typeface="Times New Roman"/>
              <a:cs typeface="Times New Roman"/>
            </a:endParaRPr>
          </a:p>
        </p:txBody>
      </p:sp>
      <p:sp>
        <p:nvSpPr>
          <p:cNvPr id="4" name="TextBox 3"/>
          <p:cNvSpPr txBox="1"/>
          <p:nvPr/>
        </p:nvSpPr>
        <p:spPr>
          <a:xfrm>
            <a:off x="7524389" y="5858848"/>
            <a:ext cx="184666" cy="369332"/>
          </a:xfrm>
          <a:prstGeom prst="rect">
            <a:avLst/>
          </a:prstGeom>
          <a:noFill/>
        </p:spPr>
        <p:txBody>
          <a:bodyPr wrap="none" rtlCol="0">
            <a:spAutoFit/>
          </a:bodyPr>
          <a:lstStyle/>
          <a:p>
            <a:endParaRPr lang="ru-RU" dirty="0" smtClean="0"/>
          </a:p>
        </p:txBody>
      </p:sp>
    </p:spTree>
    <p:extLst>
      <p:ext uri="{BB962C8B-B14F-4D97-AF65-F5344CB8AC3E}">
        <p14:creationId xmlns:p14="http://schemas.microsoft.com/office/powerpoint/2010/main" xmlns="" val="482679091"/>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3" name="TextBox 2"/>
          <p:cNvSpPr txBox="1"/>
          <p:nvPr/>
        </p:nvSpPr>
        <p:spPr>
          <a:xfrm>
            <a:off x="423333" y="1258332"/>
            <a:ext cx="8307917" cy="1754327"/>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Антон Григорьевич Рубинштейн </a:t>
            </a:r>
            <a:r>
              <a:rPr lang="mr-IN" dirty="0" smtClean="0">
                <a:latin typeface="Times New Roman"/>
                <a:cs typeface="Times New Roman"/>
              </a:rPr>
              <a:t>–</a:t>
            </a:r>
            <a:r>
              <a:rPr lang="ru-RU" dirty="0">
                <a:latin typeface="Times New Roman"/>
                <a:cs typeface="Times New Roman"/>
              </a:rPr>
              <a:t> </a:t>
            </a:r>
            <a:r>
              <a:rPr lang="ru-RU" dirty="0" smtClean="0">
                <a:latin typeface="Times New Roman"/>
                <a:cs typeface="Times New Roman"/>
              </a:rPr>
              <a:t>русский композитор, пианист, дирижёр, музыкальный педагог. Как пианист Рубинштейн стоит в ряду величайших представителей фортепианного исполнительства всех времён. Он также является основоположником профессионального музыкального образования в России. Его усилиями была открыта в 1862 году в Петербурге первая русская консерватория. Среди его учеников ― Пётр Ильич Чайковский.</a:t>
            </a:r>
            <a:endParaRPr lang="ru-RU" dirty="0">
              <a:latin typeface="Times New Roman"/>
              <a:cs typeface="Times New Roman"/>
            </a:endParaRPr>
          </a:p>
        </p:txBody>
      </p:sp>
      <p:pic>
        <p:nvPicPr>
          <p:cNvPr id="6" name="Изображение 5"/>
          <p:cNvPicPr>
            <a:picLocks noChangeAspect="1"/>
          </p:cNvPicPr>
          <p:nvPr/>
        </p:nvPicPr>
        <p:blipFill>
          <a:blip r:embed="rId2"/>
          <a:stretch>
            <a:fillRect/>
          </a:stretch>
        </p:blipFill>
        <p:spPr>
          <a:xfrm>
            <a:off x="3535469" y="3110071"/>
            <a:ext cx="2084281" cy="2816596"/>
          </a:xfrm>
          <a:prstGeom prst="rect">
            <a:avLst/>
          </a:prstGeom>
        </p:spPr>
      </p:pic>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результату.</a:t>
            </a:r>
            <a:endParaRPr lang="ru-RU" dirty="0">
              <a:latin typeface="Times New Roman"/>
              <a:cs typeface="Times New Roman"/>
            </a:endParaRPr>
          </a:p>
        </p:txBody>
      </p:sp>
    </p:spTree>
    <p:extLst>
      <p:ext uri="{BB962C8B-B14F-4D97-AF65-F5344CB8AC3E}">
        <p14:creationId xmlns:p14="http://schemas.microsoft.com/office/powerpoint/2010/main" xmlns="" val="2365478880"/>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3" name="TextBox 2"/>
          <p:cNvSpPr txBox="1"/>
          <p:nvPr/>
        </p:nvSpPr>
        <p:spPr>
          <a:xfrm>
            <a:off x="423333" y="1258332"/>
            <a:ext cx="8307917" cy="1754327"/>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Антон Григорьевич Рубинштейн </a:t>
            </a:r>
            <a:r>
              <a:rPr lang="mr-IN" dirty="0" smtClean="0">
                <a:latin typeface="Times New Roman"/>
                <a:cs typeface="Times New Roman"/>
              </a:rPr>
              <a:t>–</a:t>
            </a:r>
            <a:r>
              <a:rPr lang="ru-RU" dirty="0">
                <a:latin typeface="Times New Roman"/>
                <a:cs typeface="Times New Roman"/>
              </a:rPr>
              <a:t> </a:t>
            </a:r>
            <a:r>
              <a:rPr lang="ru-RU" dirty="0" smtClean="0">
                <a:latin typeface="Times New Roman"/>
                <a:cs typeface="Times New Roman"/>
              </a:rPr>
              <a:t>русский композитор, пианист, дирижёр, музыкальный педагог. Как пианист Рубинштейн стоит в ряду величайших представителей фортепианного исполнительства всех времён. Он также является основоположником профессионального музыкального образования в России. Его усилиями была открыта в 1862 году в Петербурге первая русская консерватория. Среди его учеников ― Пётр Ильич Чайковский.</a:t>
            </a:r>
            <a:endParaRPr lang="ru-RU" dirty="0">
              <a:latin typeface="Times New Roman"/>
              <a:cs typeface="Times New Roman"/>
            </a:endParaRPr>
          </a:p>
        </p:txBody>
      </p:sp>
      <p:pic>
        <p:nvPicPr>
          <p:cNvPr id="6" name="Изображение 5"/>
          <p:cNvPicPr>
            <a:picLocks noChangeAspect="1"/>
          </p:cNvPicPr>
          <p:nvPr/>
        </p:nvPicPr>
        <p:blipFill>
          <a:blip r:embed="rId2"/>
          <a:stretch>
            <a:fillRect/>
          </a:stretch>
        </p:blipFill>
        <p:spPr>
          <a:xfrm>
            <a:off x="3535469" y="3110071"/>
            <a:ext cx="2084281" cy="2816596"/>
          </a:xfrm>
          <a:prstGeom prst="rect">
            <a:avLst/>
          </a:prstGeom>
        </p:spPr>
      </p:pic>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результату.</a:t>
            </a:r>
            <a:endParaRPr lang="ru-RU" dirty="0">
              <a:latin typeface="Times New Roman"/>
              <a:cs typeface="Times New Roman"/>
            </a:endParaRPr>
          </a:p>
        </p:txBody>
      </p:sp>
      <p:sp>
        <p:nvSpPr>
          <p:cNvPr id="4" name="TextBox 3"/>
          <p:cNvSpPr txBox="1"/>
          <p:nvPr/>
        </p:nvSpPr>
        <p:spPr>
          <a:xfrm>
            <a:off x="7524389" y="5858848"/>
            <a:ext cx="184666" cy="369332"/>
          </a:xfrm>
          <a:prstGeom prst="rect">
            <a:avLst/>
          </a:prstGeom>
          <a:noFill/>
        </p:spPr>
        <p:txBody>
          <a:bodyPr wrap="none" rtlCol="0">
            <a:spAutoFit/>
          </a:bodyPr>
          <a:lstStyle/>
          <a:p>
            <a:endParaRPr lang="ru-RU" dirty="0" smtClean="0"/>
          </a:p>
        </p:txBody>
      </p:sp>
    </p:spTree>
    <p:extLst>
      <p:ext uri="{BB962C8B-B14F-4D97-AF65-F5344CB8AC3E}">
        <p14:creationId xmlns:p14="http://schemas.microsoft.com/office/powerpoint/2010/main" xmlns="" val="2343355903"/>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13000" y="381000"/>
            <a:ext cx="4318000" cy="497417"/>
          </a:xfrm>
          <a:prstGeom prst="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latin typeface="Times New Roman"/>
                <a:cs typeface="Times New Roman"/>
              </a:rPr>
              <a:t>Правильно</a:t>
            </a:r>
            <a:endParaRPr lang="ru-RU" sz="2800" b="1" dirty="0">
              <a:latin typeface="Times New Roman"/>
              <a:cs typeface="Times New Roman"/>
            </a:endParaRPr>
          </a:p>
        </p:txBody>
      </p:sp>
      <p:sp>
        <p:nvSpPr>
          <p:cNvPr id="3" name="TextBox 2"/>
          <p:cNvSpPr txBox="1"/>
          <p:nvPr/>
        </p:nvSpPr>
        <p:spPr>
          <a:xfrm>
            <a:off x="423333" y="1258332"/>
            <a:ext cx="8307917" cy="1754327"/>
          </a:xfrm>
          <a:prstGeom prst="rect">
            <a:avLst/>
          </a:prstGeom>
          <a:noFill/>
          <a:ln w="28575" cmpd="sng">
            <a:solidFill>
              <a:schemeClr val="bg1"/>
            </a:solidFill>
          </a:ln>
        </p:spPr>
        <p:txBody>
          <a:bodyPr wrap="square" rtlCol="0">
            <a:spAutoFit/>
          </a:bodyPr>
          <a:lstStyle/>
          <a:p>
            <a:pPr indent="457200" algn="just"/>
            <a:r>
              <a:rPr lang="ru-RU" dirty="0" smtClean="0">
                <a:latin typeface="Times New Roman"/>
                <a:cs typeface="Times New Roman"/>
              </a:rPr>
              <a:t>Антон Григорьевич Рубинштейн </a:t>
            </a:r>
            <a:r>
              <a:rPr lang="mr-IN" dirty="0" smtClean="0">
                <a:latin typeface="Times New Roman"/>
                <a:cs typeface="Times New Roman"/>
              </a:rPr>
              <a:t>–</a:t>
            </a:r>
            <a:r>
              <a:rPr lang="ru-RU" dirty="0">
                <a:latin typeface="Times New Roman"/>
                <a:cs typeface="Times New Roman"/>
              </a:rPr>
              <a:t> </a:t>
            </a:r>
            <a:r>
              <a:rPr lang="ru-RU" dirty="0" smtClean="0">
                <a:latin typeface="Times New Roman"/>
                <a:cs typeface="Times New Roman"/>
              </a:rPr>
              <a:t>русский композитор, пианист, дирижёр, музыкальный педагог. Как пианист Рубинштейн стоит в ряду величайших представителей фортепианного исполнительства всех времён. Он также является основоположником профессионального музыкального образования в России. Его усилиями была открыта в 1862 году в Петербурге первая русская консерватория. Среди его учеников ― Пётр Ильич Чайковский.</a:t>
            </a:r>
            <a:endParaRPr lang="ru-RU" dirty="0">
              <a:latin typeface="Times New Roman"/>
              <a:cs typeface="Times New Roman"/>
            </a:endParaRPr>
          </a:p>
        </p:txBody>
      </p:sp>
      <p:pic>
        <p:nvPicPr>
          <p:cNvPr id="6" name="Изображение 5"/>
          <p:cNvPicPr>
            <a:picLocks noChangeAspect="1"/>
          </p:cNvPicPr>
          <p:nvPr/>
        </p:nvPicPr>
        <p:blipFill>
          <a:blip r:embed="rId2"/>
          <a:stretch>
            <a:fillRect/>
          </a:stretch>
        </p:blipFill>
        <p:spPr>
          <a:xfrm>
            <a:off x="3535469" y="3110071"/>
            <a:ext cx="2084281" cy="2816596"/>
          </a:xfrm>
          <a:prstGeom prst="rect">
            <a:avLst/>
          </a:prstGeom>
        </p:spPr>
      </p:pic>
      <p:sp>
        <p:nvSpPr>
          <p:cNvPr id="7" name="TextBox 6"/>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3" action="ppaction://hlinksldjump"/>
              </a:rPr>
              <a:t>К результату.</a:t>
            </a:r>
            <a:endParaRPr lang="ru-RU" dirty="0">
              <a:latin typeface="Times New Roman"/>
              <a:cs typeface="Times New Roman"/>
            </a:endParaRPr>
          </a:p>
        </p:txBody>
      </p:sp>
    </p:spTree>
    <p:extLst>
      <p:ext uri="{BB962C8B-B14F-4D97-AF65-F5344CB8AC3E}">
        <p14:creationId xmlns:p14="http://schemas.microsoft.com/office/powerpoint/2010/main" xmlns="" val="3370647600"/>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b="1" dirty="0" smtClean="0">
                <a:latin typeface="Times New Roman" pitchFamily="18" charset="0"/>
                <a:cs typeface="Times New Roman" pitchFamily="18" charset="0"/>
              </a:rPr>
              <a:t>Ваша оценка</a:t>
            </a:r>
            <a:endParaRPr lang="ru-RU" b="1" dirty="0">
              <a:latin typeface="Times New Roman" pitchFamily="18" charset="0"/>
              <a:cs typeface="Times New Roman" pitchFamily="18" charset="0"/>
            </a:endParaRPr>
          </a:p>
        </p:txBody>
      </p:sp>
      <p:sp>
        <p:nvSpPr>
          <p:cNvPr id="3" name="TextBox 2"/>
          <p:cNvSpPr txBox="1"/>
          <p:nvPr/>
        </p:nvSpPr>
        <p:spPr>
          <a:xfrm>
            <a:off x="3916951" y="2870729"/>
            <a:ext cx="1312766" cy="1569660"/>
          </a:xfrm>
          <a:prstGeom prst="rect">
            <a:avLst/>
          </a:prstGeom>
          <a:noFill/>
        </p:spPr>
        <p:txBody>
          <a:bodyPr wrap="square" rtlCol="0">
            <a:spAutoFit/>
          </a:bodyPr>
          <a:lstStyle/>
          <a:p>
            <a:pPr algn="ctr"/>
            <a:r>
              <a:rPr lang="ru-RU" sz="9600" b="1" dirty="0" smtClean="0">
                <a:solidFill>
                  <a:srgbClr val="FF0000"/>
                </a:solidFill>
                <a:latin typeface="Times New Roman"/>
                <a:cs typeface="Times New Roman"/>
              </a:rPr>
              <a:t>5</a:t>
            </a:r>
            <a:endParaRPr lang="ru-RU" sz="9600" b="1" dirty="0">
              <a:solidFill>
                <a:srgbClr val="FF0000"/>
              </a:solidFill>
              <a:latin typeface="Times New Roman"/>
              <a:cs typeface="Times New Roman"/>
            </a:endParaRPr>
          </a:p>
        </p:txBody>
      </p:sp>
      <p:sp>
        <p:nvSpPr>
          <p:cNvPr id="4" name="TextBox 3"/>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Пройти тест еще раз.</a:t>
            </a:r>
            <a:endParaRPr lang="ru-RU" dirty="0">
              <a:latin typeface="Times New Roman"/>
              <a:cs typeface="Times New Roman"/>
            </a:endParaRPr>
          </a:p>
        </p:txBody>
      </p:sp>
      <p:sp>
        <p:nvSpPr>
          <p:cNvPr id="5" name="TextBox 4"/>
          <p:cNvSpPr txBox="1"/>
          <p:nvPr/>
        </p:nvSpPr>
        <p:spPr>
          <a:xfrm>
            <a:off x="5657087" y="5926667"/>
            <a:ext cx="3062393" cy="461665"/>
          </a:xfrm>
          <a:prstGeom prst="rect">
            <a:avLst/>
          </a:prstGeom>
          <a:noFill/>
        </p:spPr>
        <p:txBody>
          <a:bodyPr wrap="square" rtlCol="0">
            <a:spAutoFit/>
          </a:bodyPr>
          <a:lstStyle/>
          <a:p>
            <a:r>
              <a:rPr lang="ru-RU" sz="2400" dirty="0" smtClean="0">
                <a:latin typeface="Times New Roman"/>
                <a:cs typeface="Times New Roman"/>
                <a:hlinkClick r:id="" action="ppaction://hlinkshowjump?jump=endshow"/>
              </a:rPr>
              <a:t>Завершить тест</a:t>
            </a:r>
            <a:endParaRPr lang="ru-RU" dirty="0">
              <a:latin typeface="Times New Roman"/>
              <a:cs typeface="Times New Roman"/>
            </a:endParaRPr>
          </a:p>
        </p:txBody>
      </p:sp>
    </p:spTree>
    <p:extLst>
      <p:ext uri="{BB962C8B-B14F-4D97-AF65-F5344CB8AC3E}">
        <p14:creationId xmlns:p14="http://schemas.microsoft.com/office/powerpoint/2010/main" xmlns="" val="288901644"/>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b="1" dirty="0" smtClean="0">
                <a:latin typeface="Times New Roman" pitchFamily="18" charset="0"/>
                <a:cs typeface="Times New Roman" pitchFamily="18" charset="0"/>
              </a:rPr>
              <a:t>Ваша оценка</a:t>
            </a:r>
            <a:endParaRPr lang="ru-RU" b="1" dirty="0">
              <a:latin typeface="Times New Roman" pitchFamily="18" charset="0"/>
              <a:cs typeface="Times New Roman" pitchFamily="18" charset="0"/>
            </a:endParaRPr>
          </a:p>
        </p:txBody>
      </p:sp>
      <p:sp>
        <p:nvSpPr>
          <p:cNvPr id="3" name="TextBox 2"/>
          <p:cNvSpPr txBox="1"/>
          <p:nvPr/>
        </p:nvSpPr>
        <p:spPr>
          <a:xfrm>
            <a:off x="3916951" y="2870729"/>
            <a:ext cx="1312766" cy="1569660"/>
          </a:xfrm>
          <a:prstGeom prst="rect">
            <a:avLst/>
          </a:prstGeom>
          <a:noFill/>
        </p:spPr>
        <p:txBody>
          <a:bodyPr wrap="square" rtlCol="0">
            <a:spAutoFit/>
          </a:bodyPr>
          <a:lstStyle/>
          <a:p>
            <a:pPr algn="ctr"/>
            <a:r>
              <a:rPr lang="ru-RU" sz="9600" b="1" dirty="0">
                <a:solidFill>
                  <a:srgbClr val="FF0000"/>
                </a:solidFill>
                <a:latin typeface="Times New Roman"/>
                <a:cs typeface="Times New Roman"/>
              </a:rPr>
              <a:t>4</a:t>
            </a:r>
          </a:p>
        </p:txBody>
      </p:sp>
      <p:sp>
        <p:nvSpPr>
          <p:cNvPr id="4" name="TextBox 3"/>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Пройти тест еще раз.</a:t>
            </a:r>
            <a:endParaRPr lang="ru-RU" dirty="0">
              <a:latin typeface="Times New Roman"/>
              <a:cs typeface="Times New Roman"/>
            </a:endParaRPr>
          </a:p>
        </p:txBody>
      </p:sp>
      <p:sp>
        <p:nvSpPr>
          <p:cNvPr id="5" name="TextBox 4"/>
          <p:cNvSpPr txBox="1"/>
          <p:nvPr/>
        </p:nvSpPr>
        <p:spPr>
          <a:xfrm>
            <a:off x="5657087" y="5926667"/>
            <a:ext cx="3062393" cy="461665"/>
          </a:xfrm>
          <a:prstGeom prst="rect">
            <a:avLst/>
          </a:prstGeom>
          <a:noFill/>
        </p:spPr>
        <p:txBody>
          <a:bodyPr wrap="square" rtlCol="0">
            <a:spAutoFit/>
          </a:bodyPr>
          <a:lstStyle/>
          <a:p>
            <a:r>
              <a:rPr lang="ru-RU" sz="2400" dirty="0" smtClean="0">
                <a:latin typeface="Times New Roman"/>
                <a:cs typeface="Times New Roman"/>
                <a:hlinkClick r:id="" action="ppaction://hlinkshowjump?jump=endshow"/>
              </a:rPr>
              <a:t>Завершить тест</a:t>
            </a:r>
            <a:endParaRPr lang="ru-RU" dirty="0">
              <a:latin typeface="Times New Roman"/>
              <a:cs typeface="Times New Roman"/>
            </a:endParaRPr>
          </a:p>
        </p:txBody>
      </p:sp>
    </p:spTree>
    <p:extLst>
      <p:ext uri="{BB962C8B-B14F-4D97-AF65-F5344CB8AC3E}">
        <p14:creationId xmlns:p14="http://schemas.microsoft.com/office/powerpoint/2010/main" xmlns="" val="339635476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b="1" dirty="0" smtClean="0">
                <a:latin typeface="Times New Roman" pitchFamily="18" charset="0"/>
                <a:cs typeface="Times New Roman" pitchFamily="18" charset="0"/>
              </a:rPr>
              <a:t>Ваша оценка</a:t>
            </a:r>
            <a:endParaRPr lang="ru-RU" b="1" dirty="0">
              <a:latin typeface="Times New Roman" pitchFamily="18" charset="0"/>
              <a:cs typeface="Times New Roman" pitchFamily="18" charset="0"/>
            </a:endParaRPr>
          </a:p>
        </p:txBody>
      </p:sp>
      <p:sp>
        <p:nvSpPr>
          <p:cNvPr id="3" name="TextBox 2"/>
          <p:cNvSpPr txBox="1"/>
          <p:nvPr/>
        </p:nvSpPr>
        <p:spPr>
          <a:xfrm>
            <a:off x="3916951" y="2870729"/>
            <a:ext cx="1312766" cy="1569660"/>
          </a:xfrm>
          <a:prstGeom prst="rect">
            <a:avLst/>
          </a:prstGeom>
          <a:noFill/>
        </p:spPr>
        <p:txBody>
          <a:bodyPr wrap="square" rtlCol="0">
            <a:spAutoFit/>
          </a:bodyPr>
          <a:lstStyle/>
          <a:p>
            <a:pPr algn="ctr"/>
            <a:r>
              <a:rPr lang="ru-RU" sz="9600" b="1" dirty="0">
                <a:solidFill>
                  <a:srgbClr val="FF0000"/>
                </a:solidFill>
                <a:latin typeface="Times New Roman"/>
                <a:cs typeface="Times New Roman"/>
              </a:rPr>
              <a:t>3</a:t>
            </a:r>
          </a:p>
        </p:txBody>
      </p:sp>
      <p:sp>
        <p:nvSpPr>
          <p:cNvPr id="4" name="TextBox 3"/>
          <p:cNvSpPr txBox="1"/>
          <p:nvPr/>
        </p:nvSpPr>
        <p:spPr>
          <a:xfrm>
            <a:off x="423333" y="5926667"/>
            <a:ext cx="5016500"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Пройти тест еще раз.</a:t>
            </a:r>
            <a:endParaRPr lang="ru-RU" dirty="0">
              <a:latin typeface="Times New Roman"/>
              <a:cs typeface="Times New Roman"/>
            </a:endParaRPr>
          </a:p>
        </p:txBody>
      </p:sp>
      <p:sp>
        <p:nvSpPr>
          <p:cNvPr id="5" name="TextBox 4"/>
          <p:cNvSpPr txBox="1"/>
          <p:nvPr/>
        </p:nvSpPr>
        <p:spPr>
          <a:xfrm>
            <a:off x="5657087" y="5926667"/>
            <a:ext cx="3062393" cy="461665"/>
          </a:xfrm>
          <a:prstGeom prst="rect">
            <a:avLst/>
          </a:prstGeom>
          <a:noFill/>
        </p:spPr>
        <p:txBody>
          <a:bodyPr wrap="square" rtlCol="0">
            <a:spAutoFit/>
          </a:bodyPr>
          <a:lstStyle/>
          <a:p>
            <a:r>
              <a:rPr lang="ru-RU" sz="2400" dirty="0" smtClean="0">
                <a:latin typeface="Times New Roman"/>
                <a:cs typeface="Times New Roman"/>
                <a:hlinkClick r:id="" action="ppaction://hlinkshowjump?jump=endshow"/>
              </a:rPr>
              <a:t>Завершить тест</a:t>
            </a:r>
            <a:endParaRPr lang="ru-RU" dirty="0">
              <a:latin typeface="Times New Roman"/>
              <a:cs typeface="Times New Roman"/>
            </a:endParaRPr>
          </a:p>
        </p:txBody>
      </p:sp>
    </p:spTree>
    <p:extLst>
      <p:ext uri="{BB962C8B-B14F-4D97-AF65-F5344CB8AC3E}">
        <p14:creationId xmlns:p14="http://schemas.microsoft.com/office/powerpoint/2010/main" xmlns="" val="4035180341"/>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b="1" dirty="0" smtClean="0">
                <a:latin typeface="Times New Roman" pitchFamily="18" charset="0"/>
                <a:cs typeface="Times New Roman" pitchFamily="18" charset="0"/>
              </a:rPr>
              <a:t>Ваша оценка</a:t>
            </a:r>
            <a:endParaRPr lang="ru-RU" b="1" dirty="0">
              <a:latin typeface="Times New Roman" pitchFamily="18" charset="0"/>
              <a:cs typeface="Times New Roman" pitchFamily="18" charset="0"/>
            </a:endParaRPr>
          </a:p>
        </p:txBody>
      </p:sp>
      <p:sp>
        <p:nvSpPr>
          <p:cNvPr id="3" name="TextBox 2"/>
          <p:cNvSpPr txBox="1"/>
          <p:nvPr/>
        </p:nvSpPr>
        <p:spPr>
          <a:xfrm>
            <a:off x="3916951" y="2870729"/>
            <a:ext cx="1312766" cy="1569660"/>
          </a:xfrm>
          <a:prstGeom prst="rect">
            <a:avLst/>
          </a:prstGeom>
          <a:noFill/>
        </p:spPr>
        <p:txBody>
          <a:bodyPr wrap="square" rtlCol="0">
            <a:spAutoFit/>
          </a:bodyPr>
          <a:lstStyle/>
          <a:p>
            <a:pPr algn="ctr"/>
            <a:r>
              <a:rPr lang="ru-RU" sz="9600" b="1" dirty="0" smtClean="0">
                <a:solidFill>
                  <a:srgbClr val="FF0000"/>
                </a:solidFill>
                <a:latin typeface="Times New Roman"/>
                <a:cs typeface="Times New Roman"/>
              </a:rPr>
              <a:t>2</a:t>
            </a:r>
            <a:endParaRPr lang="ru-RU" sz="9600" b="1" dirty="0">
              <a:solidFill>
                <a:srgbClr val="FF0000"/>
              </a:solidFill>
              <a:latin typeface="Times New Roman"/>
              <a:cs typeface="Times New Roman"/>
            </a:endParaRPr>
          </a:p>
        </p:txBody>
      </p:sp>
      <p:sp>
        <p:nvSpPr>
          <p:cNvPr id="4" name="TextBox 3"/>
          <p:cNvSpPr txBox="1"/>
          <p:nvPr/>
        </p:nvSpPr>
        <p:spPr>
          <a:xfrm>
            <a:off x="423333" y="5926667"/>
            <a:ext cx="3112347" cy="461665"/>
          </a:xfrm>
          <a:prstGeom prst="rect">
            <a:avLst/>
          </a:prstGeom>
          <a:noFill/>
        </p:spPr>
        <p:txBody>
          <a:bodyPr wrap="square" rtlCol="0">
            <a:spAutoFit/>
          </a:bodyPr>
          <a:lstStyle/>
          <a:p>
            <a:r>
              <a:rPr lang="ru-RU" sz="2400" dirty="0" smtClean="0">
                <a:latin typeface="Times New Roman"/>
                <a:cs typeface="Times New Roman"/>
                <a:hlinkClick r:id="rId2" action="ppaction://hlinksldjump"/>
              </a:rPr>
              <a:t>Пройти тест еще раз.</a:t>
            </a:r>
            <a:endParaRPr lang="ru-RU" dirty="0">
              <a:latin typeface="Times New Roman"/>
              <a:cs typeface="Times New Roman"/>
            </a:endParaRPr>
          </a:p>
        </p:txBody>
      </p:sp>
      <p:sp>
        <p:nvSpPr>
          <p:cNvPr id="6" name="TextBox 5"/>
          <p:cNvSpPr txBox="1"/>
          <p:nvPr/>
        </p:nvSpPr>
        <p:spPr>
          <a:xfrm>
            <a:off x="5657087" y="5926667"/>
            <a:ext cx="3062393" cy="461665"/>
          </a:xfrm>
          <a:prstGeom prst="rect">
            <a:avLst/>
          </a:prstGeom>
          <a:noFill/>
        </p:spPr>
        <p:txBody>
          <a:bodyPr wrap="square" rtlCol="0">
            <a:spAutoFit/>
          </a:bodyPr>
          <a:lstStyle/>
          <a:p>
            <a:r>
              <a:rPr lang="ru-RU" sz="2400" dirty="0" smtClean="0">
                <a:latin typeface="Times New Roman"/>
                <a:cs typeface="Times New Roman"/>
                <a:hlinkClick r:id="" action="ppaction://hlinkshowjump?jump=endshow"/>
              </a:rPr>
              <a:t>Завершить тест</a:t>
            </a:r>
            <a:endParaRPr lang="ru-RU" dirty="0">
              <a:latin typeface="Times New Roman"/>
              <a:cs typeface="Times New Roman"/>
            </a:endParaRPr>
          </a:p>
        </p:txBody>
      </p:sp>
    </p:spTree>
    <p:extLst>
      <p:ext uri="{BB962C8B-B14F-4D97-AF65-F5344CB8AC3E}">
        <p14:creationId xmlns:p14="http://schemas.microsoft.com/office/powerpoint/2010/main" xmlns="" val="706863707"/>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1016063"/>
            <a:ext cx="8229600" cy="433917"/>
          </a:xfrm>
        </p:spPr>
        <p:txBody>
          <a:bodyPr>
            <a:noAutofit/>
          </a:bodyPr>
          <a:lstStyle/>
          <a:p>
            <a:pPr algn="ctr"/>
            <a:r>
              <a:rPr lang="ru-RU" sz="3200" b="1" dirty="0" smtClean="0">
                <a:latin typeface="Times New Roman" pitchFamily="18" charset="0"/>
                <a:cs typeface="Times New Roman" pitchFamily="18" charset="0"/>
              </a:rPr>
              <a:t>Список источников</a:t>
            </a:r>
            <a:endParaRPr lang="ru-RU" sz="3200" b="1" dirty="0">
              <a:latin typeface="Times New Roman" pitchFamily="18" charset="0"/>
              <a:cs typeface="Times New Roman" pitchFamily="18" charset="0"/>
            </a:endParaRPr>
          </a:p>
        </p:txBody>
      </p:sp>
      <p:sp>
        <p:nvSpPr>
          <p:cNvPr id="4" name="TextBox 3"/>
          <p:cNvSpPr txBox="1"/>
          <p:nvPr/>
        </p:nvSpPr>
        <p:spPr>
          <a:xfrm>
            <a:off x="457200" y="1987051"/>
            <a:ext cx="8229600" cy="523220"/>
          </a:xfrm>
          <a:prstGeom prst="rect">
            <a:avLst/>
          </a:prstGeom>
          <a:noFill/>
        </p:spPr>
        <p:txBody>
          <a:bodyPr wrap="square" rtlCol="0">
            <a:spAutoFit/>
          </a:bodyPr>
          <a:lstStyle/>
          <a:p>
            <a:r>
              <a:rPr lang="en-US" sz="1400" dirty="0" smtClean="0">
                <a:latin typeface="Times New Roman"/>
                <a:cs typeface="Times New Roman"/>
                <a:hlinkClick r:id="rId2"/>
              </a:rPr>
              <a:t>https://www.mk.ru/science/2018/11/12/aleksandr-borodin-khimikpervootkryvatel-i-kompozitorpervoprokhodec.html</a:t>
            </a:r>
            <a:endParaRPr lang="ru-RU" sz="1400" dirty="0">
              <a:latin typeface="Times New Roman"/>
              <a:cs typeface="Times New Roman"/>
            </a:endParaRPr>
          </a:p>
        </p:txBody>
      </p:sp>
      <p:sp>
        <p:nvSpPr>
          <p:cNvPr id="5" name="TextBox 4"/>
          <p:cNvSpPr txBox="1"/>
          <p:nvPr/>
        </p:nvSpPr>
        <p:spPr>
          <a:xfrm>
            <a:off x="457200" y="2391014"/>
            <a:ext cx="8229600" cy="307777"/>
          </a:xfrm>
          <a:prstGeom prst="rect">
            <a:avLst/>
          </a:prstGeom>
          <a:noFill/>
        </p:spPr>
        <p:txBody>
          <a:bodyPr wrap="square" rtlCol="0">
            <a:spAutoFit/>
          </a:bodyPr>
          <a:lstStyle/>
          <a:p>
            <a:r>
              <a:rPr lang="en-US" sz="1400" dirty="0" smtClean="0">
                <a:latin typeface="Times New Roman"/>
                <a:cs typeface="Times New Roman"/>
                <a:hlinkClick r:id="rId3"/>
              </a:rPr>
              <a:t>https://xn----7sbgxiccc0a0ahbaom6e.xn--80acgfbsl1azdqr.xn--p1ai/file/9fae3a6bcd32be41907393113975d53e</a:t>
            </a:r>
            <a:endParaRPr lang="ru-RU" sz="1400" dirty="0">
              <a:latin typeface="Times New Roman"/>
              <a:cs typeface="Times New Roman"/>
            </a:endParaRPr>
          </a:p>
        </p:txBody>
      </p:sp>
      <p:sp>
        <p:nvSpPr>
          <p:cNvPr id="6" name="TextBox 5"/>
          <p:cNvSpPr txBox="1"/>
          <p:nvPr/>
        </p:nvSpPr>
        <p:spPr>
          <a:xfrm>
            <a:off x="457200" y="2664159"/>
            <a:ext cx="8229600" cy="307777"/>
          </a:xfrm>
          <a:prstGeom prst="rect">
            <a:avLst/>
          </a:prstGeom>
          <a:noFill/>
        </p:spPr>
        <p:txBody>
          <a:bodyPr wrap="square" rtlCol="0">
            <a:spAutoFit/>
          </a:bodyPr>
          <a:lstStyle/>
          <a:p>
            <a:r>
              <a:rPr lang="en-US" sz="1400" dirty="0" smtClean="0">
                <a:latin typeface="Times New Roman"/>
                <a:cs typeface="Times New Roman"/>
                <a:hlinkClick r:id="rId4"/>
              </a:rPr>
              <a:t>https://sites.google.com/site/etnosekcpo/vydausiesa-russkie/kompozitory/rimskij---korsakov-nikolaj-andreevic</a:t>
            </a:r>
            <a:endParaRPr lang="ru-RU" sz="1400" dirty="0">
              <a:latin typeface="Times New Roman"/>
              <a:cs typeface="Times New Roman"/>
            </a:endParaRPr>
          </a:p>
        </p:txBody>
      </p:sp>
      <p:sp>
        <p:nvSpPr>
          <p:cNvPr id="7" name="TextBox 6"/>
          <p:cNvSpPr txBox="1"/>
          <p:nvPr/>
        </p:nvSpPr>
        <p:spPr>
          <a:xfrm>
            <a:off x="457200" y="2904815"/>
            <a:ext cx="8229600" cy="307777"/>
          </a:xfrm>
          <a:prstGeom prst="rect">
            <a:avLst/>
          </a:prstGeom>
          <a:noFill/>
        </p:spPr>
        <p:txBody>
          <a:bodyPr wrap="square" rtlCol="0">
            <a:spAutoFit/>
          </a:bodyPr>
          <a:lstStyle/>
          <a:p>
            <a:r>
              <a:rPr lang="en-US" sz="1400" dirty="0" smtClean="0">
                <a:latin typeface="Times New Roman"/>
                <a:cs typeface="Times New Roman"/>
                <a:hlinkClick r:id="rId5"/>
              </a:rPr>
              <a:t>https://www.belcanto.ru/prokofiev.html</a:t>
            </a:r>
            <a:endParaRPr lang="ru-RU" sz="1400" dirty="0">
              <a:latin typeface="Times New Roman"/>
              <a:cs typeface="Times New Roman"/>
            </a:endParaRPr>
          </a:p>
        </p:txBody>
      </p:sp>
      <p:sp>
        <p:nvSpPr>
          <p:cNvPr id="8" name="TextBox 7"/>
          <p:cNvSpPr txBox="1"/>
          <p:nvPr/>
        </p:nvSpPr>
        <p:spPr>
          <a:xfrm>
            <a:off x="457200" y="3138508"/>
            <a:ext cx="8229600" cy="307777"/>
          </a:xfrm>
          <a:prstGeom prst="rect">
            <a:avLst/>
          </a:prstGeom>
          <a:noFill/>
        </p:spPr>
        <p:txBody>
          <a:bodyPr wrap="square" rtlCol="0">
            <a:spAutoFit/>
          </a:bodyPr>
          <a:lstStyle/>
          <a:p>
            <a:r>
              <a:rPr lang="en-US" sz="1400" dirty="0" smtClean="0">
                <a:latin typeface="Times New Roman"/>
                <a:cs typeface="Times New Roman"/>
                <a:hlinkClick r:id="rId6"/>
              </a:rPr>
              <a:t>https://www.belcanto.ru/tchaikovsky.html</a:t>
            </a:r>
            <a:endParaRPr lang="ru-RU" sz="1400" dirty="0">
              <a:latin typeface="Times New Roman"/>
              <a:cs typeface="Times New Roman"/>
            </a:endParaRPr>
          </a:p>
        </p:txBody>
      </p:sp>
      <p:sp>
        <p:nvSpPr>
          <p:cNvPr id="10" name="TextBox 9"/>
          <p:cNvSpPr txBox="1"/>
          <p:nvPr/>
        </p:nvSpPr>
        <p:spPr>
          <a:xfrm>
            <a:off x="457200" y="3369621"/>
            <a:ext cx="8229600" cy="307777"/>
          </a:xfrm>
          <a:prstGeom prst="rect">
            <a:avLst/>
          </a:prstGeom>
          <a:noFill/>
        </p:spPr>
        <p:txBody>
          <a:bodyPr wrap="square" rtlCol="0">
            <a:spAutoFit/>
          </a:bodyPr>
          <a:lstStyle/>
          <a:p>
            <a:r>
              <a:rPr lang="en-US" sz="1400" dirty="0" smtClean="0">
                <a:latin typeface="Times New Roman"/>
                <a:cs typeface="Times New Roman"/>
                <a:hlinkClick r:id="rId7"/>
              </a:rPr>
              <a:t>https://www.belcanto.ru/mussorgsky.html</a:t>
            </a:r>
            <a:endParaRPr lang="ru-RU" sz="1400" dirty="0">
              <a:latin typeface="Times New Roman"/>
              <a:cs typeface="Times New Roman"/>
            </a:endParaRPr>
          </a:p>
        </p:txBody>
      </p:sp>
      <p:sp>
        <p:nvSpPr>
          <p:cNvPr id="11" name="TextBox 10"/>
          <p:cNvSpPr txBox="1"/>
          <p:nvPr/>
        </p:nvSpPr>
        <p:spPr>
          <a:xfrm>
            <a:off x="457200" y="3617898"/>
            <a:ext cx="8229600" cy="307777"/>
          </a:xfrm>
          <a:prstGeom prst="rect">
            <a:avLst/>
          </a:prstGeom>
          <a:noFill/>
        </p:spPr>
        <p:txBody>
          <a:bodyPr wrap="square" rtlCol="0">
            <a:spAutoFit/>
          </a:bodyPr>
          <a:lstStyle/>
          <a:p>
            <a:r>
              <a:rPr lang="en-US" sz="1400" dirty="0" smtClean="0">
                <a:latin typeface="Times New Roman"/>
                <a:cs typeface="Times New Roman"/>
                <a:hlinkClick r:id="rId8"/>
              </a:rPr>
              <a:t>https://meloman.ru/composer/rubinshtejn-anton/</a:t>
            </a:r>
            <a:endParaRPr lang="ru-RU" sz="1400" dirty="0">
              <a:latin typeface="Times New Roman"/>
              <a:cs typeface="Times New Roman"/>
            </a:endParaRPr>
          </a:p>
        </p:txBody>
      </p:sp>
      <p:sp>
        <p:nvSpPr>
          <p:cNvPr id="12" name="TextBox 11"/>
          <p:cNvSpPr txBox="1"/>
          <p:nvPr/>
        </p:nvSpPr>
        <p:spPr>
          <a:xfrm>
            <a:off x="457200" y="3859884"/>
            <a:ext cx="8229600" cy="307777"/>
          </a:xfrm>
          <a:prstGeom prst="rect">
            <a:avLst/>
          </a:prstGeom>
          <a:noFill/>
        </p:spPr>
        <p:txBody>
          <a:bodyPr wrap="square" rtlCol="0">
            <a:spAutoFit/>
          </a:bodyPr>
          <a:lstStyle/>
          <a:p>
            <a:r>
              <a:rPr lang="en-US" sz="1400" dirty="0" smtClean="0">
                <a:latin typeface="Times New Roman"/>
                <a:cs typeface="Times New Roman"/>
                <a:hlinkClick r:id="rId9"/>
              </a:rPr>
              <a:t>https://www.belcanto.ru/rubinstein.html</a:t>
            </a:r>
            <a:endParaRPr lang="ru-RU" sz="1400" dirty="0">
              <a:latin typeface="Times New Roman"/>
              <a:cs typeface="Times New Roman"/>
            </a:endParaRPr>
          </a:p>
        </p:txBody>
      </p:sp>
      <p:sp>
        <p:nvSpPr>
          <p:cNvPr id="13" name="TextBox 12"/>
          <p:cNvSpPr txBox="1"/>
          <p:nvPr/>
        </p:nvSpPr>
        <p:spPr>
          <a:xfrm>
            <a:off x="5657087" y="5926667"/>
            <a:ext cx="3062393" cy="461665"/>
          </a:xfrm>
          <a:prstGeom prst="rect">
            <a:avLst/>
          </a:prstGeom>
          <a:noFill/>
        </p:spPr>
        <p:txBody>
          <a:bodyPr wrap="square" rtlCol="0">
            <a:spAutoFit/>
          </a:bodyPr>
          <a:lstStyle/>
          <a:p>
            <a:r>
              <a:rPr lang="ru-RU" sz="2400" dirty="0" smtClean="0">
                <a:latin typeface="Times New Roman"/>
                <a:cs typeface="Times New Roman"/>
                <a:hlinkClick r:id="" action="ppaction://hlinkshowjump?jump=endshow"/>
              </a:rPr>
              <a:t>Завершить тест</a:t>
            </a:r>
            <a:endParaRPr lang="ru-RU" dirty="0">
              <a:latin typeface="Times New Roman"/>
              <a:cs typeface="Times New Roman"/>
            </a:endParaRPr>
          </a:p>
        </p:txBody>
      </p:sp>
    </p:spTree>
    <p:extLst>
      <p:ext uri="{BB962C8B-B14F-4D97-AF65-F5344CB8AC3E}">
        <p14:creationId xmlns:p14="http://schemas.microsoft.com/office/powerpoint/2010/main" xmlns="" val="3174886379"/>
      </p:ext>
    </p:extLst>
  </p:cSld>
  <p:clrMapOvr>
    <a:masterClrMapping/>
  </p:clrMapOvr>
  <mc:AlternateContent xmlns:mc="http://schemas.openxmlformats.org/markup-compatibility/2006">
    <mc:Choice xmlns:p14="http://schemas.microsoft.com/office/powerpoint/2010/main" xmlns="" Requires="p14">
      <p:transition spd="slow" p14:dur="2000" advClick="0"/>
    </mc:Choice>
    <mc:Fallback>
      <p:transition spd="slow" advClick="0"/>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Столица">
  <a:themeElements>
    <a:clrScheme name="Другая 9">
      <a:dk1>
        <a:srgbClr val="000000"/>
      </a:dk1>
      <a:lt1>
        <a:srgbClr val="FFFFFF"/>
      </a:lt1>
      <a:dk2>
        <a:srgbClr val="6F6D5D"/>
      </a:dk2>
      <a:lt2>
        <a:srgbClr val="7C8F97"/>
      </a:lt2>
      <a:accent1>
        <a:srgbClr val="4B5A60"/>
      </a:accent1>
      <a:accent2>
        <a:srgbClr val="9C5238"/>
      </a:accent2>
      <a:accent3>
        <a:srgbClr val="504539"/>
      </a:accent3>
      <a:accent4>
        <a:srgbClr val="C1AD79"/>
      </a:accent4>
      <a:accent5>
        <a:srgbClr val="667559"/>
      </a:accent5>
      <a:accent6>
        <a:srgbClr val="BAD6AD"/>
      </a:accent6>
      <a:hlink>
        <a:srgbClr val="000000"/>
      </a:hlink>
      <a:folHlink>
        <a:srgbClr val="000000"/>
      </a:folHlink>
    </a:clrScheme>
    <a:fontScheme name="Столица">
      <a:majorFont>
        <a:latin typeface="Calisto MT"/>
        <a:ea typeface=""/>
        <a:cs typeface=""/>
        <a:font script="Jpan" typeface="ＭＳ 明朝"/>
        <a:font script="Hans" typeface="宋体"/>
        <a:font script="Hant" typeface="新細明體"/>
      </a:majorFont>
      <a:minorFont>
        <a:latin typeface="Calisto MT"/>
        <a:ea typeface=""/>
        <a:cs typeface=""/>
        <a:font script="Jpan" typeface="ＭＳ 明朝"/>
        <a:font script="Hans" typeface="宋体"/>
        <a:font script="Hant" typeface="新細明體"/>
      </a:minorFont>
    </a:fontScheme>
    <a:fmtScheme name="Столица">
      <a:fillStyleLst>
        <a:solidFill>
          <a:schemeClr val="phClr"/>
        </a:solidFill>
        <a:blipFill rotWithShape="1">
          <a:blip xmlns:r="http://schemas.openxmlformats.org/officeDocument/2006/relationships" r:embed="rId1">
            <a:duotone>
              <a:schemeClr val="phClr">
                <a:satMod val="150000"/>
                <a:lumMod val="50000"/>
              </a:schemeClr>
              <a:schemeClr val="phClr">
                <a:satMod val="300000"/>
                <a:lumMod val="125000"/>
              </a:schemeClr>
            </a:duotone>
          </a:blip>
          <a:tile tx="0" ty="0" sx="100000" sy="100000" flip="none" algn="tl"/>
        </a:blipFill>
        <a:blipFill rotWithShape="1">
          <a:blip xmlns:r="http://schemas.openxmlformats.org/officeDocument/2006/relationships" r:embed="rId2">
            <a:duotone>
              <a:schemeClr val="phClr">
                <a:satMod val="135000"/>
                <a:lumMod val="80000"/>
              </a:schemeClr>
              <a:schemeClr val="phClr">
                <a:satMod val="250000"/>
                <a:lumMod val="150000"/>
              </a:schemeClr>
            </a:duotone>
          </a:blip>
          <a:stretch/>
        </a:blipFill>
      </a:fillStyleLst>
      <a:lnStyleLst>
        <a:ln w="12700" cap="flat" cmpd="sng" algn="ctr">
          <a:solidFill>
            <a:schemeClr val="phClr">
              <a:shade val="95000"/>
              <a:satMod val="105000"/>
            </a:schemeClr>
          </a:solidFill>
          <a:prstDash val="solid"/>
        </a:ln>
        <a:ln w="31750" cap="flat" cmpd="sng" algn="ctr">
          <a:solidFill>
            <a:schemeClr val="phClr">
              <a:shade val="90000"/>
            </a:schemeClr>
          </a:solidFill>
          <a:prstDash val="solid"/>
        </a:ln>
        <a:ln w="44450" cap="flat" cmpd="sng" algn="ctr">
          <a:solidFill>
            <a:schemeClr val="phClr">
              <a:shade val="85000"/>
            </a:schemeClr>
          </a:solidFill>
          <a:prstDash val="solid"/>
        </a:ln>
      </a:lnStyleLst>
      <a:effectStyleLst>
        <a:effectStyle>
          <a:effectLst/>
        </a:effectStyle>
        <a:effectStyle>
          <a:effectLst>
            <a:outerShdw blurRad="63500" sx="101000" sy="101000" algn="ctr" rotWithShape="0">
              <a:srgbClr val="000000">
                <a:alpha val="40000"/>
              </a:srgbClr>
            </a:outerShdw>
          </a:effectLst>
          <a:scene3d>
            <a:camera prst="perspectiveFront" fov="3000000"/>
            <a:lightRig rig="threePt" dir="tl"/>
          </a:scene3d>
          <a:sp3d>
            <a:bevelT w="0" h="0"/>
          </a:sp3d>
        </a:effectStyle>
        <a:effectStyle>
          <a:effectLst>
            <a:innerShdw blurRad="190500">
              <a:srgbClr val="000000">
                <a:alpha val="50000"/>
              </a:srgbClr>
            </a:innerShdw>
          </a:effectLst>
          <a:scene3d>
            <a:camera prst="perspectiveFront" fov="4800000"/>
            <a:lightRig rig="twoPt" dir="t">
              <a:rot lat="0" lon="0" rev="4800000"/>
            </a:lightRig>
          </a:scene3d>
          <a:sp3d>
            <a:bevelT w="0" h="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3">
            <a:duotone>
              <a:schemeClr val="phClr">
                <a:satMod val="150000"/>
                <a:lumMod val="50000"/>
              </a:schemeClr>
              <a:schemeClr val="phClr">
                <a:satMod val="400000"/>
                <a:lumMod val="16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CDE424F2BF8044A6A275442FB660D5" ma:contentTypeVersion="2" ma:contentTypeDescription="Create a new document." ma:contentTypeScope="" ma:versionID="2fa4b2b8472f90ef66e627638c200547">
  <xsd:schema xmlns:xsd="http://www.w3.org/2001/XMLSchema" xmlns:xs="http://www.w3.org/2001/XMLSchema" xmlns:p="http://schemas.microsoft.com/office/2006/metadata/properties" xmlns:ns2="9cbfd14a-cc21-45cf-a595-1414754dc2e3" targetNamespace="http://schemas.microsoft.com/office/2006/metadata/properties" ma:root="true" ma:fieldsID="9c1fae67fbb94317661844d24374dd4c" ns2:_="">
    <xsd:import namespace="9cbfd14a-cc21-45cf-a595-1414754dc2e3"/>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bfd14a-cc21-45cf-a595-1414754dc2e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9B37F74-59F5-49EF-87E6-B12953C66C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bfd14a-cc21-45cf-a595-1414754dc2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83A7B9C-6793-47BB-A447-B125F6C0407F}">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C839C7F-517C-46E5-A857-C34C8B3890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Столица.thmx</Template>
  <TotalTime>1276</TotalTime>
  <Words>1453</Words>
  <Application>Microsoft Macintosh PowerPoint</Application>
  <PresentationFormat>Экран (4:3)</PresentationFormat>
  <Paragraphs>191</Paragraphs>
  <Slides>55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55</vt:i4>
      </vt:variant>
    </vt:vector>
  </HeadingPairs>
  <TitlesOfParts>
    <vt:vector size="56" baseType="lpstr">
      <vt:lpstr>Столица</vt:lpstr>
      <vt:lpstr>Автономная некоммерческая организация высшего образования  «Российский новый университет» Колледж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Слайд 50</vt:lpstr>
      <vt:lpstr>Ваша оценка</vt:lpstr>
      <vt:lpstr>Ваша оценка</vt:lpstr>
      <vt:lpstr>Ваша оценка</vt:lpstr>
      <vt:lpstr>Ваша оценка</vt:lpstr>
      <vt:lpstr>Список источников</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Екатерина Подшибякина</dc:creator>
  <cp:lastModifiedBy>Элла</cp:lastModifiedBy>
  <cp:revision>63</cp:revision>
  <dcterms:created xsi:type="dcterms:W3CDTF">2020-04-22T13:44:44Z</dcterms:created>
  <dcterms:modified xsi:type="dcterms:W3CDTF">2020-09-26T12:35:29Z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0x01010034CDE424F2BF8044A6A275442FB660D5</vt:lpwstr>
  </property>
</Properties>
</file>