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29454" y="3357562"/>
            <a:ext cx="2043336" cy="2185990"/>
          </a:xfrm>
        </p:spPr>
        <p:txBody>
          <a:bodyPr>
            <a:noAutofit/>
          </a:bodyPr>
          <a:lstStyle/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Сергей Леонтьев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40.02.03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и социальное обеспечение 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</a:p>
          <a:p>
            <a:pPr algn="r"/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Э.Б.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6324600" cy="182880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Презентация-тест на тему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География»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79" y="1052736"/>
            <a:ext cx="1854273" cy="12241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99335" y="188640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 ВО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РосНОУ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215206" y="6286520"/>
            <a:ext cx="1656184" cy="4001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843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578745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из этого является столицей Китая?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2088608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Пекин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302656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Сеул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404327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Шанхай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4108" y="2081534"/>
            <a:ext cx="3240360" cy="2463080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3318292" y="1195602"/>
            <a:ext cx="1908212" cy="2517582"/>
            <a:chOff x="3318292" y="1195602"/>
            <a:chExt cx="1908212" cy="2517582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318292" y="1195602"/>
              <a:ext cx="1908212" cy="206179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318292" y="3313074"/>
              <a:ext cx="19082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Молодец!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3121115" y="4043272"/>
            <a:ext cx="2401807" cy="2406462"/>
            <a:chOff x="3121115" y="4043272"/>
            <a:chExt cx="2401807" cy="240646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1115" y="4043272"/>
              <a:ext cx="2302565" cy="2006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3220357" y="6049624"/>
              <a:ext cx="230256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Неправильно!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12">
            <a:hlinkClick r:id="rId5" action="ppaction://hlinksldjump"/>
          </p:cNvPr>
          <p:cNvSpPr/>
          <p:nvPr/>
        </p:nvSpPr>
        <p:spPr>
          <a:xfrm>
            <a:off x="6876256" y="6049624"/>
            <a:ext cx="1656184" cy="4001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610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692696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Самая высокая гора в мире?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4134271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Джомолунгма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215492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Макалу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3111351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Канченджанга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4128" y="1916832"/>
            <a:ext cx="3096344" cy="2679104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3032019" y="4005064"/>
            <a:ext cx="2016224" cy="2419534"/>
            <a:chOff x="3032019" y="4005064"/>
            <a:chExt cx="2016224" cy="2419534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032019" y="4005064"/>
              <a:ext cx="2016224" cy="2019424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032019" y="6024488"/>
              <a:ext cx="19000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Молодец!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3032019" y="1384176"/>
            <a:ext cx="2016224" cy="2358117"/>
            <a:chOff x="3032019" y="1384176"/>
            <a:chExt cx="2016224" cy="2358117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032019" y="1384176"/>
              <a:ext cx="2016224" cy="1872208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032019" y="3342183"/>
              <a:ext cx="20162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Неправильно!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12">
            <a:hlinkClick r:id="rId5" action="ppaction://hlinksldjump"/>
          </p:cNvPr>
          <p:cNvSpPr/>
          <p:nvPr/>
        </p:nvSpPr>
        <p:spPr>
          <a:xfrm>
            <a:off x="6804248" y="5805264"/>
            <a:ext cx="1584176" cy="4192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4144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620688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Самая крупная река России?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700808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Енисей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85293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Амур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400506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Лена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2044725"/>
            <a:ext cx="3456384" cy="2539752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3072962" y="1154361"/>
            <a:ext cx="2016224" cy="2560350"/>
            <a:chOff x="3072962" y="1154361"/>
            <a:chExt cx="2016224" cy="2560350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072962" y="1154361"/>
              <a:ext cx="2016224" cy="216024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072962" y="3314601"/>
              <a:ext cx="20162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Молодец!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3046184" y="4005064"/>
            <a:ext cx="2043002" cy="2550478"/>
            <a:chOff x="3046184" y="4005064"/>
            <a:chExt cx="2043002" cy="2550478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072962" y="4005064"/>
              <a:ext cx="2016224" cy="2150368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046184" y="6155432"/>
              <a:ext cx="20162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Неправильно!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12">
            <a:hlinkClick r:id="rId5" action="ppaction://hlinksldjump"/>
          </p:cNvPr>
          <p:cNvSpPr/>
          <p:nvPr/>
        </p:nvSpPr>
        <p:spPr>
          <a:xfrm>
            <a:off x="6876256" y="5949279"/>
            <a:ext cx="1656184" cy="4062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252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https://ru.wikipedia.org/wiki/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Список_крупнейших_рек_России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https://ru.wikipedia.org/wiki/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Список_высочайших_вершин_Земли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ru.wikipedia.org/wiki/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Исторические_столицы_Китая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6549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a8ded532-d077-4d71-9a46-02f32f3f4e1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29FB5C0DF670144FA7B71B368B64504F" ma:contentTypeVersion="5" ma:contentTypeDescription="Создание документа." ma:contentTypeScope="" ma:versionID="5fab1626182a0cdaf636b0598b4547b1">
  <xsd:schema xmlns:xsd="http://www.w3.org/2001/XMLSchema" xmlns:xs="http://www.w3.org/2001/XMLSchema" xmlns:p="http://schemas.microsoft.com/office/2006/metadata/properties" xmlns:ns2="a8ded532-d077-4d71-9a46-02f32f3f4e16" targetNamespace="http://schemas.microsoft.com/office/2006/metadata/properties" ma:root="true" ma:fieldsID="cfb8a258e8e907b11bb2d6b3460e60c0" ns2:_="">
    <xsd:import namespace="a8ded532-d077-4d71-9a46-02f32f3f4e16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ed532-d077-4d71-9a46-02f32f3f4e16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EEE1804-AAB4-4DC2-8797-A640874BDFCA}">
  <ds:schemaRefs>
    <ds:schemaRef ds:uri="http://schemas.microsoft.com/office/2006/metadata/properties"/>
    <ds:schemaRef ds:uri="http://schemas.microsoft.com/office/infopath/2007/PartnerControls"/>
    <ds:schemaRef ds:uri="a8ded532-d077-4d71-9a46-02f32f3f4e16"/>
  </ds:schemaRefs>
</ds:datastoreItem>
</file>

<file path=customXml/itemProps2.xml><?xml version="1.0" encoding="utf-8"?>
<ds:datastoreItem xmlns:ds="http://schemas.openxmlformats.org/officeDocument/2006/customXml" ds:itemID="{5C74D004-D9F2-4166-82F3-2408AAD1FA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3B20B8-06B8-4078-9B7B-CFA494FD69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ded532-d077-4d71-9a46-02f32f3f4e1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61</TotalTime>
  <Words>75</Words>
  <Application>Microsoft Office PowerPoint</Application>
  <PresentationFormat>Экран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Сетка</vt:lpstr>
      <vt:lpstr>Презентация-тест на тему  « География»</vt:lpstr>
      <vt:lpstr>Слайд 2</vt:lpstr>
      <vt:lpstr>Слайд 3</vt:lpstr>
      <vt:lpstr>Слайд 4</vt:lpstr>
      <vt:lpstr>Список использованных источников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Презентация-тест на тему  « География»</dc:title>
  <dc:creator>admin</dc:creator>
  <cp:lastModifiedBy>Элла</cp:lastModifiedBy>
  <cp:revision>9</cp:revision>
  <dcterms:created xsi:type="dcterms:W3CDTF">2020-05-15T18:42:20Z</dcterms:created>
  <dcterms:modified xsi:type="dcterms:W3CDTF">2020-05-28T10:26:08Z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0x01010029FB5C0DF670144FA7B71B368B64504F</vt:lpwstr>
  </property>
</Properties>
</file>