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FFFF99"/>
    <a:srgbClr val="21A19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2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5/14/2020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5/14/2020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5/14/2020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5/14/2020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5/14/2020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5/14/2020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5/14/2020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5/14/2020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sites.google.com/site/vetkimmm01/_/rsrc/1492170331431/home/rRTG1RewtxA.jpg" TargetMode="External"/><Relationship Id="rId7" Type="http://schemas.openxmlformats.org/officeDocument/2006/relationships/hyperlink" Target="https://iprojector.ru/upload/iblock/479/Projector_VIVITEK_HK2288_BK.jp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avatanplus.com/files/resources/original/5c7fc34acdd3c1695312dc5b.png" TargetMode="External"/><Relationship Id="rId5" Type="http://schemas.openxmlformats.org/officeDocument/2006/relationships/hyperlink" Target="https://images.e2e4online.ru/o/5518912.png" TargetMode="External"/><Relationship Id="rId4" Type="http://schemas.openxmlformats.org/officeDocument/2006/relationships/hyperlink" Target="https://mcgrp.ru/images/1380302/2038946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624386_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1017603139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EEDBD4"/>
              </a:clrFrom>
              <a:clrTo>
                <a:srgbClr val="EEDBD4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43400" y="3505199"/>
            <a:ext cx="1905000" cy="2904701"/>
          </a:xfrm>
          <a:prstGeom prst="rect">
            <a:avLst/>
          </a:prstGeom>
        </p:spPr>
      </p:pic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8153400" y="6172200"/>
            <a:ext cx="609600" cy="457200"/>
          </a:xfrm>
          <a:prstGeom prst="actionButtonForwardNex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126869"/>
            <a:ext cx="9144000" cy="965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3274" tIns="66637" rIns="133274" bIns="66637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1332738"/>
            <a:r>
              <a:rPr lang="ru-RU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Автономная некоммерческая организация высшего образования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 defTabSz="1332738"/>
            <a:r>
              <a:rPr lang="ru-RU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«Российский новый университет»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 defTabSz="1332738"/>
            <a:r>
              <a:rPr lang="ru-RU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Колледж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1828800" y="1752600"/>
            <a:ext cx="69342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Применение триггеров </a:t>
            </a:r>
          </a:p>
          <a:p>
            <a:pPr lvl="0" algn="ctr">
              <a:spcBef>
                <a:spcPct val="0"/>
              </a:spcBef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 презентации-т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есте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по теме: 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«Правила дорожного движения»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Рисунок 25" descr="624386_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3600" y="381000"/>
            <a:ext cx="6400800" cy="1752600"/>
          </a:xfrm>
          <a:noFill/>
          <a:scene3d>
            <a:camera prst="orthographicFront"/>
            <a:lightRig rig="threePt" dir="t"/>
          </a:scene3d>
          <a:sp3d extrusionH="6350">
            <a:bevelT/>
            <a:extrusionClr>
              <a:schemeClr val="bg1">
                <a:lumMod val="50000"/>
              </a:schemeClr>
            </a:extrusionClr>
          </a:sp3d>
        </p:spPr>
        <p:txBody>
          <a:bodyPr>
            <a:normAutofit fontScale="90000"/>
          </a:bodyPr>
          <a:lstStyle/>
          <a:p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С какого возраста разрешается ездить на велосипеде по</a:t>
            </a:r>
            <a:b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проезжей части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14 лет"/>
          <p:cNvSpPr/>
          <p:nvPr/>
        </p:nvSpPr>
        <p:spPr>
          <a:xfrm>
            <a:off x="1828800" y="2286000"/>
            <a:ext cx="1980000" cy="540000"/>
          </a:xfrm>
          <a:prstGeom prst="bevel">
            <a:avLst/>
          </a:prstGeom>
          <a:solidFill>
            <a:srgbClr val="21A195"/>
          </a:solidFill>
          <a:ln>
            <a:solidFill>
              <a:srgbClr val="21A1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С 14 лет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13 лет"/>
          <p:cNvSpPr/>
          <p:nvPr/>
        </p:nvSpPr>
        <p:spPr>
          <a:xfrm>
            <a:off x="1828800" y="3048000"/>
            <a:ext cx="1980000" cy="540000"/>
          </a:xfrm>
          <a:prstGeom prst="bevel">
            <a:avLst/>
          </a:prstGeom>
          <a:solidFill>
            <a:srgbClr val="21A195"/>
          </a:solidFill>
          <a:ln>
            <a:solidFill>
              <a:srgbClr val="21A1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С 13 лет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12 лет"/>
          <p:cNvSpPr/>
          <p:nvPr/>
        </p:nvSpPr>
        <p:spPr>
          <a:xfrm>
            <a:off x="1828800" y="3810000"/>
            <a:ext cx="1980000" cy="540000"/>
          </a:xfrm>
          <a:prstGeom prst="bevel">
            <a:avLst/>
          </a:prstGeom>
          <a:solidFill>
            <a:srgbClr val="21A195"/>
          </a:solidFill>
          <a:ln>
            <a:solidFill>
              <a:srgbClr val="21A1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С 12 лет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1143000" y="4495800"/>
            <a:ext cx="7620000" cy="2362200"/>
          </a:xfrm>
          <a:prstGeom prst="horizontalScroll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00200" y="4876800"/>
            <a:ext cx="457200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Согласно «Правилам дорожного движения» ездить на велосипеде всех типов по улицам и автомобильным дорогам можно лицам не моложе 14 лет. В некоторых областях от велосипедиста может потребоваться специальный документ, подтверждающий знание «Правил дорожного движения», и наличие на велосипеде номерного установленного образца.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https://storage.googleapis.com/wzuk/assets/images/100315614/100315614_10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4876800"/>
            <a:ext cx="2057400" cy="1520190"/>
          </a:xfrm>
          <a:prstGeom prst="rect">
            <a:avLst/>
          </a:prstGeom>
          <a:noFill/>
        </p:spPr>
      </p:pic>
      <p:sp>
        <p:nvSpPr>
          <p:cNvPr id="11" name="Управляющая кнопка: назад 10">
            <a:hlinkClick r:id="" action="ppaction://hlinkshowjump?jump=previousslide" highlightClick="1"/>
          </p:cNvPr>
          <p:cNvSpPr/>
          <p:nvPr/>
        </p:nvSpPr>
        <p:spPr>
          <a:xfrm rot="5400000">
            <a:off x="8382000" y="304800"/>
            <a:ext cx="609600" cy="457200"/>
          </a:xfrm>
          <a:prstGeom prst="actionButtonBackPrevious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 rot="5400000">
            <a:off x="8382000" y="1066800"/>
            <a:ext cx="609600" cy="457200"/>
          </a:xfrm>
          <a:prstGeom prst="actionButtonForwardNex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Управляющая кнопка: домой 13">
            <a:hlinkClick r:id="" action="ppaction://hlinkshowjump?jump=firstslide" highlightClick="1"/>
          </p:cNvPr>
          <p:cNvSpPr/>
          <p:nvPr/>
        </p:nvSpPr>
        <p:spPr>
          <a:xfrm>
            <a:off x="8458200" y="1752600"/>
            <a:ext cx="457200" cy="685800"/>
          </a:xfrm>
          <a:prstGeom prst="actionButtonHome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Управляющая кнопка: справка 14">
            <a:hlinkClick r:id="" action="ppaction://noaction" highlightClick="1"/>
          </p:cNvPr>
          <p:cNvSpPr/>
          <p:nvPr/>
        </p:nvSpPr>
        <p:spPr>
          <a:xfrm>
            <a:off x="8458200" y="2590800"/>
            <a:ext cx="457200" cy="609600"/>
          </a:xfrm>
          <a:prstGeom prst="actionButtonHelp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Управляющая кнопка: документ 15">
            <a:hlinkClick r:id="" action="ppaction://noaction" highlightClick="1"/>
          </p:cNvPr>
          <p:cNvSpPr/>
          <p:nvPr/>
        </p:nvSpPr>
        <p:spPr>
          <a:xfrm>
            <a:off x="8458200" y="3352800"/>
            <a:ext cx="457200" cy="609600"/>
          </a:xfrm>
          <a:prstGeom prst="actionButtonDocumen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3" name="не верно 1"/>
          <p:cNvGrpSpPr/>
          <p:nvPr/>
        </p:nvGrpSpPr>
        <p:grpSpPr>
          <a:xfrm>
            <a:off x="3810000" y="2286000"/>
            <a:ext cx="3733800" cy="2209482"/>
            <a:chOff x="3657600" y="2514920"/>
            <a:chExt cx="3962400" cy="2209482"/>
          </a:xfrm>
        </p:grpSpPr>
        <p:pic>
          <p:nvPicPr>
            <p:cNvPr id="24" name="Picture 2" descr="https://ds04.infourok.ru/uploads/ex/0228/0006b8e7-3d870f38/hello_html_6ed2da9a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495800" y="2514920"/>
              <a:ext cx="1833563" cy="2209482"/>
            </a:xfrm>
            <a:prstGeom prst="rect">
              <a:avLst/>
            </a:prstGeom>
            <a:noFill/>
          </p:spPr>
        </p:pic>
        <p:sp>
          <p:nvSpPr>
            <p:cNvPr id="25" name="TextBox 24"/>
            <p:cNvSpPr txBox="1"/>
            <p:nvPr/>
          </p:nvSpPr>
          <p:spPr>
            <a:xfrm>
              <a:off x="3657600" y="4114800"/>
              <a:ext cx="3962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ТЫ ОШИБСЯ! </a:t>
              </a:r>
            </a:p>
            <a:p>
              <a:pPr algn="ctr"/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ПОВТОРИ ТЕОРИЮ!</a:t>
              </a:r>
              <a:endParaRPr lang="ru-RU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9" name="не верно 2"/>
          <p:cNvGrpSpPr/>
          <p:nvPr/>
        </p:nvGrpSpPr>
        <p:grpSpPr>
          <a:xfrm>
            <a:off x="5029200" y="2209800"/>
            <a:ext cx="2438400" cy="2057082"/>
            <a:chOff x="3733800" y="2947613"/>
            <a:chExt cx="2438400" cy="2057082"/>
          </a:xfrm>
        </p:grpSpPr>
        <p:pic>
          <p:nvPicPr>
            <p:cNvPr id="1026" name="Picture 2" descr="https://ds04.infourok.ru/uploads/ex/0228/0006b8e7-3d870f38/hello_html_6ed2da9a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886200" y="2947613"/>
              <a:ext cx="1707092" cy="2057082"/>
            </a:xfrm>
            <a:prstGeom prst="rect">
              <a:avLst/>
            </a:prstGeom>
            <a:noFill/>
          </p:spPr>
        </p:pic>
        <p:sp>
          <p:nvSpPr>
            <p:cNvPr id="18" name="TextBox 17"/>
            <p:cNvSpPr txBox="1"/>
            <p:nvPr/>
          </p:nvSpPr>
          <p:spPr>
            <a:xfrm>
              <a:off x="3733800" y="4419920"/>
              <a:ext cx="2438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ТЫ ОШИБСЯ! </a:t>
              </a:r>
            </a:p>
            <a:p>
              <a:pPr algn="ctr"/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ПОВТОРИ ТЕОРИЮ!</a:t>
              </a:r>
              <a:endParaRPr lang="ru-RU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2" name="верно"/>
          <p:cNvGrpSpPr/>
          <p:nvPr/>
        </p:nvGrpSpPr>
        <p:grpSpPr>
          <a:xfrm>
            <a:off x="4953000" y="2438400"/>
            <a:ext cx="2895600" cy="1735747"/>
            <a:chOff x="0" y="2880260"/>
            <a:chExt cx="3886200" cy="1861773"/>
          </a:xfrm>
        </p:grpSpPr>
        <p:sp>
          <p:nvSpPr>
            <p:cNvPr id="17" name="TextBox 16"/>
            <p:cNvSpPr txBox="1"/>
            <p:nvPr/>
          </p:nvSpPr>
          <p:spPr>
            <a:xfrm>
              <a:off x="0" y="4114800"/>
              <a:ext cx="3886200" cy="6272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МОЛОДЕЦ! </a:t>
              </a:r>
            </a:p>
            <a:p>
              <a:pPr algn="ctr"/>
              <a:r>
                <a:rPr lang="ru-RU" sz="1600" b="1" dirty="0" smtClean="0">
                  <a:latin typeface="Times New Roman" pitchFamily="18" charset="0"/>
                  <a:cs typeface="Times New Roman" pitchFamily="18" charset="0"/>
                </a:rPr>
                <a:t>ТЫ ОТВЕТИЛ ВЕРНО!</a:t>
              </a:r>
              <a:endParaRPr lang="ru-RU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1030" name="Picture 6" descr="http://alenuchka.sokik.ru/files/alenuchka/gruppy2018/kapelka/2018-05-24_152111.jpg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DFF"/>
                </a:clrFrom>
                <a:clrTo>
                  <a:srgbClr val="FFFD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920416" y="2880260"/>
              <a:ext cx="1957074" cy="1264705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/>
      <p:bldP spid="10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624386_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Управляющая кнопка: назад 3">
            <a:hlinkClick r:id="" action="ppaction://hlinkshowjump?jump=previousslide" highlightClick="1"/>
          </p:cNvPr>
          <p:cNvSpPr/>
          <p:nvPr/>
        </p:nvSpPr>
        <p:spPr>
          <a:xfrm rot="5400000">
            <a:off x="8382000" y="304800"/>
            <a:ext cx="609600" cy="457200"/>
          </a:xfrm>
          <a:prstGeom prst="actionButtonBackPrevious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алее 4">
            <a:hlinkClick r:id="" action="ppaction://hlinkshowjump?jump=endshow" highlightClick="1"/>
          </p:cNvPr>
          <p:cNvSpPr/>
          <p:nvPr/>
        </p:nvSpPr>
        <p:spPr>
          <a:xfrm rot="5400000">
            <a:off x="8382000" y="1066800"/>
            <a:ext cx="609600" cy="457200"/>
          </a:xfrm>
          <a:prstGeom prst="actionButtonForwardNex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458200" y="1752600"/>
            <a:ext cx="457200" cy="685800"/>
          </a:xfrm>
          <a:prstGeom prst="actionButtonHome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справка 6">
            <a:hlinkClick r:id="" action="ppaction://noaction" highlightClick="1"/>
          </p:cNvPr>
          <p:cNvSpPr/>
          <p:nvPr/>
        </p:nvSpPr>
        <p:spPr>
          <a:xfrm>
            <a:off x="8458200" y="2590800"/>
            <a:ext cx="457200" cy="609600"/>
          </a:xfrm>
          <a:prstGeom prst="actionButtonHelp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документ 7">
            <a:hlinkClick r:id="" action="ppaction://noaction" highlightClick="1"/>
          </p:cNvPr>
          <p:cNvSpPr/>
          <p:nvPr/>
        </p:nvSpPr>
        <p:spPr>
          <a:xfrm>
            <a:off x="8458200" y="3352800"/>
            <a:ext cx="457200" cy="609600"/>
          </a:xfrm>
          <a:prstGeom prst="actionButtonDocumen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Заголовок 2"/>
          <p:cNvSpPr>
            <a:spLocks noGrp="1"/>
          </p:cNvSpPr>
          <p:nvPr>
            <p:ph type="title"/>
          </p:nvPr>
        </p:nvSpPr>
        <p:spPr>
          <a:xfrm>
            <a:off x="0" y="685800"/>
            <a:ext cx="9144000" cy="64294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Список источников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одержимое 3"/>
          <p:cNvSpPr txBox="1">
            <a:spLocks/>
          </p:cNvSpPr>
          <p:nvPr/>
        </p:nvSpPr>
        <p:spPr>
          <a:xfrm>
            <a:off x="1981200" y="1752600"/>
            <a:ext cx="6019800" cy="12954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ru-RU" sz="105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hlinkClick r:id="rId3"/>
              </a:rPr>
              <a:t>https://sites.google.com/site/vetkimmm01/_/rsrc/1492170331431/home/rRTG1RewtxA.jpg</a:t>
            </a:r>
            <a:endParaRPr kumimoji="0" lang="ru-RU" sz="105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ru-RU" sz="105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hlinkClick r:id="rId4"/>
              </a:rPr>
              <a:t>https://mcgrp.ru/images/1380302/2038946.jpg</a:t>
            </a:r>
            <a:endParaRPr kumimoji="0" lang="ru-RU" sz="105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ru-RU" sz="105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hlinkClick r:id="rId5"/>
              </a:rPr>
              <a:t>https://images.e2e4online.ru/o/5518912.png</a:t>
            </a:r>
            <a:endParaRPr kumimoji="0" lang="ru-RU" sz="105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ru-RU" sz="105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hlinkClick r:id="rId6"/>
              </a:rPr>
              <a:t>https://avatanplus.com/files/resources/original/5c7fc34acdd3c1695312dc5b.png</a:t>
            </a:r>
            <a:endParaRPr kumimoji="0" lang="ru-RU" sz="105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ru-RU" sz="105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hlinkClick r:id="rId7"/>
              </a:rPr>
              <a:t>https://iprojector.ru/upload/iblock/479/Projector_VIVITEK_HK2288_BK.jpg</a:t>
            </a:r>
            <a:endParaRPr kumimoji="0" lang="ru-RU" sz="105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</TotalTime>
  <Words>126</Words>
  <Application>Microsoft Office PowerPoint</Application>
  <PresentationFormat>Экран (4:3)</PresentationFormat>
  <Paragraphs>22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Слайд 1</vt:lpstr>
      <vt:lpstr>С какого возраста разрешается ездить на велосипеде по  проезжей части?</vt:lpstr>
      <vt:lpstr>Список источников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Тест по теме:  «Правила дорожного движения»</dc:title>
  <dc:creator>Студент</dc:creator>
  <cp:lastModifiedBy>Элла</cp:lastModifiedBy>
  <cp:revision>11</cp:revision>
  <dcterms:created xsi:type="dcterms:W3CDTF">2019-12-18T06:44:59Z</dcterms:created>
  <dcterms:modified xsi:type="dcterms:W3CDTF">2020-05-14T14:47:53Z</dcterms:modified>
</cp:coreProperties>
</file>