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8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-34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92812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792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75155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6592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7843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25294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7579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2371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7022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907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66251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67040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834367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785769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185785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682786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1670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FA81DC5-2D21-4E60-9A2C-9F49E24D5787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3E65854-822C-41CA-B94F-61648CFD54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0503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ru/imghp?hl=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01863" y="3011867"/>
            <a:ext cx="6815669" cy="151553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Презентация-тест по теме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«Литература»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029200"/>
            <a:ext cx="11948160" cy="1828800"/>
          </a:xfrm>
        </p:spPr>
        <p:txBody>
          <a:bodyPr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Тюрин Игорь</a:t>
            </a: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</a:t>
            </a:r>
            <a:endParaRPr lang="en-US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40.02.03 </a:t>
            </a:r>
            <a:endParaRPr lang="en-US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и социальное обеспечение</a:t>
            </a:r>
            <a:endParaRPr lang="en-US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Э.Б.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</a:t>
            </a:r>
            <a:endParaRPr lang="ru-RU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2097151"/>
          <p:cNvPicPr>
            <a:picLocks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3181" y="1221825"/>
            <a:ext cx="1342094" cy="8478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4369" y="233078"/>
            <a:ext cx="2950311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 ВО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РосНОУ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03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Кто написал роман «Метро 2033»</a:t>
            </a:r>
            <a:endParaRPr lang="ru-RU" dirty="0"/>
          </a:p>
        </p:txBody>
      </p:sp>
      <p:pic>
        <p:nvPicPr>
          <p:cNvPr id="1030" name="Picture 6" descr="Книга &quot;Метро 2033&quot; – купить книгу с быстрой доставкой в интернет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85529" y="2643611"/>
            <a:ext cx="2292362" cy="294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Группа 6"/>
          <p:cNvGrpSpPr/>
          <p:nvPr/>
        </p:nvGrpSpPr>
        <p:grpSpPr>
          <a:xfrm>
            <a:off x="7004791" y="2425247"/>
            <a:ext cx="1442092" cy="1715935"/>
            <a:chOff x="7004791" y="2425247"/>
            <a:chExt cx="1442092" cy="1715935"/>
          </a:xfrm>
        </p:grpSpPr>
        <p:pic>
          <p:nvPicPr>
            <p:cNvPr id="1028" name="Picture 4" descr="Набор стикеров для Telegram «S.T.A.L.K.E.R.»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4791" y="2425247"/>
              <a:ext cx="1346602" cy="1346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7004791" y="3771850"/>
              <a:ext cx="14420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МОЛОДЕЦ</a:t>
              </a:r>
              <a:endParaRPr lang="ru-RU" dirty="0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5066863" y="3011453"/>
            <a:ext cx="1816847" cy="2891830"/>
            <a:chOff x="5066863" y="3011453"/>
            <a:chExt cx="1816847" cy="2891830"/>
          </a:xfrm>
        </p:grpSpPr>
        <p:pic>
          <p:nvPicPr>
            <p:cNvPr id="1026" name="Picture 2" descr="Сталкер стикеры для Telegram! | Пикабу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6863" y="3011453"/>
              <a:ext cx="1816847" cy="18168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5140859" y="5072286"/>
              <a:ext cx="156775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1600" dirty="0" smtClean="0"/>
                <a:t>ТЫ ОШИБСЯ! ПОВТОРИ ТЕОРИЮ </a:t>
              </a:r>
              <a:endParaRPr lang="ru-RU" sz="1600" dirty="0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974018" y="2993379"/>
            <a:ext cx="2598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Стивен Кинг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74017" y="3679857"/>
            <a:ext cx="3689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Глуховский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74017" y="4366335"/>
            <a:ext cx="341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Браться Стругацкие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>
            <a:hlinkClick r:id="rId5" action="ppaction://hlinksldjump"/>
          </p:cNvPr>
          <p:cNvSpPr/>
          <p:nvPr/>
        </p:nvSpPr>
        <p:spPr>
          <a:xfrm>
            <a:off x="10655929" y="5903283"/>
            <a:ext cx="751437" cy="253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372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xit" presetSubtype="21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Кто написал «Евгений Онегин»</a:t>
            </a:r>
            <a:endParaRPr lang="ru-RU" dirty="0"/>
          </a:p>
        </p:txBody>
      </p:sp>
      <p:pic>
        <p:nvPicPr>
          <p:cNvPr id="2050" name="Picture 2" descr="Набор стикеров для Telegram «Пушкин Наше Всё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7280" y="2618404"/>
            <a:ext cx="1796389" cy="179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Скачать бесплатно стикер ВК Гении минувших лет #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6638" y="4428371"/>
            <a:ext cx="1497674" cy="18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74018" y="2993379"/>
            <a:ext cx="2598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Чехов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А.П.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17" y="3655471"/>
            <a:ext cx="3100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Достоевский Ф.М.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65120" y="4317563"/>
            <a:ext cx="2598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Пушкин А.С.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0" name="Picture 12" descr="Роман «Евгений Онегин» перевели на аварский язы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6891" y="2833734"/>
            <a:ext cx="3458126" cy="249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Стрелка вправо 13">
            <a:hlinkClick r:id="rId5" action="ppaction://hlinksldjump"/>
          </p:cNvPr>
          <p:cNvSpPr/>
          <p:nvPr/>
        </p:nvSpPr>
        <p:spPr>
          <a:xfrm>
            <a:off x="10655929" y="5903283"/>
            <a:ext cx="751437" cy="253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8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Кто написал «Зов </a:t>
            </a:r>
            <a:r>
              <a:rPr lang="ru-RU" dirty="0" err="1" smtClean="0"/>
              <a:t>Ктулху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3076" name="Picture 4" descr="Набор стикеров для Telegram «Лавкрафт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4790" y="3986350"/>
            <a:ext cx="2122220" cy="212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Мифы Ктулху | ВЕК МИФОЛОГИИ | Яндекс Дзе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9281" y="2623945"/>
            <a:ext cx="4203216" cy="259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126418" y="3768635"/>
            <a:ext cx="2598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Стивен Кинг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26418" y="3145779"/>
            <a:ext cx="2848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овард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авкрафт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6417" y="4391491"/>
            <a:ext cx="2598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Франц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афка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419600" y="2186104"/>
            <a:ext cx="2590800" cy="2169578"/>
            <a:chOff x="4744498" y="2186104"/>
            <a:chExt cx="1900140" cy="2169578"/>
          </a:xfrm>
        </p:grpSpPr>
        <p:pic>
          <p:nvPicPr>
            <p:cNvPr id="3074" name="Picture 2" descr="Стикер Говард Лавкрафт ВК скачать бесплатно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4498" y="2186104"/>
              <a:ext cx="1900140" cy="1900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4967658" y="3986350"/>
              <a:ext cx="145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latin typeface="Bahnschrift SemiCondensed" panose="020B0502040204020203" pitchFamily="34" charset="0"/>
                </a:rPr>
                <a:t>неправильно</a:t>
              </a:r>
              <a:endParaRPr lang="ru-RU" b="1" dirty="0">
                <a:latin typeface="Bahnschrift SemiCondensed" panose="020B0502040204020203" pitchFamily="34" charset="0"/>
              </a:endParaRPr>
            </a:p>
          </p:txBody>
        </p:sp>
      </p:grpSp>
      <p:sp>
        <p:nvSpPr>
          <p:cNvPr id="13" name="Стрелка вправо 12">
            <a:hlinkClick r:id="rId5" action="ppaction://hlinksldjump"/>
          </p:cNvPr>
          <p:cNvSpPr/>
          <p:nvPr/>
        </p:nvSpPr>
        <p:spPr>
          <a:xfrm>
            <a:off x="10655929" y="5903283"/>
            <a:ext cx="751437" cy="253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072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источников </a:t>
            </a:r>
            <a:r>
              <a:rPr lang="ru-RU" dirty="0" err="1" smtClean="0"/>
              <a:t>инфорамции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Google </a:t>
            </a:r>
            <a:r>
              <a:rPr lang="ru-RU" dirty="0" smtClean="0"/>
              <a:t>картинки </a:t>
            </a:r>
            <a:r>
              <a:rPr lang="en-US" dirty="0">
                <a:hlinkClick r:id="rId2"/>
              </a:rPr>
              <a:t>https://www.google.ru/imghp?hl=ru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3935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a8ded532-d077-4d71-9a46-02f32f3f4e1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29FB5C0DF670144FA7B71B368B64504F" ma:contentTypeVersion="5" ma:contentTypeDescription="Создание документа." ma:contentTypeScope="" ma:versionID="5fab1626182a0cdaf636b0598b4547b1">
  <xsd:schema xmlns:xsd="http://www.w3.org/2001/XMLSchema" xmlns:xs="http://www.w3.org/2001/XMLSchema" xmlns:p="http://schemas.microsoft.com/office/2006/metadata/properties" xmlns:ns2="a8ded532-d077-4d71-9a46-02f32f3f4e16" targetNamespace="http://schemas.microsoft.com/office/2006/metadata/properties" ma:root="true" ma:fieldsID="cfb8a258e8e907b11bb2d6b3460e60c0" ns2:_="">
    <xsd:import namespace="a8ded532-d077-4d71-9a46-02f32f3f4e16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ed532-d077-4d71-9a46-02f32f3f4e16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CE9A13-81D6-43E6-B6EF-4C602D5B4559}">
  <ds:schemaRefs>
    <ds:schemaRef ds:uri="http://schemas.microsoft.com/office/2006/metadata/properties"/>
    <ds:schemaRef ds:uri="http://schemas.microsoft.com/office/infopath/2007/PartnerControls"/>
    <ds:schemaRef ds:uri="a8ded532-d077-4d71-9a46-02f32f3f4e16"/>
  </ds:schemaRefs>
</ds:datastoreItem>
</file>

<file path=customXml/itemProps2.xml><?xml version="1.0" encoding="utf-8"?>
<ds:datastoreItem xmlns:ds="http://schemas.openxmlformats.org/officeDocument/2006/customXml" ds:itemID="{E39C8702-5556-4CEC-A660-0B67E2730C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8203C5-BC96-4A1F-8BBE-1A49655C0E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ded532-d077-4d71-9a46-02f32f3f4e1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TM02900743[[fn=Натуральные материалы]]</Template>
  <TotalTime>73</TotalTime>
  <Words>77</Words>
  <Application>Microsoft Office PowerPoint</Application>
  <PresentationFormat>Произвольный</PresentationFormat>
  <Paragraphs>26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Натуральные материалы</vt:lpstr>
      <vt:lpstr>Презентация-тест по теме «Литература» </vt:lpstr>
      <vt:lpstr>Кто написал роман «Метро 2033»</vt:lpstr>
      <vt:lpstr>Кто написал «Евгений Онегин»</vt:lpstr>
      <vt:lpstr>Кто написал «Зов Ктулху»</vt:lpstr>
      <vt:lpstr>Список источников инфорамции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Презентация-тест по теме</dc:title>
  <dc:creator>Игорь</dc:creator>
  <cp:lastModifiedBy>Элла</cp:lastModifiedBy>
  <cp:revision>13</cp:revision>
  <dcterms:created xsi:type="dcterms:W3CDTF">2020-05-13T10:08:50Z</dcterms:created>
  <dcterms:modified xsi:type="dcterms:W3CDTF">2020-05-14T15:21:39Z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0x01010029FB5C0DF670144FA7B71B368B64504F</vt:lpwstr>
  </property>
</Properties>
</file>