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glb" ContentType="model/gltf.binary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0"/>
  </p:notesMasterIdLst>
  <p:sldIdLst>
    <p:sldId id="257" r:id="rId5"/>
    <p:sldId id="256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-34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520F9A-0D29-49E2-B805-8FB56791CA4F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91707-66AD-480F-A29B-FE80160968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1393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191707-66AD-480F-A29B-FE801609685C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455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52388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07591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9878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0754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3514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5118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8482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128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41709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0726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9447742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6191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99027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9683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77892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118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A35F10-8068-425A-A8A0-024A7FB47A71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9DDED2-6199-4EBC-8356-5C5266578B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0563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17/06/relationships/model3d" Target="../media/model3d1.glb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17/06/relationships/model3d" Target="../media/model3d2.glb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17/06/relationships/model3d" Target="../media/model3d1.glb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microsoft.com/office/2017/06/relationships/model3d" Target="../media/model3d2.glb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17/06/relationships/model3d" Target="../media/model3d1.glb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microsoft.com/office/2017/06/relationships/model3d" Target="../media/model3d2.glb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learn.unium.ru/uniumdesign/design1/lesson2/" TargetMode="External"/><Relationship Id="rId2" Type="http://schemas.openxmlformats.org/officeDocument/2006/relationships/hyperlink" Target="http://psand.ru/osnovyi-teorii-tsveta-tsvetovaya-shema-i-tsvetovoy-krug/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hyperlink" Target="http://maxlozovski.com/articles/kak-podobrat-cv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5B7BCEB-F60E-4F40-8A2D-1FC6D2580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7581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Применение триггеров в презентации-тесте на тему: цветовой круг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81FC038-6731-4BC3-A8B9-F226D987D7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4463" y="4242306"/>
            <a:ext cx="8598568" cy="1359569"/>
          </a:xfrm>
        </p:spPr>
        <p:txBody>
          <a:bodyPr>
            <a:noAutofit/>
          </a:bodyPr>
          <a:lstStyle/>
          <a:p>
            <a:pPr algn="r"/>
            <a:r>
              <a:rPr lang="ru-RU" sz="2800" dirty="0"/>
              <a:t>Преподаватель информационных дисциплин </a:t>
            </a:r>
          </a:p>
          <a:p>
            <a:pPr algn="r"/>
            <a:r>
              <a:rPr lang="ru-RU" sz="2800" dirty="0"/>
              <a:t>Иксанова Э.Б.</a:t>
            </a:r>
          </a:p>
          <a:p>
            <a:pPr algn="r"/>
            <a:r>
              <a:rPr lang="ru-RU" sz="2800" dirty="0"/>
              <a:t>Обучающаяся группы 219</a:t>
            </a:r>
          </a:p>
          <a:p>
            <a:pPr algn="r"/>
            <a:r>
              <a:rPr lang="ru-RU" sz="2800" dirty="0"/>
              <a:t>Тихая Кристина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3F5542B-A62C-4917-AE85-CB5CE6AB0DF6}"/>
              </a:ext>
            </a:extLst>
          </p:cNvPr>
          <p:cNvSpPr txBox="1"/>
          <p:nvPr/>
        </p:nvSpPr>
        <p:spPr>
          <a:xfrm>
            <a:off x="1981199" y="481263"/>
            <a:ext cx="85103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Автономная некоммерческая организация высшего образования «Российский новый университет» </a:t>
            </a:r>
          </a:p>
          <a:p>
            <a:pPr algn="ctr"/>
            <a:r>
              <a:rPr lang="ru-RU" sz="2000" dirty="0"/>
              <a:t>Колледж</a:t>
            </a:r>
          </a:p>
        </p:txBody>
      </p:sp>
    </p:spTree>
    <p:extLst>
      <p:ext uri="{BB962C8B-B14F-4D97-AF65-F5344CB8AC3E}">
        <p14:creationId xmlns="" xmlns:p14="http://schemas.microsoft.com/office/powerpoint/2010/main" val="352233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2431BD3-8BEF-4E9E-8FC9-445F0CCB539F}"/>
              </a:ext>
            </a:extLst>
          </p:cNvPr>
          <p:cNvSpPr txBox="1"/>
          <p:nvPr/>
        </p:nvSpPr>
        <p:spPr>
          <a:xfrm>
            <a:off x="1795311" y="180911"/>
            <a:ext cx="5943600" cy="1754326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На каких трёх первичных цветах основан цветовой круг?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839AF51-9A03-4A9D-B175-94644A2FE13F}"/>
              </a:ext>
            </a:extLst>
          </p:cNvPr>
          <p:cNvSpPr txBox="1"/>
          <p:nvPr/>
        </p:nvSpPr>
        <p:spPr>
          <a:xfrm>
            <a:off x="1010651" y="2555706"/>
            <a:ext cx="5269833" cy="523220"/>
          </a:xfrm>
          <a:prstGeom prst="rect">
            <a:avLst/>
          </a:prstGeom>
          <a:gradFill>
            <a:gsLst>
              <a:gs pos="27000">
                <a:srgbClr val="FFFF00"/>
              </a:gs>
              <a:gs pos="59000">
                <a:srgbClr val="92D050"/>
              </a:gs>
              <a:gs pos="73000">
                <a:srgbClr val="FF000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800" dirty="0"/>
              <a:t>Красный, зеленый, желтый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BCD7B156-F84C-484D-9E14-58AEE31D58F8}"/>
              </a:ext>
            </a:extLst>
          </p:cNvPr>
          <p:cNvSpPr txBox="1"/>
          <p:nvPr/>
        </p:nvSpPr>
        <p:spPr>
          <a:xfrm>
            <a:off x="3250379" y="3985138"/>
            <a:ext cx="4792578" cy="523220"/>
          </a:xfrm>
          <a:prstGeom prst="rect">
            <a:avLst/>
          </a:prstGeom>
          <a:gradFill>
            <a:gsLst>
              <a:gs pos="26000">
                <a:srgbClr val="0070C0"/>
              </a:gs>
              <a:gs pos="41000">
                <a:srgbClr val="FF0000"/>
              </a:gs>
              <a:gs pos="88000">
                <a:srgbClr val="FFFF0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800" dirty="0"/>
              <a:t>Желтый, красный, синий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47EF607-CD55-46F5-9035-CCB462518084}"/>
              </a:ext>
            </a:extLst>
          </p:cNvPr>
          <p:cNvSpPr txBox="1"/>
          <p:nvPr/>
        </p:nvSpPr>
        <p:spPr>
          <a:xfrm>
            <a:off x="6280484" y="5385136"/>
            <a:ext cx="4792578" cy="523220"/>
          </a:xfrm>
          <a:prstGeom prst="rect">
            <a:avLst/>
          </a:prstGeom>
          <a:gradFill>
            <a:gsLst>
              <a:gs pos="32000">
                <a:srgbClr val="FF0000"/>
              </a:gs>
              <a:gs pos="43000">
                <a:srgbClr val="0070C0"/>
              </a:gs>
              <a:gs pos="73000">
                <a:srgbClr val="92D05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800" dirty="0"/>
              <a:t>Зеленый, синий, красный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62E04590-91DD-4316-85E0-6E049A21CE38}"/>
              </a:ext>
            </a:extLst>
          </p:cNvPr>
          <p:cNvGrpSpPr/>
          <p:nvPr/>
        </p:nvGrpSpPr>
        <p:grpSpPr>
          <a:xfrm>
            <a:off x="468064" y="3386429"/>
            <a:ext cx="5165355" cy="2839267"/>
            <a:chOff x="551648" y="3420291"/>
            <a:chExt cx="5165355" cy="2839267"/>
          </a:xfrm>
        </p:grpSpPr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9B58C774-C661-4ABC-98AE-AEE3069361E9}"/>
                </a:ext>
              </a:extLst>
            </p:cNvPr>
            <p:cNvSpPr txBox="1"/>
            <p:nvPr/>
          </p:nvSpPr>
          <p:spPr>
            <a:xfrm>
              <a:off x="2155655" y="4908082"/>
              <a:ext cx="35613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2800" dirty="0"/>
                <a:t>ПОПРОБУЙ ЕЩЕ РАЗ!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6" name="Трехмерная модель 15" descr="Эмодзи «Палец вниз»">
                  <a:extLst>
                    <a:ext uri="{FF2B5EF4-FFF2-40B4-BE49-F238E27FC236}">
                      <a16:creationId xmlns:a16="http://schemas.microsoft.com/office/drawing/2014/main" id="{DBE3B399-D4DD-42B8-BC3C-DD338B052B6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058841489"/>
                    </p:ext>
                  </p:extLst>
                </p:nvPr>
              </p:nvGraphicFramePr>
              <p:xfrm>
                <a:off x="551648" y="3420291"/>
                <a:ext cx="2487326" cy="2839267"/>
              </p:xfrm>
              <a:graphic>
                <a:graphicData uri="http://schemas.microsoft.com/office/drawing/2017/model3d">
                  <am3d:model3d r:embed="rId3">
                    <am3d:spPr>
                      <a:xfrm>
                        <a:off x="0" y="0"/>
                        <a:ext cx="2487326" cy="2839267"/>
                      </a:xfrm>
                      <a:prstGeom prst="rect">
                        <a:avLst/>
                      </a:prstGeom>
                    </am3d:spPr>
                    <am3d:camera>
                      <am3d:pos x="0" y="0" z="66308073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01511" d="1000000"/>
                      <am3d:preTrans dx="-1477901" dy="-18000000" dz="-219243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20789" ay="652019" az="-22767"/>
                      <am3d:postTrans dx="0" dy="0" dz="0"/>
                    </am3d:trans>
                    <am3d:raster rName="Office3DRenderer" rVer="16.0.8326">
                      <am3d:blip r:embed="rId4"/>
                    </am3d:raster>
                    <am3d:objViewport viewportSz="39577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6" name="Трехмерная модель 15" descr="Эмодзи «Палец вниз»">
                  <a:extLst>
                    <a:ext uri="{FF2B5EF4-FFF2-40B4-BE49-F238E27FC236}">
                      <a16:creationId xmlns="" xmlns:a16="http://schemas.microsoft.com/office/drawing/2014/main" id="{DBE3B399-D4DD-42B8-BC3C-DD338B052B6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68064" y="3386429"/>
                  <a:ext cx="2487326" cy="2839267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82E396DA-0EA1-457B-982C-5ECB5F0662CE}"/>
              </a:ext>
            </a:extLst>
          </p:cNvPr>
          <p:cNvGrpSpPr/>
          <p:nvPr/>
        </p:nvGrpSpPr>
        <p:grpSpPr>
          <a:xfrm>
            <a:off x="6402677" y="1843397"/>
            <a:ext cx="5647812" cy="3171205"/>
            <a:chOff x="6402677" y="1843397"/>
            <a:chExt cx="5647812" cy="3171205"/>
          </a:xfrm>
        </p:grpSpPr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C73233C2-76CE-49E7-9523-AB9599D0F1EE}"/>
                </a:ext>
              </a:extLst>
            </p:cNvPr>
            <p:cNvSpPr txBox="1"/>
            <p:nvPr/>
          </p:nvSpPr>
          <p:spPr>
            <a:xfrm>
              <a:off x="6402677" y="2122079"/>
              <a:ext cx="28875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/>
                <a:t>ПРАВИЛЬНО!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7" name="Трехмерная модель 16" descr="Фейерверк 1">
                  <a:extLst>
                    <a:ext uri="{FF2B5EF4-FFF2-40B4-BE49-F238E27FC236}">
                      <a16:creationId xmlns:a16="http://schemas.microsoft.com/office/drawing/2014/main" id="{9A953D05-840D-4BAA-89C2-EFADB67133B6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724244356"/>
                    </p:ext>
                  </p:extLst>
                </p:nvPr>
              </p:nvGraphicFramePr>
              <p:xfrm>
                <a:off x="8022201" y="1843397"/>
                <a:ext cx="4028288" cy="3171205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4028288" cy="3171205"/>
                      </a:xfrm>
                      <a:prstGeom prst="rect">
                        <a:avLst/>
                      </a:prstGeom>
                    </am3d:spPr>
                    <am3d:camera>
                      <am3d:pos x="0" y="0" z="60701505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37956" d="1000000"/>
                      <am3d:preTrans dx="-705920" dy="-14201163" dz="55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38936" ay="-1910894" az="179256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54186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7" name="Трехмерная модель 16" descr="Фейерверк 1">
                  <a:extLst>
                    <a:ext uri="{FF2B5EF4-FFF2-40B4-BE49-F238E27FC236}">
                      <a16:creationId xmlns="" xmlns:a16="http://schemas.microsoft.com/office/drawing/2014/main" id="{9A953D05-840D-4BAA-89C2-EFADB67133B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8022201" y="1843397"/>
                  <a:ext cx="4028288" cy="3171205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3" name="Управляющая кнопка: &quot;Вперед&quot; или &quot;Следующий&quot; 22">
            <a:hlinkClick r:id="" action="ppaction://hlinkshowjump?jump=nextslide" highlightClick="1"/>
            <a:extLst>
              <a:ext uri="{FF2B5EF4-FFF2-40B4-BE49-F238E27FC236}">
                <a16:creationId xmlns="" xmlns:a16="http://schemas.microsoft.com/office/drawing/2014/main" id="{A0080EBC-ED06-4B35-96E0-A655DB7DB063}"/>
              </a:ext>
            </a:extLst>
          </p:cNvPr>
          <p:cNvSpPr/>
          <p:nvPr/>
        </p:nvSpPr>
        <p:spPr>
          <a:xfrm>
            <a:off x="11813321" y="6485121"/>
            <a:ext cx="360000" cy="360000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62E04590-91DD-4316-85E0-6E049A21CE38}"/>
              </a:ext>
            </a:extLst>
          </p:cNvPr>
          <p:cNvGrpSpPr/>
          <p:nvPr/>
        </p:nvGrpSpPr>
        <p:grpSpPr>
          <a:xfrm>
            <a:off x="519581" y="3864187"/>
            <a:ext cx="5165355" cy="2839267"/>
            <a:chOff x="551648" y="3420291"/>
            <a:chExt cx="5165355" cy="2839267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9B58C774-C661-4ABC-98AE-AEE3069361E9}"/>
                </a:ext>
              </a:extLst>
            </p:cNvPr>
            <p:cNvSpPr txBox="1"/>
            <p:nvPr/>
          </p:nvSpPr>
          <p:spPr>
            <a:xfrm>
              <a:off x="2155655" y="4908082"/>
              <a:ext cx="35613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2800" dirty="0"/>
                <a:t>ПОПРОБУЙ ЕЩЕ РАЗ!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6" name="Трехмерная модель 15" descr="Эмодзи «Палец вниз»">
                  <a:extLst>
                    <a:ext uri="{FF2B5EF4-FFF2-40B4-BE49-F238E27FC236}">
                      <a16:creationId xmlns:a16="http://schemas.microsoft.com/office/drawing/2014/main" id="{DBE3B399-D4DD-42B8-BC3C-DD338B052B6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058841489"/>
                    </p:ext>
                  </p:extLst>
                </p:nvPr>
              </p:nvGraphicFramePr>
              <p:xfrm>
                <a:off x="551648" y="3420291"/>
                <a:ext cx="2487326" cy="2839267"/>
              </p:xfrm>
              <a:graphic>
                <a:graphicData uri="http://schemas.microsoft.com/office/drawing/2017/model3d">
                  <am3d:model3d r:embed="rId3">
                    <am3d:spPr>
                      <a:xfrm>
                        <a:off x="0" y="0"/>
                        <a:ext cx="2487326" cy="2839267"/>
                      </a:xfrm>
                      <a:prstGeom prst="rect">
                        <a:avLst/>
                      </a:prstGeom>
                    </am3d:spPr>
                    <am3d:camera>
                      <am3d:pos x="0" y="0" z="66308073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01511" d="1000000"/>
                      <am3d:preTrans dx="-1477901" dy="-18000000" dz="-219243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20789" ay="652019" az="-22767"/>
                      <am3d:postTrans dx="0" dy="0" dz="0"/>
                    </am3d:trans>
                    <am3d:raster rName="Office3DRenderer" rVer="16.0.8326">
                      <am3d:blip r:embed="rId4"/>
                    </am3d:raster>
                    <am3d:objViewport viewportSz="39577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26" name="Трехмерная модель 15" descr="Эмодзи «Палец вниз»">
                  <a:extLst>
                    <a:ext uri="{FF2B5EF4-FFF2-40B4-BE49-F238E27FC236}">
                      <a16:creationId xmlns="" xmlns:a16="http://schemas.microsoft.com/office/drawing/2014/main" id="{DBE3B399-D4DD-42B8-BC3C-DD338B052B6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68064" y="3386429"/>
                  <a:ext cx="2487326" cy="2839267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="" xmlns:p14="http://schemas.microsoft.com/office/powerpoint/2010/main" val="16807145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AAF2E396-147F-444A-BFEC-D067CFACECFD}"/>
              </a:ext>
            </a:extLst>
          </p:cNvPr>
          <p:cNvSpPr txBox="1"/>
          <p:nvPr/>
        </p:nvSpPr>
        <p:spPr>
          <a:xfrm>
            <a:off x="6096000" y="337625"/>
            <a:ext cx="5805268" cy="1200329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2400" dirty="0"/>
              <a:t>Какие первичные цвета нужно смешать, чтобы получить вторичный зелёный?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7FC455C-98DF-47B1-8A9D-3397459A33D2}"/>
              </a:ext>
            </a:extLst>
          </p:cNvPr>
          <p:cNvSpPr txBox="1"/>
          <p:nvPr/>
        </p:nvSpPr>
        <p:spPr>
          <a:xfrm>
            <a:off x="7847428" y="2230679"/>
            <a:ext cx="3029243" cy="461665"/>
          </a:xfrm>
          <a:prstGeom prst="rect">
            <a:avLst/>
          </a:prstGeom>
          <a:gradFill>
            <a:gsLst>
              <a:gs pos="53000">
                <a:srgbClr val="FF0000"/>
              </a:gs>
              <a:gs pos="66000">
                <a:srgbClr val="0070C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400" dirty="0"/>
              <a:t>синий + красный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ADBBCFC-6AFA-4369-A438-9308ADF4AB4B}"/>
              </a:ext>
            </a:extLst>
          </p:cNvPr>
          <p:cNvSpPr txBox="1"/>
          <p:nvPr/>
        </p:nvSpPr>
        <p:spPr>
          <a:xfrm>
            <a:off x="4818185" y="3846736"/>
            <a:ext cx="3029243" cy="461665"/>
          </a:xfrm>
          <a:prstGeom prst="rect">
            <a:avLst/>
          </a:prstGeom>
          <a:gradFill>
            <a:gsLst>
              <a:gs pos="45000">
                <a:srgbClr val="FF0000"/>
              </a:gs>
              <a:gs pos="66000">
                <a:srgbClr val="FFFF0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400" dirty="0"/>
              <a:t>жёлтый + красный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773E274-7AD6-4C13-82C7-45BF84BD8CAB}"/>
              </a:ext>
            </a:extLst>
          </p:cNvPr>
          <p:cNvSpPr txBox="1"/>
          <p:nvPr/>
        </p:nvSpPr>
        <p:spPr>
          <a:xfrm>
            <a:off x="1996440" y="5384409"/>
            <a:ext cx="2606040" cy="461665"/>
          </a:xfrm>
          <a:prstGeom prst="rect">
            <a:avLst/>
          </a:prstGeom>
          <a:gradFill>
            <a:gsLst>
              <a:gs pos="45000">
                <a:srgbClr val="FFFF00"/>
              </a:gs>
              <a:gs pos="66000">
                <a:srgbClr val="0070C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400" dirty="0"/>
              <a:t>синий + жёлтый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46248755-5666-4BDB-8821-20D06B9CF276}"/>
              </a:ext>
            </a:extLst>
          </p:cNvPr>
          <p:cNvGrpSpPr/>
          <p:nvPr/>
        </p:nvGrpSpPr>
        <p:grpSpPr>
          <a:xfrm>
            <a:off x="5606069" y="2433316"/>
            <a:ext cx="6351196" cy="3171205"/>
            <a:chOff x="5699293" y="1843397"/>
            <a:chExt cx="6351196" cy="3171205"/>
          </a:xfrm>
        </p:grpSpPr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62AB5FF9-36F8-4907-BCC0-F69A341881F5}"/>
                </a:ext>
              </a:extLst>
            </p:cNvPr>
            <p:cNvSpPr txBox="1"/>
            <p:nvPr/>
          </p:nvSpPr>
          <p:spPr>
            <a:xfrm>
              <a:off x="5699293" y="4352234"/>
              <a:ext cx="28875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/>
                <a:t>ПРАВИЛЬНО!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5" name="Трехмерная модель 14" descr="Фейерверк 1">
                  <a:extLst>
                    <a:ext uri="{FF2B5EF4-FFF2-40B4-BE49-F238E27FC236}">
                      <a16:creationId xmlns:a16="http://schemas.microsoft.com/office/drawing/2014/main" id="{6B6D0A41-B1A3-4E13-8E6F-D16A1560AD56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895245248"/>
                    </p:ext>
                  </p:extLst>
                </p:nvPr>
              </p:nvGraphicFramePr>
              <p:xfrm>
                <a:off x="8022201" y="1843397"/>
                <a:ext cx="4028288" cy="3171205"/>
              </p:xfrm>
              <a:graphic>
                <a:graphicData uri="http://schemas.microsoft.com/office/drawing/2017/model3d">
                  <am3d:model3d r:embed="rId4">
                    <am3d:spPr>
                      <a:xfrm>
                        <a:off x="0" y="0"/>
                        <a:ext cx="4028288" cy="3171205"/>
                      </a:xfrm>
                      <a:prstGeom prst="rect">
                        <a:avLst/>
                      </a:prstGeom>
                    </am3d:spPr>
                    <am3d:camera>
                      <am3d:pos x="0" y="0" z="60701505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37956" d="1000000"/>
                      <am3d:preTrans dx="-705920" dy="-14201163" dz="55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38936" ay="-1910894" az="179256"/>
                      <am3d:postTrans dx="0" dy="0" dz="0"/>
                    </am3d:trans>
                    <am3d:raster rName="Office3DRenderer" rVer="16.0.8326">
                      <am3d:blip r:embed="rId5"/>
                    </am3d:raster>
                    <am3d:objViewport viewportSz="54186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Трехмерная модель 14" descr="Фейерверк 1">
                  <a:extLst>
                    <a:ext uri="{FF2B5EF4-FFF2-40B4-BE49-F238E27FC236}">
                      <a16:creationId xmlns="" xmlns:a16="http://schemas.microsoft.com/office/drawing/2014/main" id="{6B6D0A41-B1A3-4E13-8E6F-D16A1560AD5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825946" y="3025745"/>
                  <a:ext cx="4028288" cy="3171205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62E04590-91DD-4316-85E0-6E049A21CE38}"/>
              </a:ext>
            </a:extLst>
          </p:cNvPr>
          <p:cNvGrpSpPr/>
          <p:nvPr/>
        </p:nvGrpSpPr>
        <p:grpSpPr>
          <a:xfrm>
            <a:off x="403672" y="1314169"/>
            <a:ext cx="5165355" cy="2839267"/>
            <a:chOff x="551648" y="3420291"/>
            <a:chExt cx="5165355" cy="2839267"/>
          </a:xfrm>
        </p:grpSpPr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9B58C774-C661-4ABC-98AE-AEE3069361E9}"/>
                </a:ext>
              </a:extLst>
            </p:cNvPr>
            <p:cNvSpPr txBox="1"/>
            <p:nvPr/>
          </p:nvSpPr>
          <p:spPr>
            <a:xfrm>
              <a:off x="2155655" y="4908082"/>
              <a:ext cx="35613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2800" dirty="0"/>
                <a:t>ПОПРОБУЙ ЕЩЕ РАЗ!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6" name="Трехмерная модель 15" descr="Эмодзи «Палец вниз»">
                  <a:extLst>
                    <a:ext uri="{FF2B5EF4-FFF2-40B4-BE49-F238E27FC236}">
                      <a16:creationId xmlns:a16="http://schemas.microsoft.com/office/drawing/2014/main" id="{DBE3B399-D4DD-42B8-BC3C-DD338B052B6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058841489"/>
                    </p:ext>
                  </p:extLst>
                </p:nvPr>
              </p:nvGraphicFramePr>
              <p:xfrm>
                <a:off x="551648" y="3420291"/>
                <a:ext cx="2487326" cy="2839267"/>
              </p:xfrm>
              <a:graphic>
                <a:graphicData uri="http://schemas.microsoft.com/office/drawing/2017/model3d">
                  <am3d:model3d r:embed="rId3">
                    <am3d:spPr>
                      <a:xfrm>
                        <a:off x="0" y="0"/>
                        <a:ext cx="2487326" cy="2839267"/>
                      </a:xfrm>
                      <a:prstGeom prst="rect">
                        <a:avLst/>
                      </a:prstGeom>
                    </am3d:spPr>
                    <am3d:camera>
                      <am3d:pos x="0" y="0" z="66308073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01511" d="1000000"/>
                      <am3d:preTrans dx="-1477901" dy="-18000000" dz="-219243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20789" ay="652019" az="-22767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39577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9" name="Трехмерная модель 15" descr="Эмодзи «Палец вниз»">
                  <a:extLst>
                    <a:ext uri="{FF2B5EF4-FFF2-40B4-BE49-F238E27FC236}">
                      <a16:creationId xmlns="" xmlns:a16="http://schemas.microsoft.com/office/drawing/2014/main" id="{DBE3B399-D4DD-42B8-BC3C-DD338B052B6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68064" y="3386429"/>
                  <a:ext cx="2487326" cy="2839267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2E04590-91DD-4316-85E0-6E049A21CE38}"/>
              </a:ext>
            </a:extLst>
          </p:cNvPr>
          <p:cNvGrpSpPr/>
          <p:nvPr/>
        </p:nvGrpSpPr>
        <p:grpSpPr>
          <a:xfrm>
            <a:off x="416551" y="2241448"/>
            <a:ext cx="5165355" cy="2839267"/>
            <a:chOff x="551648" y="3420291"/>
            <a:chExt cx="5165355" cy="2839267"/>
          </a:xfrm>
        </p:grpSpPr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9B58C774-C661-4ABC-98AE-AEE3069361E9}"/>
                </a:ext>
              </a:extLst>
            </p:cNvPr>
            <p:cNvSpPr txBox="1"/>
            <p:nvPr/>
          </p:nvSpPr>
          <p:spPr>
            <a:xfrm>
              <a:off x="2155655" y="4908082"/>
              <a:ext cx="35613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2800" dirty="0"/>
                <a:t>ПОПРОБУЙ ЕЩЕ РАЗ!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6" name="Трехмерная модель 15" descr="Эмодзи «Палец вниз»">
                  <a:extLst>
                    <a:ext uri="{FF2B5EF4-FFF2-40B4-BE49-F238E27FC236}">
                      <a16:creationId xmlns:a16="http://schemas.microsoft.com/office/drawing/2014/main" id="{DBE3B399-D4DD-42B8-BC3C-DD338B052B6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058841489"/>
                    </p:ext>
                  </p:extLst>
                </p:nvPr>
              </p:nvGraphicFramePr>
              <p:xfrm>
                <a:off x="551648" y="3420291"/>
                <a:ext cx="2487326" cy="2839267"/>
              </p:xfrm>
              <a:graphic>
                <a:graphicData uri="http://schemas.microsoft.com/office/drawing/2017/model3d">
                  <am3d:model3d r:embed="rId3">
                    <am3d:spPr>
                      <a:xfrm>
                        <a:off x="0" y="0"/>
                        <a:ext cx="2487326" cy="2839267"/>
                      </a:xfrm>
                      <a:prstGeom prst="rect">
                        <a:avLst/>
                      </a:prstGeom>
                    </am3d:spPr>
                    <am3d:camera>
                      <am3d:pos x="0" y="0" z="66308073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01511" d="1000000"/>
                      <am3d:preTrans dx="-1477901" dy="-18000000" dz="-219243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20789" ay="652019" az="-22767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39577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22" name="Трехмерная модель 15" descr="Эмодзи «Палец вниз»">
                  <a:extLst>
                    <a:ext uri="{FF2B5EF4-FFF2-40B4-BE49-F238E27FC236}">
                      <a16:creationId xmlns="" xmlns:a16="http://schemas.microsoft.com/office/drawing/2014/main" id="{DBE3B399-D4DD-42B8-BC3C-DD338B052B6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68064" y="3386429"/>
                  <a:ext cx="2487326" cy="2839267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3" name="Управляющая кнопка: &quot;Вперед&quot; или &quot;Следующий&quot; 22">
            <a:hlinkClick r:id="" action="ppaction://hlinkshowjump?jump=nextslide" highlightClick="1"/>
            <a:extLst>
              <a:ext uri="{FF2B5EF4-FFF2-40B4-BE49-F238E27FC236}">
                <a16:creationId xmlns="" xmlns:a16="http://schemas.microsoft.com/office/drawing/2014/main" id="{A0080EBC-ED06-4B35-96E0-A655DB7DB063}"/>
              </a:ext>
            </a:extLst>
          </p:cNvPr>
          <p:cNvSpPr/>
          <p:nvPr/>
        </p:nvSpPr>
        <p:spPr>
          <a:xfrm>
            <a:off x="11813321" y="6485121"/>
            <a:ext cx="360000" cy="360000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618983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733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67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9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87A6A8B-175D-40FC-AF32-F14D9BE0BE3F}"/>
              </a:ext>
            </a:extLst>
          </p:cNvPr>
          <p:cNvSpPr txBox="1"/>
          <p:nvPr/>
        </p:nvSpPr>
        <p:spPr>
          <a:xfrm>
            <a:off x="3727938" y="211015"/>
            <a:ext cx="5528603" cy="1200329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Какие вторичные цвета нужно смешать, чтобы получить третичный бирюзовый?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19974CD-12FD-4126-A119-0F4A19D81B7A}"/>
              </a:ext>
            </a:extLst>
          </p:cNvPr>
          <p:cNvSpPr txBox="1"/>
          <p:nvPr/>
        </p:nvSpPr>
        <p:spPr>
          <a:xfrm>
            <a:off x="884681" y="1982554"/>
            <a:ext cx="2841674" cy="46166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41000">
                <a:srgbClr val="00B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rtlCol="0">
            <a:spAutoFit/>
          </a:bodyPr>
          <a:lstStyle/>
          <a:p>
            <a:r>
              <a:rPr lang="ru-RU" sz="2400" dirty="0"/>
              <a:t>синий + зелёный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AAB240E-B1E4-4F19-B90F-9ADACC8A750E}"/>
              </a:ext>
            </a:extLst>
          </p:cNvPr>
          <p:cNvSpPr txBox="1"/>
          <p:nvPr/>
        </p:nvSpPr>
        <p:spPr>
          <a:xfrm>
            <a:off x="1863099" y="3781174"/>
            <a:ext cx="3500334" cy="461665"/>
          </a:xfrm>
          <a:prstGeom prst="rect">
            <a:avLst/>
          </a:prstGeom>
          <a:gradFill>
            <a:gsLst>
              <a:gs pos="64000">
                <a:srgbClr val="7030A0"/>
              </a:gs>
              <a:gs pos="37000">
                <a:srgbClr val="00B0F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400" dirty="0"/>
              <a:t>фиолетовый + синий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A24191A-B188-4D81-8CA7-DF7FE0719DA5}"/>
              </a:ext>
            </a:extLst>
          </p:cNvPr>
          <p:cNvSpPr txBox="1"/>
          <p:nvPr/>
        </p:nvSpPr>
        <p:spPr>
          <a:xfrm>
            <a:off x="3223827" y="5605552"/>
            <a:ext cx="2904981" cy="461665"/>
          </a:xfrm>
          <a:prstGeom prst="rect">
            <a:avLst/>
          </a:prstGeom>
          <a:gradFill>
            <a:gsLst>
              <a:gs pos="64000">
                <a:srgbClr val="FF0000"/>
              </a:gs>
              <a:gs pos="37000">
                <a:srgbClr val="0070C0"/>
              </a:gs>
            </a:gsLst>
            <a:path path="circle">
              <a:fillToRect l="100000" t="100000"/>
            </a:path>
          </a:gradFill>
        </p:spPr>
        <p:txBody>
          <a:bodyPr wrap="square" rtlCol="0">
            <a:spAutoFit/>
          </a:bodyPr>
          <a:lstStyle/>
          <a:p>
            <a:r>
              <a:rPr lang="ru-RU" sz="2400" dirty="0"/>
              <a:t>красный + синий</a:t>
            </a:r>
          </a:p>
        </p:txBody>
      </p: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F0AB143C-5CB4-487E-9170-D9C019648758}"/>
              </a:ext>
            </a:extLst>
          </p:cNvPr>
          <p:cNvGrpSpPr/>
          <p:nvPr/>
        </p:nvGrpSpPr>
        <p:grpSpPr>
          <a:xfrm>
            <a:off x="5711057" y="2124222"/>
            <a:ext cx="6351196" cy="3171205"/>
            <a:chOff x="5699293" y="1843397"/>
            <a:chExt cx="6351196" cy="3171205"/>
          </a:xfrm>
        </p:grpSpPr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F78BA4A5-F20B-4D88-9D57-58C16B50C116}"/>
                </a:ext>
              </a:extLst>
            </p:cNvPr>
            <p:cNvSpPr txBox="1"/>
            <p:nvPr/>
          </p:nvSpPr>
          <p:spPr>
            <a:xfrm>
              <a:off x="5699293" y="4352234"/>
              <a:ext cx="28875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/>
                <a:t>ПРАВИЛЬНО!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4" name="Трехмерная модель 13" descr="Фейерверк 1">
                  <a:extLst>
                    <a:ext uri="{FF2B5EF4-FFF2-40B4-BE49-F238E27FC236}">
                      <a16:creationId xmlns:a16="http://schemas.microsoft.com/office/drawing/2014/main" id="{816603A9-C503-44A3-8E34-DA2F82BC0DB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17891873"/>
                    </p:ext>
                  </p:extLst>
                </p:nvPr>
              </p:nvGraphicFramePr>
              <p:xfrm>
                <a:off x="8022201" y="1843397"/>
                <a:ext cx="4028288" cy="3171205"/>
              </p:xfrm>
              <a:graphic>
                <a:graphicData uri="http://schemas.microsoft.com/office/drawing/2017/model3d">
                  <am3d:model3d r:embed="rId4">
                    <am3d:spPr>
                      <a:xfrm>
                        <a:off x="0" y="0"/>
                        <a:ext cx="4028288" cy="3171205"/>
                      </a:xfrm>
                      <a:prstGeom prst="rect">
                        <a:avLst/>
                      </a:prstGeom>
                    </am3d:spPr>
                    <am3d:camera>
                      <am3d:pos x="0" y="0" z="60701505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37956" d="1000000"/>
                      <am3d:preTrans dx="-705920" dy="-14201163" dz="55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38936" ay="-1910894" az="179256"/>
                      <am3d:postTrans dx="0" dy="0" dz="0"/>
                    </am3d:trans>
                    <am3d:raster rName="Office3DRenderer" rVer="16.0.8326">
                      <am3d:blip r:embed="rId5"/>
                    </am3d:raster>
                    <am3d:objViewport viewportSz="54186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4" name="Трехмерная модель 13" descr="Фейерверк 1">
                  <a:extLst>
                    <a:ext uri="{FF2B5EF4-FFF2-40B4-BE49-F238E27FC236}">
                      <a16:creationId xmlns="" xmlns:a16="http://schemas.microsoft.com/office/drawing/2014/main" id="{816603A9-C503-44A3-8E34-DA2F82BC0DB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033965" y="2124222"/>
                  <a:ext cx="4028288" cy="3171205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62E04590-91DD-4316-85E0-6E049A21CE38}"/>
              </a:ext>
            </a:extLst>
          </p:cNvPr>
          <p:cNvGrpSpPr/>
          <p:nvPr/>
        </p:nvGrpSpPr>
        <p:grpSpPr>
          <a:xfrm>
            <a:off x="5748403" y="1803567"/>
            <a:ext cx="5165355" cy="2839267"/>
            <a:chOff x="551648" y="3420291"/>
            <a:chExt cx="5165355" cy="2839267"/>
          </a:xfrm>
        </p:grpSpPr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9B58C774-C661-4ABC-98AE-AEE3069361E9}"/>
                </a:ext>
              </a:extLst>
            </p:cNvPr>
            <p:cNvSpPr txBox="1"/>
            <p:nvPr/>
          </p:nvSpPr>
          <p:spPr>
            <a:xfrm>
              <a:off x="2155655" y="4908082"/>
              <a:ext cx="35613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2800" dirty="0"/>
                <a:t>ПОПРОБУЙ ЕЩЕ РАЗ!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6" name="Трехмерная модель 15" descr="Эмодзи «Палец вниз»">
                  <a:extLst>
                    <a:ext uri="{FF2B5EF4-FFF2-40B4-BE49-F238E27FC236}">
                      <a16:creationId xmlns:a16="http://schemas.microsoft.com/office/drawing/2014/main" id="{DBE3B399-D4DD-42B8-BC3C-DD338B052B6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058841489"/>
                    </p:ext>
                  </p:extLst>
                </p:nvPr>
              </p:nvGraphicFramePr>
              <p:xfrm>
                <a:off x="551648" y="3420291"/>
                <a:ext cx="2487326" cy="2839267"/>
              </p:xfrm>
              <a:graphic>
                <a:graphicData uri="http://schemas.microsoft.com/office/drawing/2017/model3d">
                  <am3d:model3d r:embed="rId3">
                    <am3d:spPr>
                      <a:xfrm>
                        <a:off x="0" y="0"/>
                        <a:ext cx="2487326" cy="2839267"/>
                      </a:xfrm>
                      <a:prstGeom prst="rect">
                        <a:avLst/>
                      </a:prstGeom>
                    </am3d:spPr>
                    <am3d:camera>
                      <am3d:pos x="0" y="0" z="66308073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01511" d="1000000"/>
                      <am3d:preTrans dx="-1477901" dy="-18000000" dz="-219243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20789" ay="652019" az="-22767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39577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8" name="Трехмерная модель 15" descr="Эмодзи «Палец вниз»">
                  <a:extLst>
                    <a:ext uri="{FF2B5EF4-FFF2-40B4-BE49-F238E27FC236}">
                      <a16:creationId xmlns="" xmlns:a16="http://schemas.microsoft.com/office/drawing/2014/main" id="{DBE3B399-D4DD-42B8-BC3C-DD338B052B6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68064" y="3386429"/>
                  <a:ext cx="2487326" cy="2839267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62E04590-91DD-4316-85E0-6E049A21CE38}"/>
              </a:ext>
            </a:extLst>
          </p:cNvPr>
          <p:cNvGrpSpPr/>
          <p:nvPr/>
        </p:nvGrpSpPr>
        <p:grpSpPr>
          <a:xfrm>
            <a:off x="5851434" y="3207364"/>
            <a:ext cx="5165355" cy="2839267"/>
            <a:chOff x="551648" y="3420291"/>
            <a:chExt cx="5165355" cy="2839267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9B58C774-C661-4ABC-98AE-AEE3069361E9}"/>
                </a:ext>
              </a:extLst>
            </p:cNvPr>
            <p:cNvSpPr txBox="1"/>
            <p:nvPr/>
          </p:nvSpPr>
          <p:spPr>
            <a:xfrm>
              <a:off x="2155655" y="4908082"/>
              <a:ext cx="35613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2800" dirty="0"/>
                <a:t>ПОПРОБУЙ ЕЩЕ РАЗ!</a:t>
              </a:r>
            </a:p>
          </p:txBody>
        </p:sp>
        <mc:AlternateContent xmlns:mc="http://schemas.openxmlformats.org/markup-compatibility/2006">
          <mc:Choice xmlns="" xmlns:am3d="http://schemas.microsoft.com/office/drawing/2017/model3d" Requires="am3d">
            <p:graphicFrame>
              <p:nvGraphicFramePr>
                <p:cNvPr id="16" name="Трехмерная модель 15" descr="Эмодзи «Палец вниз»">
                  <a:extLst>
                    <a:ext uri="{FF2B5EF4-FFF2-40B4-BE49-F238E27FC236}">
                      <a16:creationId xmlns:a16="http://schemas.microsoft.com/office/drawing/2014/main" id="{DBE3B399-D4DD-42B8-BC3C-DD338B052B6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058841489"/>
                    </p:ext>
                  </p:extLst>
                </p:nvPr>
              </p:nvGraphicFramePr>
              <p:xfrm>
                <a:off x="551648" y="3420291"/>
                <a:ext cx="2487326" cy="2839267"/>
              </p:xfrm>
              <a:graphic>
                <a:graphicData uri="http://schemas.microsoft.com/office/drawing/2017/model3d">
                  <am3d:model3d r:embed="rId3">
                    <am3d:spPr>
                      <a:xfrm>
                        <a:off x="0" y="0"/>
                        <a:ext cx="2487326" cy="2839267"/>
                      </a:xfrm>
                      <a:prstGeom prst="rect">
                        <a:avLst/>
                      </a:prstGeom>
                    </am3d:spPr>
                    <am3d:camera>
                      <am3d:pos x="0" y="0" z="66308073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101511" d="1000000"/>
                      <am3d:preTrans dx="-1477901" dy="-18000000" dz="-219243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20789" ay="652019" az="-22767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3957766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21" name="Трехмерная модель 15" descr="Эмодзи «Палец вниз»">
                  <a:extLst>
                    <a:ext uri="{FF2B5EF4-FFF2-40B4-BE49-F238E27FC236}">
                      <a16:creationId xmlns="" xmlns:a16="http://schemas.microsoft.com/office/drawing/2014/main" id="{DBE3B399-D4DD-42B8-BC3C-DD338B052B6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68064" y="3386429"/>
                  <a:ext cx="2487326" cy="2839267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2" name="Управляющая кнопка: &quot;Вперед&quot; или &quot;Следующий&quot; 22">
            <a:hlinkClick r:id="" action="ppaction://hlinkshowjump?jump=nextslide" highlightClick="1"/>
            <a:extLst>
              <a:ext uri="{FF2B5EF4-FFF2-40B4-BE49-F238E27FC236}">
                <a16:creationId xmlns="" xmlns:a16="http://schemas.microsoft.com/office/drawing/2014/main" id="{A0080EBC-ED06-4B35-96E0-A655DB7DB063}"/>
              </a:ext>
            </a:extLst>
          </p:cNvPr>
          <p:cNvSpPr/>
          <p:nvPr/>
        </p:nvSpPr>
        <p:spPr>
          <a:xfrm>
            <a:off x="11813321" y="6485121"/>
            <a:ext cx="360000" cy="360000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699654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3320364-550C-4E49-B7EF-FB59BEEDD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8015" y="306333"/>
            <a:ext cx="8911687" cy="1280890"/>
          </a:xfrm>
        </p:spPr>
        <p:txBody>
          <a:bodyPr/>
          <a:lstStyle/>
          <a:p>
            <a:pPr algn="ctr"/>
            <a:r>
              <a:rPr lang="ru-RU" dirty="0"/>
              <a:t>Список использованных источников информации: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0F5D1E4-B3AC-40B9-BE73-F42138411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1760" y="2105464"/>
            <a:ext cx="8915400" cy="3777622"/>
          </a:xfrm>
        </p:spPr>
        <p:txBody>
          <a:bodyPr>
            <a:normAutofit/>
          </a:bodyPr>
          <a:lstStyle/>
          <a:p>
            <a:r>
              <a:rPr lang="ru-RU" sz="2800" dirty="0"/>
              <a:t> </a:t>
            </a:r>
            <a:r>
              <a:rPr lang="en-US" sz="2800" dirty="0">
                <a:hlinkClick r:id="rId2"/>
              </a:rPr>
              <a:t>http://psand.ru/osnovyi-teorii-tsveta-tsvetovaya-shema-i-tsvetovoy-krug/</a:t>
            </a:r>
            <a:endParaRPr lang="ru-RU" sz="2800" dirty="0"/>
          </a:p>
          <a:p>
            <a:r>
              <a:rPr lang="en-US" sz="2800" dirty="0">
                <a:hlinkClick r:id="rId3"/>
              </a:rPr>
              <a:t>http://learn.unium.ru/uniumdesign/design1/lesson2/</a:t>
            </a:r>
            <a:endParaRPr lang="ru-RU" sz="2800" dirty="0"/>
          </a:p>
          <a:p>
            <a:r>
              <a:rPr lang="en-US" sz="2800" dirty="0">
                <a:hlinkClick r:id="rId4"/>
              </a:rPr>
              <a:t>http://maxlozovski.com/articles/kak-podobrat-cvet/</a:t>
            </a:r>
            <a:endParaRPr lang="ru-RU" sz="2800" dirty="0"/>
          </a:p>
        </p:txBody>
      </p:sp>
      <p:sp>
        <p:nvSpPr>
          <p:cNvPr id="4" name="Управляющая кнопка: &quot;В начало&quot; 3">
            <a:hlinkClick r:id="rId5" action="ppaction://hlinksldjump" highlightClick="1"/>
            <a:extLst>
              <a:ext uri="{FF2B5EF4-FFF2-40B4-BE49-F238E27FC236}">
                <a16:creationId xmlns="" xmlns:a16="http://schemas.microsoft.com/office/drawing/2014/main" id="{92BC55B9-7965-421F-B9AF-164437476DFA}"/>
              </a:ext>
            </a:extLst>
          </p:cNvPr>
          <p:cNvSpPr/>
          <p:nvPr/>
        </p:nvSpPr>
        <p:spPr>
          <a:xfrm>
            <a:off x="11625936" y="6472242"/>
            <a:ext cx="540000" cy="3600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136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a6587321-f9fa-46a8-99b1-b61c678b61ee">01192303-f8a8-49da-beb0-ae2b60d1a99c</ReferenceI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EFF929B267C61D499B002FAB17CA9120" ma:contentTypeVersion="7" ma:contentTypeDescription="Создание документа." ma:contentTypeScope="" ma:versionID="b3a94cc268d1f813db797f5d6c6b3a1a">
  <xsd:schema xmlns:xsd="http://www.w3.org/2001/XMLSchema" xmlns:xs="http://www.w3.org/2001/XMLSchema" xmlns:p="http://schemas.microsoft.com/office/2006/metadata/properties" xmlns:ns2="a6587321-f9fa-46a8-99b1-b61c678b61ee" targetNamespace="http://schemas.microsoft.com/office/2006/metadata/properties" ma:root="true" ma:fieldsID="6de183c5d3c17f93f3fda968d98ccd66" ns2:_="">
    <xsd:import namespace="a6587321-f9fa-46a8-99b1-b61c678b61ee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587321-f9fa-46a8-99b1-b61c678b61ee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C65DFEA-C0F9-4022-9D1E-ABFCB1592A38}">
  <ds:schemaRefs>
    <ds:schemaRef ds:uri="http://schemas.microsoft.com/office/2006/metadata/properties"/>
    <ds:schemaRef ds:uri="http://schemas.microsoft.com/office/infopath/2007/PartnerControls"/>
    <ds:schemaRef ds:uri="a6587321-f9fa-46a8-99b1-b61c678b61ee"/>
  </ds:schemaRefs>
</ds:datastoreItem>
</file>

<file path=customXml/itemProps2.xml><?xml version="1.0" encoding="utf-8"?>
<ds:datastoreItem xmlns:ds="http://schemas.openxmlformats.org/officeDocument/2006/customXml" ds:itemID="{5428A350-5DDC-42FF-8904-EAA418C712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587321-f9fa-46a8-99b1-b61c678b61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7C73E8-CB19-40FC-AF07-42ABC258EB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160</TotalTime>
  <Words>144</Words>
  <Application>Microsoft Office PowerPoint</Application>
  <PresentationFormat>Произвольный</PresentationFormat>
  <Paragraphs>33</Paragraphs>
  <Slides>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Легкий дым</vt:lpstr>
      <vt:lpstr>Применение триггеров в презентации-тесте на тему: цветовой круг</vt:lpstr>
      <vt:lpstr>Слайд 2</vt:lpstr>
      <vt:lpstr>Слайд 3</vt:lpstr>
      <vt:lpstr>Слайд 4</vt:lpstr>
      <vt:lpstr>Список использованных источников информации: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Кристина Тихая</dc:creator>
  <cp:lastModifiedBy>Элла</cp:lastModifiedBy>
  <cp:revision>19</cp:revision>
  <dcterms:created xsi:type="dcterms:W3CDTF">2020-05-13T07:03:33Z</dcterms:created>
  <dcterms:modified xsi:type="dcterms:W3CDTF">2020-05-13T10:14:49Z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0x010100EFF929B267C61D499B002FAB17CA9120</vt:lpwstr>
  </property>
</Properties>
</file>