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87" d="100"/>
          <a:sy n="87" d="100"/>
        </p:scale>
        <p:origin x="-168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48B0-7F7E-4C3C-955E-AFD14FAA91A9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85F87-4796-4988-8A80-797EC957F2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919576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48B0-7F7E-4C3C-955E-AFD14FAA91A9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85F87-4796-4988-8A80-797EC957F2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641093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48B0-7F7E-4C3C-955E-AFD14FAA91A9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85F87-4796-4988-8A80-797EC957F2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532368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48B0-7F7E-4C3C-955E-AFD14FAA91A9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85F87-4796-4988-8A80-797EC957F2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200340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48B0-7F7E-4C3C-955E-AFD14FAA91A9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85F87-4796-4988-8A80-797EC957F2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1382385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48B0-7F7E-4C3C-955E-AFD14FAA91A9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85F87-4796-4988-8A80-797EC957F2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9658239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48B0-7F7E-4C3C-955E-AFD14FAA91A9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85F87-4796-4988-8A80-797EC957F2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067564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48B0-7F7E-4C3C-955E-AFD14FAA91A9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85F87-4796-4988-8A80-797EC957F2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7179245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9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48B0-7F7E-4C3C-955E-AFD14FAA91A9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85F87-4796-4988-8A80-797EC957F2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772761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48B0-7F7E-4C3C-955E-AFD14FAA91A9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85F87-4796-4988-8A80-797EC957F2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267933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48B0-7F7E-4C3C-955E-AFD14FAA91A9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85F87-4796-4988-8A80-797EC957F2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8452067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2514" r="52291"/>
          <a:stretch/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70001"/>
            <a:ext cx="10515600" cy="4906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9048B0-7F7E-4C3C-955E-AFD14FAA91A9}" type="datetimeFigureOut">
              <a:rPr lang="ru-RU" smtClean="0"/>
              <a:pPr/>
              <a:t>13.05.2020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D85F87-4796-4988-8A80-797EC957F2B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33085"/>
            <a:ext cx="10515600" cy="10472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633169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128787"/>
            <a:ext cx="10363200" cy="2093287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Автономная некоммерческая организация высшего образования  </a:t>
            </a:r>
            <a:br>
              <a:rPr lang="ru-RU" sz="3600" dirty="0" smtClean="0"/>
            </a:br>
            <a:r>
              <a:rPr lang="ru-RU" sz="3600" dirty="0" smtClean="0"/>
              <a:t>«Российский новый университет»</a:t>
            </a:r>
            <a:br>
              <a:rPr lang="ru-RU" sz="3600" dirty="0" smtClean="0"/>
            </a:br>
            <a:r>
              <a:rPr lang="ru-RU" sz="3600" dirty="0" smtClean="0"/>
              <a:t>Колледж </a:t>
            </a:r>
            <a:endParaRPr lang="ru-RU" sz="3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2461961"/>
            <a:ext cx="12192000" cy="1764998"/>
          </a:xfrm>
          <a:prstGeom prst="rect">
            <a:avLst/>
          </a:prstGeom>
          <a:blipFill dpi="0" rotWithShape="1">
            <a:blip r:embed="rId2">
              <a:alphaModFix amt="60000"/>
              <a:duotone>
                <a:schemeClr val="accent5">
                  <a:tint val="67000"/>
                  <a:shade val="65000"/>
                </a:schemeClr>
                <a:schemeClr val="accent5">
                  <a:tint val="10000"/>
                  <a:satMod val="130000"/>
                </a:schemeClr>
              </a:duotone>
            </a:blip>
            <a:srcRect/>
            <a:tile tx="0" ty="0" sx="60000" sy="59000" flip="none" algn="b"/>
          </a:blip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59606" y="2805706"/>
            <a:ext cx="9144000" cy="1655762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Применение триггеров в презентации</a:t>
            </a:r>
          </a:p>
          <a:p>
            <a:r>
              <a:rPr lang="ru-RU" sz="32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Тест на тему «История искусства»</a:t>
            </a:r>
            <a:endParaRPr lang="ru-RU" sz="3200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323786" y="4466846"/>
            <a:ext cx="486821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dirty="0" smtClean="0">
                <a:solidFill>
                  <a:schemeClr val="bg1"/>
                </a:solidFill>
              </a:rPr>
              <a:t>Преподаватель информационных дисциплин</a:t>
            </a:r>
          </a:p>
          <a:p>
            <a:pPr algn="r"/>
            <a:r>
              <a:rPr lang="ru-RU" sz="2000" dirty="0" err="1" smtClean="0">
                <a:solidFill>
                  <a:schemeClr val="bg1"/>
                </a:solidFill>
              </a:rPr>
              <a:t>Иксанова</a:t>
            </a:r>
            <a:r>
              <a:rPr lang="ru-RU" sz="2000" dirty="0" smtClean="0">
                <a:solidFill>
                  <a:schemeClr val="bg1"/>
                </a:solidFill>
              </a:rPr>
              <a:t> Э.Б.</a:t>
            </a:r>
          </a:p>
          <a:p>
            <a:pPr algn="r"/>
            <a:r>
              <a:rPr lang="ru-RU" sz="2000" dirty="0" smtClean="0">
                <a:solidFill>
                  <a:schemeClr val="bg1"/>
                </a:solidFill>
              </a:rPr>
              <a:t>Выполнила студентка группы 219к</a:t>
            </a:r>
          </a:p>
          <a:p>
            <a:pPr algn="r"/>
            <a:r>
              <a:rPr lang="ru-RU" sz="2000" dirty="0" smtClean="0">
                <a:solidFill>
                  <a:schemeClr val="bg1"/>
                </a:solidFill>
              </a:rPr>
              <a:t>Денисюк Анастасия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45487" y="6380353"/>
            <a:ext cx="2172237" cy="477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err="1" smtClean="0">
                <a:solidFill>
                  <a:schemeClr val="bg1"/>
                </a:solidFill>
              </a:rPr>
              <a:t>РосНОУ</a:t>
            </a:r>
            <a:r>
              <a:rPr lang="ru-RU" sz="2400" dirty="0" smtClean="0">
                <a:solidFill>
                  <a:schemeClr val="bg1"/>
                </a:solidFill>
              </a:rPr>
              <a:t>, 2020 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173097" y="6388031"/>
            <a:ext cx="1018903" cy="469969"/>
          </a:xfrm>
          <a:prstGeom prst="actionButtonForwardNex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4293192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8032" y="158843"/>
            <a:ext cx="10515600" cy="1047221"/>
          </a:xfr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/>
              <a:t>Кого изображает единственная сохранившаяся с античности конная статуя, изготовленная в 176 г.?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28032" y="1996226"/>
            <a:ext cx="4906851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 smtClean="0"/>
              <a:t>императора Константина Великого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528032" y="3093506"/>
            <a:ext cx="2691684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/>
              <a:t>Марка </a:t>
            </a:r>
            <a:r>
              <a:rPr lang="ru-RU" sz="2400" dirty="0" err="1"/>
              <a:t>Аврелия</a:t>
            </a:r>
            <a:r>
              <a:rPr lang="ru-RU" sz="2400" dirty="0"/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8032" y="4190787"/>
            <a:ext cx="3451540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/>
              <a:t>императора </a:t>
            </a:r>
            <a:r>
              <a:rPr lang="ru-RU" sz="2400" dirty="0" err="1"/>
              <a:t>Домициана</a:t>
            </a:r>
            <a:r>
              <a:rPr lang="ru-RU" sz="2400" dirty="0"/>
              <a:t>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9532" y="1373674"/>
            <a:ext cx="2720722" cy="3739824"/>
          </a:xfrm>
          <a:prstGeom prst="rect">
            <a:avLst/>
          </a:prstGeom>
        </p:spPr>
      </p:pic>
      <p:grpSp>
        <p:nvGrpSpPr>
          <p:cNvPr id="10" name="Группа 9"/>
          <p:cNvGrpSpPr/>
          <p:nvPr/>
        </p:nvGrpSpPr>
        <p:grpSpPr>
          <a:xfrm>
            <a:off x="5526264" y="4122797"/>
            <a:ext cx="3743268" cy="2596578"/>
            <a:chOff x="4432438" y="3324338"/>
            <a:chExt cx="3602600" cy="2573929"/>
          </a:xfrm>
        </p:grpSpPr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32438" y="3324338"/>
              <a:ext cx="3602600" cy="2343097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4790342" y="5436602"/>
              <a:ext cx="2886792" cy="461665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ru-RU" sz="24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Совершенно верно!</a:t>
              </a:r>
              <a:endPara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5480743" y="1752087"/>
            <a:ext cx="3742929" cy="2334358"/>
            <a:chOff x="5480743" y="1752087"/>
            <a:chExt cx="3742929" cy="2334358"/>
          </a:xfrm>
        </p:grpSpPr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80743" y="1752087"/>
              <a:ext cx="3742929" cy="2103526"/>
            </a:xfrm>
            <a:prstGeom prst="rect">
              <a:avLst/>
            </a:prstGeom>
          </p:spPr>
        </p:pic>
        <p:sp>
          <p:nvSpPr>
            <p:cNvPr id="12" name="TextBox 11"/>
            <p:cNvSpPr txBox="1"/>
            <p:nvPr/>
          </p:nvSpPr>
          <p:spPr>
            <a:xfrm>
              <a:off x="6310832" y="3624780"/>
              <a:ext cx="2082750" cy="461665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ru-RU" sz="2400" dirty="0" smtClean="0"/>
                <a:t>Неправильно!</a:t>
              </a:r>
              <a:endParaRPr lang="ru-RU" sz="2400" dirty="0"/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1873874" y="5421086"/>
            <a:ext cx="1614376" cy="6531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6264" y="1751468"/>
            <a:ext cx="3743268" cy="2475191"/>
          </a:xfrm>
          <a:prstGeom prst="rect">
            <a:avLst/>
          </a:prstGeom>
        </p:spPr>
      </p:pic>
      <p:sp>
        <p:nvSpPr>
          <p:cNvPr id="17" name="Управляющая кнопка: далее 16">
            <a:hlinkClick r:id="" action="ppaction://hlinkshowjump?jump=nextslide" highlightClick="1"/>
          </p:cNvPr>
          <p:cNvSpPr/>
          <p:nvPr/>
        </p:nvSpPr>
        <p:spPr>
          <a:xfrm>
            <a:off x="11160035" y="6392273"/>
            <a:ext cx="1031965" cy="465727"/>
          </a:xfrm>
          <a:prstGeom prst="actionButtonForwardNex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2889694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4714" y="120206"/>
            <a:ext cx="10250509" cy="1489653"/>
          </a:xfr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200" dirty="0">
                <a:solidFill>
                  <a:schemeClr val="tx1"/>
                </a:solidFill>
              </a:rPr>
              <a:t>Как называется самая известная картина норвежского живописца и графика, представителя экспрессионизма Эдварда Мунка?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4032" y="4590801"/>
            <a:ext cx="1326524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 smtClean="0"/>
              <a:t>«Крик»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464714" y="2282521"/>
            <a:ext cx="2548943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 smtClean="0"/>
              <a:t>«Ночь </a:t>
            </a:r>
            <a:r>
              <a:rPr lang="ru-RU" sz="2400" dirty="0"/>
              <a:t>в </a:t>
            </a:r>
            <a:r>
              <a:rPr lang="ru-RU" sz="2400" dirty="0" err="1" smtClean="0"/>
              <a:t>Сен-Клу</a:t>
            </a:r>
            <a:r>
              <a:rPr lang="ru-RU" sz="2400" dirty="0" smtClean="0"/>
              <a:t>»</a:t>
            </a:r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464714" y="3456474"/>
            <a:ext cx="2691685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 smtClean="0"/>
              <a:t>«Больная девочка» </a:t>
            </a:r>
            <a:endParaRPr lang="ru-RU" sz="24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0977" y="1615441"/>
            <a:ext cx="3780944" cy="476339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8559" y="1868263"/>
            <a:ext cx="3743268" cy="276172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8559" y="4382809"/>
            <a:ext cx="3743268" cy="247519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155371" y="5512526"/>
            <a:ext cx="858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6409" y="4382809"/>
            <a:ext cx="3743268" cy="2475191"/>
          </a:xfrm>
          <a:prstGeom prst="rect">
            <a:avLst/>
          </a:prstGeom>
        </p:spPr>
      </p:pic>
      <p:sp>
        <p:nvSpPr>
          <p:cNvPr id="14" name="Управляющая кнопка: далее 13">
            <a:hlinkClick r:id="" action="ppaction://hlinkshowjump?jump=nextslide" highlightClick="1"/>
          </p:cNvPr>
          <p:cNvSpPr/>
          <p:nvPr/>
        </p:nvSpPr>
        <p:spPr>
          <a:xfrm>
            <a:off x="11144734" y="6389171"/>
            <a:ext cx="1047266" cy="468829"/>
          </a:xfrm>
          <a:prstGeom prst="actionButtonForwardNex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678715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3639" y="222780"/>
            <a:ext cx="6850487" cy="1047221"/>
          </a:xfr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600" dirty="0">
                <a:solidFill>
                  <a:schemeClr val="tx1"/>
                </a:solidFill>
              </a:rPr>
              <a:t>Скульптор, автор статуи "Давид"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4458" y="831118"/>
            <a:ext cx="4101130" cy="5457776"/>
          </a:xfrm>
        </p:spPr>
      </p:pic>
      <p:sp>
        <p:nvSpPr>
          <p:cNvPr id="5" name="TextBox 4"/>
          <p:cNvSpPr txBox="1"/>
          <p:nvPr/>
        </p:nvSpPr>
        <p:spPr>
          <a:xfrm>
            <a:off x="463639" y="1944710"/>
            <a:ext cx="2562896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 smtClean="0"/>
              <a:t>Микеланджело</a:t>
            </a:r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463639" y="3081084"/>
            <a:ext cx="2163651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 smtClean="0"/>
              <a:t>Донателло</a:t>
            </a:r>
            <a:endParaRPr lang="ru-RU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463639" y="4217458"/>
            <a:ext cx="2228045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 err="1" smtClean="0"/>
              <a:t>Бруннеллески</a:t>
            </a:r>
            <a:endParaRPr lang="ru-RU" sz="24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8863" y="4240775"/>
            <a:ext cx="3743268" cy="247519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8863" y="4240775"/>
            <a:ext cx="3743268" cy="247519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6867" y="1542612"/>
            <a:ext cx="3743268" cy="2761727"/>
          </a:xfrm>
          <a:prstGeom prst="rect">
            <a:avLst/>
          </a:prstGeom>
        </p:spPr>
      </p:pic>
      <p:sp>
        <p:nvSpPr>
          <p:cNvPr id="12" name="Управляющая кнопка: далее 11">
            <a:hlinkClick r:id="" action="ppaction://hlinkshowjump?jump=nextslide" highlightClick="1"/>
          </p:cNvPr>
          <p:cNvSpPr/>
          <p:nvPr/>
        </p:nvSpPr>
        <p:spPr>
          <a:xfrm>
            <a:off x="11199222" y="6359954"/>
            <a:ext cx="992778" cy="498046"/>
          </a:xfrm>
          <a:prstGeom prst="actionButtonForwardNex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5211312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98718"/>
            <a:ext cx="12192000" cy="1107583"/>
          </a:xfrm>
          <a:prstGeom prst="rect">
            <a:avLst/>
          </a:prstGeom>
          <a:blipFill dpi="0" rotWithShape="1">
            <a:blip r:embed="rId2">
              <a:alphaModFix amt="70000"/>
              <a:duotone>
                <a:schemeClr val="accent5">
                  <a:tint val="67000"/>
                  <a:shade val="65000"/>
                </a:schemeClr>
                <a:schemeClr val="accent5">
                  <a:tint val="10000"/>
                  <a:satMod val="130000"/>
                </a:schemeClr>
              </a:duotone>
            </a:blip>
            <a:srcRect/>
            <a:tile tx="0" ty="0" sx="60000" sy="59000" flip="none" algn="b"/>
          </a:blip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48418" y="359080"/>
            <a:ext cx="3695163" cy="1047221"/>
          </a:xfrm>
        </p:spPr>
        <p:txBody>
          <a:bodyPr/>
          <a:lstStyle/>
          <a:p>
            <a:pPr algn="ctr"/>
            <a:r>
              <a:rPr lang="ru-RU" dirty="0" smtClean="0"/>
              <a:t>Источники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659227" y="2163651"/>
            <a:ext cx="887354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1.</a:t>
            </a:r>
            <a:r>
              <a:rPr lang="en-US" sz="2400" dirty="0" smtClean="0">
                <a:solidFill>
                  <a:schemeClr val="bg1"/>
                </a:solidFill>
              </a:rPr>
              <a:t>https://yandex.ua/news/story/V_Rigu_prikhodyat_Dni_Kazinika_chto_prigotovil_maehstro--08c4dd08956552edfffe98c319fe0802?cl4url=08c4dd08956552edfffe98c319fe0802&amp;title=V_Rigu_prikhodyat_Dni_Kazinika_chto_prigotovil_maehstro&amp;no_turbo=1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2.</a:t>
            </a:r>
            <a:r>
              <a:rPr lang="en-US" sz="2400" dirty="0" smtClean="0">
                <a:solidFill>
                  <a:schemeClr val="bg1"/>
                </a:solidFill>
              </a:rPr>
              <a:t>http://humanitarius.com/static/arthistory-test-42.html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3.</a:t>
            </a:r>
            <a:r>
              <a:rPr lang="en-US" sz="2400" dirty="0" smtClean="0">
                <a:solidFill>
                  <a:schemeClr val="bg1"/>
                </a:solidFill>
              </a:rPr>
              <a:t>https://testua.ru/vsemirnaya-istoriya/1187-testy-po-istorii-iskusstv-s-otvetami.html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7" name="Управляющая кнопка: в начало 6">
            <a:hlinkClick r:id="rId3" action="ppaction://hlinksldjump" highlightClick="1"/>
          </p:cNvPr>
          <p:cNvSpPr/>
          <p:nvPr/>
        </p:nvSpPr>
        <p:spPr>
          <a:xfrm>
            <a:off x="9631682" y="6322423"/>
            <a:ext cx="927462" cy="535577"/>
          </a:xfrm>
          <a:prstGeom prst="actionButtonBeginning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далее 7">
            <a:hlinkClick r:id="" action="ppaction://hlinkshowjump?jump=endshow" highlightClick="1"/>
          </p:cNvPr>
          <p:cNvSpPr/>
          <p:nvPr/>
        </p:nvSpPr>
        <p:spPr>
          <a:xfrm>
            <a:off x="11225349" y="6322422"/>
            <a:ext cx="966651" cy="535577"/>
          </a:xfrm>
          <a:prstGeom prst="actionButtonForwardNex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529098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kraski-i-kisti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кстура гранж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67000"/>
                <a:shade val="65000"/>
              </a:schemeClr>
              <a:schemeClr val="phClr">
                <a:tint val="10000"/>
                <a:satMod val="130000"/>
              </a:schemeClr>
            </a:duotone>
          </a:blip>
          <a:tile tx="0" ty="0" sx="60000" sy="59000" flip="none" algn="b"/>
        </a:blip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115000"/>
              </a:schemeClr>
              <a:schemeClr val="phClr">
                <a:tint val="34000"/>
              </a:schemeClr>
            </a:duotone>
          </a:blip>
          <a:tile tx="0" ty="0" sx="60000" sy="59000" flip="none" algn="b"/>
        </a:blipFill>
      </a:fillStyleLst>
      <a:lnStyleLst>
        <a:ln w="6350" cap="flat" cmpd="sng" algn="ctr">
          <a:solidFill>
            <a:schemeClr val="phClr">
              <a:tint val="7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EFF929B267C61D499B002FAB17CA9120" ma:contentTypeVersion="7" ma:contentTypeDescription="Создание документа." ma:contentTypeScope="" ma:versionID="b3a94cc268d1f813db797f5d6c6b3a1a">
  <xsd:schema xmlns:xsd="http://www.w3.org/2001/XMLSchema" xmlns:xs="http://www.w3.org/2001/XMLSchema" xmlns:p="http://schemas.microsoft.com/office/2006/metadata/properties" xmlns:ns2="a6587321-f9fa-46a8-99b1-b61c678b61ee" targetNamespace="http://schemas.microsoft.com/office/2006/metadata/properties" ma:root="true" ma:fieldsID="6de183c5d3c17f93f3fda968d98ccd66" ns2:_="">
    <xsd:import namespace="a6587321-f9fa-46a8-99b1-b61c678b61ee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587321-f9fa-46a8-99b1-b61c678b61ee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a6587321-f9fa-46a8-99b1-b61c678b61ee" xsi:nil="true"/>
  </documentManagement>
</p:properties>
</file>

<file path=customXml/itemProps1.xml><?xml version="1.0" encoding="utf-8"?>
<ds:datastoreItem xmlns:ds="http://schemas.openxmlformats.org/officeDocument/2006/customXml" ds:itemID="{5EBE0FD5-77B7-4CF9-8B3D-8AD5C172174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6587321-f9fa-46a8-99b1-b61c678b61e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42BC39E-7993-4105-BFF3-76D30DDAE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637AD66-B8C6-4468-B16E-49319C710A53}">
  <ds:schemaRefs>
    <ds:schemaRef ds:uri="http://schemas.microsoft.com/office/2006/metadata/properties"/>
    <ds:schemaRef ds:uri="http://schemas.microsoft.com/office/infopath/2007/PartnerControls"/>
    <ds:schemaRef ds:uri="a6587321-f9fa-46a8-99b1-b61c678b61e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kraski-i-kisti</Template>
  <TotalTime>98</TotalTime>
  <Words>109</Words>
  <Application>Microsoft Office PowerPoint</Application>
  <PresentationFormat>Произвольный</PresentationFormat>
  <Paragraphs>26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kraski-i-kisti</vt:lpstr>
      <vt:lpstr>Автономная некоммерческая организация высшего образования   «Российский новый университет» Колледж </vt:lpstr>
      <vt:lpstr>Кого изображает единственная сохранившаяся с античности конная статуя, изготовленная в 176 г.?</vt:lpstr>
      <vt:lpstr>Как называется самая известная картина норвежского живописца и графика, представителя экспрессионизма Эдварда Мунка?</vt:lpstr>
      <vt:lpstr>Скульптор, автор статуи "Давид"</vt:lpstr>
      <vt:lpstr>Источники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Анастасия Денисюк</dc:creator>
  <cp:lastModifiedBy>Элла</cp:lastModifiedBy>
  <cp:revision>11</cp:revision>
  <dcterms:created xsi:type="dcterms:W3CDTF">2020-05-13T07:32:14Z</dcterms:created>
  <dcterms:modified xsi:type="dcterms:W3CDTF">2020-05-13T10:12:56Z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0x010100EFF929B267C61D499B002FAB17CA9120</vt:lpwstr>
  </property>
</Properties>
</file>