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71" r:id="rId5"/>
    <p:sldId id="272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188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2">
              <a:lumMod val="50000"/>
            </a:schemeClr>
          </a:solidFill>
          <a:latin typeface="Courier New" pitchFamily="49" charset="0"/>
          <a:ea typeface="+mj-ea"/>
          <a:cs typeface="Courier New" pitchFamily="49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1" kern="1200">
          <a:solidFill>
            <a:schemeClr val="tx2">
              <a:lumMod val="50000"/>
            </a:schemeClr>
          </a:solidFill>
          <a:latin typeface="Courier New" pitchFamily="49" charset="0"/>
          <a:ea typeface="+mn-ea"/>
          <a:cs typeface="Courier New" pitchFamily="49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/>
          <a:lstStyle/>
          <a:p>
            <a:r>
              <a:rPr lang="ru-RU" dirty="0" smtClean="0"/>
              <a:t>Применение триггеров в презентации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357694"/>
            <a:ext cx="9144000" cy="900122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/>
              <a:t>Преподаватель информационных дисциплин</a:t>
            </a:r>
          </a:p>
          <a:p>
            <a:pPr algn="r"/>
            <a:r>
              <a:rPr lang="ru-RU" sz="2400" dirty="0" err="1" smtClean="0"/>
              <a:t>Иксанова</a:t>
            </a:r>
            <a:r>
              <a:rPr lang="ru-RU" sz="2400" dirty="0" smtClean="0"/>
              <a:t> Э.Б.</a:t>
            </a:r>
            <a:endParaRPr lang="ru-RU" sz="240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126869"/>
            <a:ext cx="9144000" cy="1057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33274" tIns="66637" rIns="133274" bIns="66637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1332738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Автономная некоммерческая организация высшего образования 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Courier New" pitchFamily="49" charset="0"/>
              <a:cs typeface="Courier New" pitchFamily="49" charset="0"/>
            </a:endParaRPr>
          </a:p>
          <a:p>
            <a:pPr algn="ctr" defTabSz="1332738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«Российский новый университет» 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Courier New" pitchFamily="49" charset="0"/>
              <a:cs typeface="Courier New" pitchFamily="49" charset="0"/>
            </a:endParaRPr>
          </a:p>
          <a:p>
            <a:pPr algn="ctr" defTabSz="1332738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Колледж</a:t>
            </a:r>
            <a:endParaRPr lang="ru-RU" sz="2000" dirty="0">
              <a:solidFill>
                <a:schemeClr val="tx2">
                  <a:lumMod val="50000"/>
                </a:schemeClr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6215082"/>
            <a:ext cx="9144000" cy="45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45143" tIns="72571" rIns="145143" bIns="72571" anchor="ctr">
            <a:spAutoFit/>
          </a:bodyPr>
          <a:lstStyle/>
          <a:p>
            <a:pPr algn="ctr" eaLnBrk="1" hangingPunct="1"/>
            <a:r>
              <a:rPr lang="ru-RU" altLang="ru-RU" sz="2000" b="1" dirty="0" err="1">
                <a:solidFill>
                  <a:schemeClr val="tx2">
                    <a:lumMod val="50000"/>
                  </a:schemeClr>
                </a:solidFill>
                <a:latin typeface="Courier New" pitchFamily="49" charset="0"/>
                <a:cs typeface="Courier New" pitchFamily="49" charset="0"/>
              </a:rPr>
              <a:t>РосНОУ</a:t>
            </a:r>
            <a:r>
              <a:rPr lang="ru-RU" altLang="ru-RU" sz="2000" b="1" dirty="0">
                <a:solidFill>
                  <a:schemeClr val="tx2">
                    <a:lumMod val="50000"/>
                  </a:schemeClr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ru-RU" altLang="ru-RU" sz="2000" b="1" dirty="0" smtClean="0">
                <a:solidFill>
                  <a:schemeClr val="tx2">
                    <a:lumMod val="50000"/>
                  </a:schemeClr>
                </a:solidFill>
                <a:latin typeface="Courier New" pitchFamily="49" charset="0"/>
                <a:cs typeface="Courier New" pitchFamily="49" charset="0"/>
              </a:rPr>
              <a:t>2020</a:t>
            </a:r>
            <a:endParaRPr lang="ru-RU" altLang="ru-RU" sz="2000" b="1" dirty="0">
              <a:solidFill>
                <a:schemeClr val="tx2">
                  <a:lumMod val="50000"/>
                </a:schemeClr>
              </a:solidFill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14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Устройства, предназначенные для ввода информации</a:t>
            </a:r>
            <a:endParaRPr lang="ru-RU" sz="3200" dirty="0"/>
          </a:p>
        </p:txBody>
      </p:sp>
      <p:sp>
        <p:nvSpPr>
          <p:cNvPr id="18" name="Стрелка вправо с вырезом 17">
            <a:hlinkClick r:id="" action="ppaction://hlinkshowjump?jump=nextslide"/>
          </p:cNvPr>
          <p:cNvSpPr/>
          <p:nvPr/>
        </p:nvSpPr>
        <p:spPr>
          <a:xfrm>
            <a:off x="8532594" y="6429396"/>
            <a:ext cx="540000" cy="360000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Элла\Desktop\РР_триггеры\ПР_6\ввод\трэкпойн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5000636"/>
            <a:ext cx="2234062" cy="1472620"/>
          </a:xfrm>
          <a:prstGeom prst="rect">
            <a:avLst/>
          </a:prstGeom>
          <a:noFill/>
        </p:spPr>
      </p:pic>
      <p:pic>
        <p:nvPicPr>
          <p:cNvPr id="2051" name="Picture 3" descr="C:\Users\Элла\Desktop\РР_триггеры\ПР_6\ввод\web-camer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4929198"/>
            <a:ext cx="1107355" cy="1400607"/>
          </a:xfrm>
          <a:prstGeom prst="rect">
            <a:avLst/>
          </a:prstGeom>
          <a:noFill/>
        </p:spPr>
      </p:pic>
      <p:pic>
        <p:nvPicPr>
          <p:cNvPr id="2057" name="Picture 9" descr="C:\Users\Элла\Desktop\РР_триггеры\ПР_6\ввод\микрофон 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7761" b="19810"/>
          <a:stretch>
            <a:fillRect/>
          </a:stretch>
        </p:blipFill>
        <p:spPr bwMode="auto">
          <a:xfrm>
            <a:off x="3143240" y="5214950"/>
            <a:ext cx="1264629" cy="928694"/>
          </a:xfrm>
          <a:prstGeom prst="rect">
            <a:avLst/>
          </a:prstGeom>
          <a:noFill/>
        </p:spPr>
      </p:pic>
      <p:pic>
        <p:nvPicPr>
          <p:cNvPr id="2058" name="Picture 10" descr="C:\Users\Элла\Desktop\РР_триггеры\ПР_6\ввод\мышь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34" y="3214686"/>
            <a:ext cx="1266880" cy="1071570"/>
          </a:xfrm>
          <a:prstGeom prst="rect">
            <a:avLst/>
          </a:prstGeom>
          <a:noFill/>
        </p:spPr>
      </p:pic>
      <p:pic>
        <p:nvPicPr>
          <p:cNvPr id="2061" name="Picture 13" descr="C:\Users\Элла\Desktop\РР_триггеры\ПР_6\ввод\сканер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3071810"/>
            <a:ext cx="1665329" cy="1357322"/>
          </a:xfrm>
          <a:prstGeom prst="rect">
            <a:avLst/>
          </a:prstGeom>
          <a:noFill/>
        </p:spPr>
      </p:pic>
      <p:pic>
        <p:nvPicPr>
          <p:cNvPr id="2062" name="Picture 14" descr="C:\Users\Элла\Desktop\РР_триггеры\ПР_6\ввод\тачпад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198" y="1428736"/>
            <a:ext cx="1715048" cy="1143008"/>
          </a:xfrm>
          <a:prstGeom prst="rect">
            <a:avLst/>
          </a:prstGeom>
          <a:noFill/>
        </p:spPr>
      </p:pic>
      <p:pic>
        <p:nvPicPr>
          <p:cNvPr id="2064" name="Picture 16" descr="C:\Users\Элла\Desktop\РР_триггеры\ПР_6\ввод\трэкбол.jpe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43702" y="3143248"/>
            <a:ext cx="1428761" cy="1071571"/>
          </a:xfrm>
          <a:prstGeom prst="rect">
            <a:avLst/>
          </a:prstGeom>
          <a:noFill/>
        </p:spPr>
      </p:pic>
      <p:pic>
        <p:nvPicPr>
          <p:cNvPr id="2056" name="Picture 8" descr="C:\Users\Элла\Desktop\РР_триггеры\ПР_6\ввод\клавиатура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87" y="1142984"/>
            <a:ext cx="3491751" cy="1428760"/>
          </a:xfrm>
          <a:prstGeom prst="rect">
            <a:avLst/>
          </a:prstGeom>
          <a:noFill/>
        </p:spPr>
      </p:pic>
      <p:sp>
        <p:nvSpPr>
          <p:cNvPr id="34" name="TextBox 33"/>
          <p:cNvSpPr txBox="1"/>
          <p:nvPr/>
        </p:nvSpPr>
        <p:spPr>
          <a:xfrm>
            <a:off x="71406" y="1357298"/>
            <a:ext cx="3428992" cy="954107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Клавиатура – комплект расположенных в определённом порядке клавиш для управления каким-либо устройством или для ввода данных.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1406" y="3214686"/>
            <a:ext cx="2143172" cy="1169551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Мышь – координатное устройство для управления курсором и отдачи различных команд компьютеру.</a:t>
            </a:r>
            <a:endParaRPr lang="ru-RU" sz="1400" b="1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42844" y="4786322"/>
            <a:ext cx="2286016" cy="181588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WEB-камера – цифровая видео- или фотокамера, способная в реальном времени фиксировать изображения, предназначенные для дальнейшей передачи по сети Интернет.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286380" y="3071810"/>
            <a:ext cx="3714776" cy="181588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Трэкбол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ручное указательное устройство ввода информации для компьютера. Аналогично мыши по принципу действия и по функциям: позволяет вводить информацию об относительном перемещении путём вращения рукой закреплённого в корпусе шара и подавать команды нажатиями на кнопки.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5072130" y="1142984"/>
            <a:ext cx="3786150" cy="1815882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Тачпад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сенсорная панель, указательное (координатное) устройство ввода, предназначенное для управления курсором и отдачи различных команд компьютеру, телефону или другому электронному оборудованию. Ввод осуществляется путём прикосновения одним или несколькими пальцами руки к поверхности </a:t>
            </a:r>
            <a:r>
              <a:rPr lang="ru-RU" sz="1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тачпада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5214942" y="5000636"/>
            <a:ext cx="2643206" cy="1384995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Трэкпойнт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координатное устройство для управления курсором, миниатюрный тензометрический джойстик, применяемый в ноутбуках как замена мыши.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2428860" y="3071810"/>
            <a:ext cx="2714644" cy="1600438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Сканер – устройство ввода, которое, анализируя какой-либо объект (обычно изображение, текст), создаёт его цифровое изображение. Процесс получения этой копии называется сканированием.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2714612" y="5116969"/>
            <a:ext cx="2286016" cy="1169551"/>
          </a:xfrm>
          <a:prstGeom prst="rect">
            <a:avLst/>
          </a:prstGeom>
          <a:solidFill>
            <a:schemeClr val="bg1">
              <a:alpha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Микрофон – электроакустический прибор, преобразующий акустические колебания в электрический сигнал.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1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34" grpId="0" animBg="1"/>
      <p:bldP spid="39" grpId="0" animBg="1"/>
      <p:bldP spid="42" grpId="0" animBg="1"/>
      <p:bldP spid="43" grpId="0" animBg="1"/>
      <p:bldP spid="27" grpId="0" animBg="1"/>
      <p:bldP spid="29" grpId="0" animBg="1"/>
      <p:bldP spid="30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14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Устройства, предназначенные для ввода информации</a:t>
            </a:r>
            <a:endParaRPr lang="ru-RU" sz="3200" dirty="0"/>
          </a:p>
        </p:txBody>
      </p:sp>
      <p:sp>
        <p:nvSpPr>
          <p:cNvPr id="18" name="Стрелка вправо с вырезом 17">
            <a:hlinkClick r:id="" action="ppaction://hlinkshowjump?jump=nextslide"/>
          </p:cNvPr>
          <p:cNvSpPr/>
          <p:nvPr/>
        </p:nvSpPr>
        <p:spPr>
          <a:xfrm>
            <a:off x="8532594" y="6429396"/>
            <a:ext cx="540000" cy="360000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 descr="C:\Users\Элла\Desktop\РР_триггеры\ПР_6\ввод\графический планшет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72" y="1428736"/>
            <a:ext cx="1928826" cy="1543061"/>
          </a:xfrm>
          <a:prstGeom prst="rect">
            <a:avLst/>
          </a:prstGeom>
          <a:noFill/>
        </p:spPr>
      </p:pic>
      <p:pic>
        <p:nvPicPr>
          <p:cNvPr id="2054" name="Picture 6" descr="C:\Users\Элла\Desktop\РР_триггеры\ПР_6\ввод\джойстик геймпад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5143512"/>
            <a:ext cx="1571636" cy="1388576"/>
          </a:xfrm>
          <a:prstGeom prst="rect">
            <a:avLst/>
          </a:prstGeom>
          <a:noFill/>
        </p:spPr>
      </p:pic>
      <p:pic>
        <p:nvPicPr>
          <p:cNvPr id="2055" name="Picture 7" descr="C:\Users\Элла\Desktop\РР_триггеры\ПР_6\ввод\джойстик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68" y="4929198"/>
            <a:ext cx="1307213" cy="1571779"/>
          </a:xfrm>
          <a:prstGeom prst="rect">
            <a:avLst/>
          </a:prstGeom>
          <a:noFill/>
        </p:spPr>
      </p:pic>
      <p:pic>
        <p:nvPicPr>
          <p:cNvPr id="2059" name="Picture 11" descr="C:\Users\Элла\Desktop\РР_триггеры\ПР_6\ввод\световое перо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86512" y="3286124"/>
            <a:ext cx="1867931" cy="1152513"/>
          </a:xfrm>
          <a:prstGeom prst="rect">
            <a:avLst/>
          </a:prstGeom>
          <a:noFill/>
        </p:spPr>
      </p:pic>
      <p:pic>
        <p:nvPicPr>
          <p:cNvPr id="2060" name="Picture 12" descr="C:\Users\Элла\Desktop\РР_триггеры\ПР_6\ввод\сенсорный экран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4" y="1428736"/>
            <a:ext cx="2190942" cy="1571636"/>
          </a:xfrm>
          <a:prstGeom prst="rect">
            <a:avLst/>
          </a:prstGeom>
          <a:noFill/>
        </p:spPr>
      </p:pic>
      <p:pic>
        <p:nvPicPr>
          <p:cNvPr id="2063" name="Picture 15" descr="C:\Users\Элла\Desktop\РР_триггеры\ПР_6\ввод\тв-тюнер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1F3F2"/>
              </a:clrFrom>
              <a:clrTo>
                <a:srgbClr val="F1F3F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3636" y="5286388"/>
            <a:ext cx="1811790" cy="1000108"/>
          </a:xfrm>
          <a:prstGeom prst="rect">
            <a:avLst/>
          </a:prstGeom>
          <a:noFill/>
        </p:spPr>
      </p:pic>
      <p:pic>
        <p:nvPicPr>
          <p:cNvPr id="2066" name="Picture 18" descr="https://avatars.mds.yandex.net/get-pdb/1025945/fa16d2b6-254d-4839-b0a4-a7a48fc8ac48/s1200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5190" b="16455"/>
          <a:stretch>
            <a:fillRect/>
          </a:stretch>
        </p:blipFill>
        <p:spPr bwMode="auto">
          <a:xfrm>
            <a:off x="2285984" y="3357562"/>
            <a:ext cx="1881190" cy="1285884"/>
          </a:xfrm>
          <a:prstGeom prst="rect">
            <a:avLst/>
          </a:prstGeom>
          <a:noFill/>
        </p:spPr>
      </p:pic>
      <p:sp>
        <p:nvSpPr>
          <p:cNvPr id="41" name="TextBox 40"/>
          <p:cNvSpPr txBox="1"/>
          <p:nvPr/>
        </p:nvSpPr>
        <p:spPr>
          <a:xfrm>
            <a:off x="1214414" y="3357562"/>
            <a:ext cx="3714776" cy="138499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Видеокамера – это устройство, преобразующее световые видеосигналы в электрические сигналы, с возможностью их обратного преобразования, и хранящее эти сигналы либо передающее их для отображения на другие устройства.</a:t>
            </a: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5072074"/>
            <a:ext cx="2786082" cy="1600438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Геймпад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тип игрового манипулятора. Представляет собой пульт, который удерживается двумя руками, для контроля его органов управления используются большие пальцы рук .</a:t>
            </a: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71802" y="4929198"/>
            <a:ext cx="2143140" cy="1815882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Джойстик – устройство ввода информации в персональный компьютер, которое представляет собой качающуюся в двух плоскостях вертикальную ручку.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500694" y="3071810"/>
            <a:ext cx="3286148" cy="203132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Световое перо – один из инструментов ввода графических данных в компьютер, разновидность манипуляторов. Ввод данных с помощью светового пера заключается в прикосновениях или проведении линий пером по поверхности экрана монитора, с использованием кнопок, имеющихся на пере, или без таковых.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14282" y="1428736"/>
            <a:ext cx="3286148" cy="1600438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Графический планшет – это устройство для ввода информации, созданной от руки, непосредственно в компьютер. Состоит из пера (</a:t>
            </a:r>
            <a:r>
              <a:rPr lang="ru-RU" sz="1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стилуса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) и плоского планшета, чувствительного к нажатию или близости пера.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429124" y="1714488"/>
            <a:ext cx="2714644" cy="1169551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Сенсорный экран – устройство ввода и вывода информации, представляющее собой экран, реагирующий на прикосновения к нему.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500694" y="5214950"/>
            <a:ext cx="3000396" cy="1384995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ТВ-тюнер – род телевизионного приёмника (тюнера), предназначенный для приёма телевизионного сигнала в различных форматах вещания с показом на мониторе компьютера.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</p:childTnLst>
        </p:cTn>
      </p:par>
    </p:tnLst>
    <p:bldLst>
      <p:bldP spid="41" grpId="0" animBg="1"/>
      <p:bldP spid="1025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Элла\Desktop\PowerPoint (разделен на 1, 2, 3 курс)\Профессиональный уровень\переделать!!!\вывод\наушники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1071546"/>
            <a:ext cx="2214578" cy="275168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1438" y="1285860"/>
            <a:ext cx="5786446" cy="769441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Наушники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(стереофонические наушники) – два телефона с оголовьем, предназначенные для подключения к бытовым радиоэлектронным аппаратам.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438" y="2214554"/>
            <a:ext cx="5786446" cy="769441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Колонки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устройство, которое переносит и воспроизводит звуковую информацию со стороннего носителя – плеера, компьютера, съёмного диска.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1406" y="4000504"/>
            <a:ext cx="5786446" cy="769441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Ксерокс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копировальный аппарат электрографического типа с порошковым красящим элементом, нарицательное наименование любого копировального аппарата.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1406" y="3126871"/>
            <a:ext cx="5786446" cy="769441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Монитор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это устройство оперативной визуальной связи пользователя с управляющим устройством и отображением данных передаваемых с клавиатуры, мыши или центрального процессора.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1406" y="4874137"/>
            <a:ext cx="5786446" cy="769441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Проектор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 оптический прибор, предназначенный для создания действительного изображения плоского предмета небольшого размера на большом экране.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1438" y="5802831"/>
            <a:ext cx="5786446" cy="769441"/>
          </a:xfrm>
          <a:prstGeom prst="rect">
            <a:avLst/>
          </a:prstGeom>
          <a:solidFill>
            <a:schemeClr val="bg1">
              <a:alpha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Модем</a:t>
            </a: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обеспечение связи между устройствами в процессе обмена данными (то это устройство предназначено для кодировки, передачи, получения и преобразования сигналов).</a:t>
            </a: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0" y="71414"/>
            <a:ext cx="9144000" cy="1143000"/>
          </a:xfrm>
        </p:spPr>
        <p:txBody>
          <a:bodyPr>
            <a:noAutofit/>
          </a:bodyPr>
          <a:lstStyle/>
          <a:p>
            <a:r>
              <a:rPr lang="ru-RU" sz="3200" dirty="0" smtClean="0"/>
              <a:t>Устройства, предназначенные для вывода информации</a:t>
            </a:r>
            <a:endParaRPr lang="ru-RU" sz="3200" dirty="0"/>
          </a:p>
        </p:txBody>
      </p:sp>
      <p:pic>
        <p:nvPicPr>
          <p:cNvPr id="11" name="Picture 3" descr="C:\Users\Элла\Desktop\PowerPoint (разделен на 1, 2, 3 курс)\Профессиональный уровень\переделать!!!\вывод\колонки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26848" y="2143116"/>
            <a:ext cx="2919706" cy="1785950"/>
          </a:xfrm>
          <a:prstGeom prst="rect">
            <a:avLst/>
          </a:prstGeom>
          <a:noFill/>
        </p:spPr>
      </p:pic>
      <p:pic>
        <p:nvPicPr>
          <p:cNvPr id="12" name="Picture 5" descr="C:\Users\Элла\Desktop\PowerPoint (разделен на 1, 2, 3 курс)\Профессиональный уровень\переделать!!!\вывод\монитор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57885" y="2500305"/>
            <a:ext cx="3286116" cy="2645963"/>
          </a:xfrm>
          <a:prstGeom prst="rect">
            <a:avLst/>
          </a:prstGeom>
          <a:noFill/>
        </p:spPr>
      </p:pic>
      <p:pic>
        <p:nvPicPr>
          <p:cNvPr id="13" name="Picture 6" descr="C:\Users\Элла\Desktop\PowerPoint (разделен на 1, 2, 3 курс)\Профессиональный уровень\переделать!!!\вывод\ксерокс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2618648"/>
            <a:ext cx="3214678" cy="3582686"/>
          </a:xfrm>
          <a:prstGeom prst="rect">
            <a:avLst/>
          </a:prstGeom>
          <a:noFill/>
        </p:spPr>
      </p:pic>
      <p:pic>
        <p:nvPicPr>
          <p:cNvPr id="14" name="Picture 7" descr="C:\Users\Элла\Desktop\PowerPoint (разделен на 1, 2, 3 курс)\Профессиональный уровень\переделать!!!\вывод\проектор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29256" y="4500570"/>
            <a:ext cx="3714744" cy="1857372"/>
          </a:xfrm>
          <a:prstGeom prst="rect">
            <a:avLst/>
          </a:prstGeom>
          <a:noFill/>
        </p:spPr>
      </p:pic>
      <p:pic>
        <p:nvPicPr>
          <p:cNvPr id="15" name="Picture 8" descr="C:\Users\Элла\Desktop\PowerPoint (разделен на 1, 2, 3 курс)\Профессиональный уровень\переделать!!!\вывод\модем 2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4071942"/>
            <a:ext cx="3214678" cy="2379224"/>
          </a:xfrm>
          <a:prstGeom prst="rect">
            <a:avLst/>
          </a:prstGeom>
          <a:noFill/>
        </p:spPr>
      </p:pic>
      <p:sp>
        <p:nvSpPr>
          <p:cNvPr id="16" name="Стрелка вправо с вырезом 15">
            <a:hlinkClick r:id="" action="ppaction://hlinkshowjump?jump=nextslide"/>
          </p:cNvPr>
          <p:cNvSpPr/>
          <p:nvPr/>
        </p:nvSpPr>
        <p:spPr>
          <a:xfrm>
            <a:off x="8532594" y="6429396"/>
            <a:ext cx="540000" cy="360000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907914"/>
          <a:ext cx="9144000" cy="58521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42910"/>
                <a:gridCol w="8501090"/>
              </a:tblGrid>
              <a:tr h="70213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Матричный принтер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создающий изображение на бумаге из отдельных маленьких точек ударным способом через красящую ленту, распечатывая таким самым текст. Для матричных приборов используется специальная бумага. Обычно рулонная или фальцованная.</a:t>
                      </a:r>
                      <a:endParaRPr lang="ru-RU" sz="1400" dirty="0"/>
                    </a:p>
                  </a:txBody>
                  <a:tcPr/>
                </a:tc>
              </a:tr>
              <a:tr h="111171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Лазерный принтер 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работает методом фотокопирования. Основой считается </a:t>
                      </a:r>
                      <a:r>
                        <a:rPr lang="ru-RU" sz="1400" b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фотобарабан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удерживающий электрические заряды. Луч лазера, попавший на эту деталь, снимает заряд с определенного перечня точек. А на покрытие барабана переносится тонер – чернильный порошок. Он перемещается на бумагу, что позволяет создавать изображение, и прилипает к бумаге под воздействием высокой температуры и остается на ней.</a:t>
                      </a:r>
                      <a:endParaRPr lang="ru-RU" sz="1400" dirty="0"/>
                    </a:p>
                  </a:txBody>
                  <a:tcPr/>
                </a:tc>
              </a:tr>
              <a:tr h="90692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Струйный принтер 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работает методом вытекания чернил через сопла. Дюзы маленькие и расположены вдоль поверхности картриджа или головки. Последний двигается по листу бумаги. Изображение наносится путем создания точек, применяется матрица, которая печатает при помощи жидкой краски. Иногда в картридже присутствует печатная головка непосредственно на нем.</a:t>
                      </a:r>
                      <a:endParaRPr lang="ru-RU" sz="1400" dirty="0"/>
                    </a:p>
                  </a:txBody>
                  <a:tcPr/>
                </a:tc>
              </a:tr>
              <a:tr h="4973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Фотопринтер</a:t>
                      </a:r>
                      <a:r>
                        <a:rPr lang="ru-RU" sz="14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Основная цель </a:t>
                      </a:r>
                      <a:r>
                        <a:rPr lang="ru-RU" sz="1400" b="1" dirty="0" err="1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фотопринтера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– печать фотографий высокого качества много и быстро. Работают за счет лазерной или струйной технологии печати. </a:t>
                      </a:r>
                      <a:endParaRPr lang="ru-RU" sz="1400" dirty="0"/>
                    </a:p>
                  </a:txBody>
                  <a:tcPr/>
                </a:tc>
              </a:tr>
              <a:tr h="70213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Термопринтер. 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Термопечатью называется перенос изображения при помощи термочувствительных носителей. Обычно для этого используются нагревательные элементы или инфракрасные лучи (для создания лучей используются светодиоды). </a:t>
                      </a:r>
                      <a:endParaRPr lang="ru-RU" sz="1400" dirty="0"/>
                    </a:p>
                  </a:txBody>
                  <a:tcPr/>
                </a:tc>
              </a:tr>
              <a:tr h="49734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МФУ 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(многофункциональное устройство) – это прибор, который является одновременно принтером, сканером и ксероксом.</a:t>
                      </a:r>
                      <a:endParaRPr lang="ru-RU" sz="1400" dirty="0"/>
                    </a:p>
                  </a:txBody>
                  <a:tcPr/>
                </a:tc>
              </a:tr>
              <a:tr h="49734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3D принтер </a:t>
                      </a:r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предназначен для печати объемных деталей из специальных материалов. 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</a:tr>
              <a:tr h="702136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kern="12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Плоттер</a:t>
                      </a:r>
                      <a:r>
                        <a:rPr lang="ru-RU" sz="1400" b="1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(графопостроитель) – устройство для автоматического вычерчивания с большой точностью рисунков, схем, сложных чертежей, карт и другой графической информации на бумаге размером до A0 или кальке. Графопостроители рисуют изображения с помощью пера (пишущего блока).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0" y="71414"/>
            <a:ext cx="9144000" cy="785818"/>
          </a:xfrm>
        </p:spPr>
        <p:txBody>
          <a:bodyPr>
            <a:noAutofit/>
          </a:bodyPr>
          <a:lstStyle/>
          <a:p>
            <a:r>
              <a:rPr lang="ru-RU" sz="2400" dirty="0" smtClean="0"/>
              <a:t>Устройства, предназначенные для вывода информации</a:t>
            </a:r>
            <a:endParaRPr lang="ru-RU" sz="2400" dirty="0"/>
          </a:p>
        </p:txBody>
      </p:sp>
      <p:pic>
        <p:nvPicPr>
          <p:cNvPr id="13319" name="Picture 7" descr="C:\Users\Элла\Downloads\загруженно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10" y="995612"/>
            <a:ext cx="576000" cy="576000"/>
          </a:xfrm>
          <a:prstGeom prst="rect">
            <a:avLst/>
          </a:prstGeom>
          <a:noFill/>
        </p:spPr>
      </p:pic>
      <p:pic>
        <p:nvPicPr>
          <p:cNvPr id="12" name="Picture 7" descr="C:\Users\Элла\Downloads\загруженно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10" y="1928802"/>
            <a:ext cx="576000" cy="576000"/>
          </a:xfrm>
          <a:prstGeom prst="rect">
            <a:avLst/>
          </a:prstGeom>
          <a:noFill/>
        </p:spPr>
      </p:pic>
      <p:pic>
        <p:nvPicPr>
          <p:cNvPr id="13" name="Picture 7" descr="C:\Users\Элла\Downloads\загруженно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10" y="2995876"/>
            <a:ext cx="576000" cy="576000"/>
          </a:xfrm>
          <a:prstGeom prst="rect">
            <a:avLst/>
          </a:prstGeom>
          <a:noFill/>
        </p:spPr>
      </p:pic>
      <p:pic>
        <p:nvPicPr>
          <p:cNvPr id="14" name="Picture 7" descr="C:\Users\Элла\Downloads\загруженно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10" y="3714752"/>
            <a:ext cx="576000" cy="576000"/>
          </a:xfrm>
          <a:prstGeom prst="rect">
            <a:avLst/>
          </a:prstGeom>
          <a:noFill/>
        </p:spPr>
      </p:pic>
      <p:pic>
        <p:nvPicPr>
          <p:cNvPr id="15" name="Picture 7" descr="C:\Users\Элла\Downloads\загруженно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10" y="4357694"/>
            <a:ext cx="576000" cy="576000"/>
          </a:xfrm>
          <a:prstGeom prst="rect">
            <a:avLst/>
          </a:prstGeom>
          <a:noFill/>
        </p:spPr>
      </p:pic>
      <p:pic>
        <p:nvPicPr>
          <p:cNvPr id="16" name="Picture 7" descr="C:\Users\Элла\Downloads\загруженно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10" y="5000636"/>
            <a:ext cx="576000" cy="576000"/>
          </a:xfrm>
          <a:prstGeom prst="rect">
            <a:avLst/>
          </a:prstGeom>
          <a:noFill/>
        </p:spPr>
      </p:pic>
      <p:pic>
        <p:nvPicPr>
          <p:cNvPr id="17" name="Picture 7" descr="C:\Users\Элла\Downloads\загруженно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10" y="5496206"/>
            <a:ext cx="576000" cy="576000"/>
          </a:xfrm>
          <a:prstGeom prst="rect">
            <a:avLst/>
          </a:prstGeom>
          <a:noFill/>
        </p:spPr>
      </p:pic>
      <p:pic>
        <p:nvPicPr>
          <p:cNvPr id="18" name="Picture 7" descr="C:\Users\Элла\Downloads\загруженное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910" y="6072206"/>
            <a:ext cx="576000" cy="576000"/>
          </a:xfrm>
          <a:prstGeom prst="rect">
            <a:avLst/>
          </a:prstGeom>
          <a:noFill/>
        </p:spPr>
      </p:pic>
      <p:pic>
        <p:nvPicPr>
          <p:cNvPr id="19" name="Picture 5" descr="C:\Users\Элла\Desktop\PowerPoint (разделен на 1, 2, 3 курс)\Профессиональный уровень\переделать!!!\вывод\матричный принтер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0"/>
            <a:ext cx="5000660" cy="6834236"/>
          </a:xfrm>
          <a:prstGeom prst="rect">
            <a:avLst/>
          </a:prstGeom>
          <a:noFill/>
        </p:spPr>
      </p:pic>
      <p:sp>
        <p:nvSpPr>
          <p:cNvPr id="20" name="Стрелка вправо с вырезом 19">
            <a:hlinkClick r:id="" action="ppaction://hlinkshowjump?jump=endshow"/>
          </p:cNvPr>
          <p:cNvSpPr/>
          <p:nvPr/>
        </p:nvSpPr>
        <p:spPr>
          <a:xfrm>
            <a:off x="8532594" y="6429396"/>
            <a:ext cx="540000" cy="360000"/>
          </a:xfrm>
          <a:prstGeom prst="notchedRightArrow">
            <a:avLst/>
          </a:prstGeom>
          <a:solidFill>
            <a:schemeClr val="tx2">
              <a:lumMod val="5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21" name="Picture 9" descr="https://cdn.svyaznoy.ru/upload/iblock/b58/m201dw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214290"/>
            <a:ext cx="7358114" cy="6320619"/>
          </a:xfrm>
          <a:prstGeom prst="rect">
            <a:avLst/>
          </a:prstGeom>
          <a:noFill/>
        </p:spPr>
      </p:pic>
      <p:pic>
        <p:nvPicPr>
          <p:cNvPr id="22" name="Picture 6" descr="C:\Users\Элла\Desktop\PowerPoint (разделен на 1, 2, 3 курс)\Профессиональный уровень\переделать!!!\вывод\принтер струйный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28662" y="714356"/>
            <a:ext cx="7842177" cy="5000660"/>
          </a:xfrm>
          <a:prstGeom prst="rect">
            <a:avLst/>
          </a:prstGeom>
          <a:noFill/>
        </p:spPr>
      </p:pic>
      <p:pic>
        <p:nvPicPr>
          <p:cNvPr id="23" name="Picture 9" descr="C:\Users\Элла\Desktop\PowerPoint (разделен на 1, 2, 3 курс)\Профессиональный уровень\переделать!!!\вывод\фотопринтер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785794"/>
            <a:ext cx="7572428" cy="5323910"/>
          </a:xfrm>
          <a:prstGeom prst="rect">
            <a:avLst/>
          </a:prstGeom>
          <a:noFill/>
        </p:spPr>
      </p:pic>
      <p:pic>
        <p:nvPicPr>
          <p:cNvPr id="24" name="Picture 8" descr="C:\Users\Элла\Desktop\PowerPoint (разделен на 1, 2, 3 курс)\Профессиональный уровень\переделать!!!\вывод\термопринтер.jpg"/>
          <p:cNvPicPr>
            <a:picLocks noChangeAspect="1" noChangeArrowheads="1"/>
          </p:cNvPicPr>
          <p:nvPr/>
        </p:nvPicPr>
        <p:blipFill>
          <a:blip r:embed="rId7"/>
          <a:srcRect l="14455" t="12963" r="9416"/>
          <a:stretch>
            <a:fillRect/>
          </a:stretch>
        </p:blipFill>
        <p:spPr bwMode="auto">
          <a:xfrm>
            <a:off x="1071538" y="1071546"/>
            <a:ext cx="7925058" cy="4714908"/>
          </a:xfrm>
          <a:prstGeom prst="rect">
            <a:avLst/>
          </a:prstGeom>
          <a:noFill/>
        </p:spPr>
      </p:pic>
      <p:pic>
        <p:nvPicPr>
          <p:cNvPr id="25" name="Picture 2" descr="C:\Users\Элла\Desktop\PowerPoint (разделен на 1, 2, 3 курс)\Профессиональный уровень\переделать!!!\вывод\МФУ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85786" y="357166"/>
            <a:ext cx="8064336" cy="5643602"/>
          </a:xfrm>
          <a:prstGeom prst="rect">
            <a:avLst/>
          </a:prstGeom>
          <a:noFill/>
        </p:spPr>
      </p:pic>
      <p:pic>
        <p:nvPicPr>
          <p:cNvPr id="26" name="Picture 4" descr="C:\Users\Элла\Desktop\PowerPoint (разделен на 1, 2, 3 курс)\Профессиональный уровень\переделать!!!\вывод\3D-принтер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28662" y="285728"/>
            <a:ext cx="7500990" cy="6272014"/>
          </a:xfrm>
          <a:prstGeom prst="rect">
            <a:avLst/>
          </a:prstGeom>
          <a:noFill/>
        </p:spPr>
      </p:pic>
      <p:pic>
        <p:nvPicPr>
          <p:cNvPr id="27" name="Picture 3" descr="C:\Users\Элла\Desktop\PowerPoint (разделен на 1, 2, 3 курс)\Профессиональный уровень\переделать!!!\вывод\плоттер.jpg"/>
          <p:cNvPicPr>
            <a:picLocks noChangeAspect="1" noChangeArrowheads="1"/>
          </p:cNvPicPr>
          <p:nvPr/>
        </p:nvPicPr>
        <p:blipFill>
          <a:blip r:embed="rId10"/>
          <a:srcRect l="8214" r="3259"/>
          <a:stretch>
            <a:fillRect/>
          </a:stretch>
        </p:blipFill>
        <p:spPr bwMode="auto">
          <a:xfrm>
            <a:off x="1142976" y="500042"/>
            <a:ext cx="7429552" cy="5591312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3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шаблон информатик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информатика</Template>
  <TotalTime>532</TotalTime>
  <Words>829</Words>
  <PresentationFormat>Экран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шаблон информатика</vt:lpstr>
      <vt:lpstr>Применение триггеров в презентации</vt:lpstr>
      <vt:lpstr>Устройства, предназначенные для ввода информации</vt:lpstr>
      <vt:lpstr>Устройства, предназначенные для ввода информации</vt:lpstr>
      <vt:lpstr>Устройства, предназначенные для вывода информации</vt:lpstr>
      <vt:lpstr>Устройства, предназначенные для вывода информации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Элла</dc:creator>
  <cp:lastModifiedBy>Элла</cp:lastModifiedBy>
  <cp:revision>74</cp:revision>
  <dcterms:created xsi:type="dcterms:W3CDTF">2020-03-26T10:27:14Z</dcterms:created>
  <dcterms:modified xsi:type="dcterms:W3CDTF">2020-04-26T09:38:12Z</dcterms:modified>
</cp:coreProperties>
</file>