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6" r:id="rId3"/>
    <p:sldId id="285" r:id="rId4"/>
    <p:sldId id="278" r:id="rId5"/>
    <p:sldId id="281" r:id="rId6"/>
    <p:sldId id="268" r:id="rId7"/>
    <p:sldId id="280" r:id="rId8"/>
    <p:sldId id="279" r:id="rId9"/>
    <p:sldId id="282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66FF"/>
    <a:srgbClr val="276EC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66489-3325-4EA1-9E2F-605430BF3A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65585-415E-42FA-A69F-E014ABB5EE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5F62D-4BF1-4F01-8975-0A7D57FB90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1BDFC6-D4B7-46D5-96A8-F4927F0CD3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059E7-D8B2-4B88-B648-FEB63E4813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4E029-DC5F-4E60-857D-54C00730D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376A6-791C-4DAA-815B-72F99E0D16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3837E-82FA-4594-AF8E-28E7F3E270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1D57A-69FB-48EB-9490-30419966C4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30997-4F0E-46F9-AEA9-B6E69E5E67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D0D6-F8C6-4B26-954B-BA83914C71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8F216AAD-F045-4D60-986B-21B63B30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net-works.ru/site_books.php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194175"/>
            <a:ext cx="8424863" cy="1412875"/>
          </a:xfrm>
        </p:spPr>
        <p:txBody>
          <a:bodyPr/>
          <a:lstStyle/>
          <a:p>
            <a:pPr eaLnBrk="1" hangingPunct="1"/>
            <a:r>
              <a:rPr lang="ru-RU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создать сайт?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33115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создать сайт?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— тысячи людей ежедневно набирают такую фразу в строке поисковых систем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yandex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rambler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т.д. Тысячи людей ищут информацию по этому вопросу и вместе с ними тысячи людей каждый день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делают свои сайты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Каждый день в Интернете появляются несколько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десятков тысяч новых сайтов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несколько тысяч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блогов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! 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4437063"/>
            <a:ext cx="587692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17145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Способы создания сайта</a:t>
            </a:r>
          </a:p>
        </p:txBody>
      </p:sp>
      <p:pic>
        <p:nvPicPr>
          <p:cNvPr id="5123" name="Picture 3" descr="sozdanie_sait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2708275"/>
            <a:ext cx="2857500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5148263" y="1557338"/>
            <a:ext cx="3743325" cy="17256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FF66FF"/>
              </a:gs>
            </a:gsLst>
            <a:lin ang="18900000" scaled="1"/>
          </a:gradFill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Текстовые и 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визуальные редакторы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(Microsoft FrontPage,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Adobe Dreamweaver,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Homesite  и др. )</a:t>
            </a:r>
          </a:p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395288" y="4581525"/>
            <a:ext cx="3455987" cy="1800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bg1"/>
              </a:gs>
            </a:gsLst>
            <a:lin ang="5400000" scaled="1"/>
          </a:gradFill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Конструкторы сайтов, </a:t>
            </a:r>
            <a:r>
              <a:rPr lang="en-US" b="1">
                <a:latin typeface="Times New Roman" pitchFamily="18" charset="0"/>
                <a:cs typeface="Times New Roman" pitchFamily="18" charset="0"/>
              </a:rPr>
              <a:t>CMS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(Site Edite, Joomla,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WordPress,  Drupal и др.) </a:t>
            </a:r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5148263" y="4508500"/>
            <a:ext cx="3743325" cy="1800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>
                  <a:alpha val="45000"/>
                </a:srgbClr>
              </a:gs>
              <a:gs pos="100000">
                <a:schemeClr val="bg1"/>
              </a:gs>
            </a:gsLst>
            <a:lin ang="5400000" scaled="1"/>
          </a:gradFill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 Сервисы для создания сайтов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Yandex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Ucoz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и др.) </a:t>
            </a:r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23850" y="1557338"/>
            <a:ext cx="3671888" cy="172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276EC5">
                  <a:alpha val="45000"/>
                </a:srgbClr>
              </a:gs>
              <a:gs pos="100000">
                <a:schemeClr val="bg1"/>
              </a:gs>
            </a:gsLst>
            <a:lin ang="5400000" scaled="1"/>
          </a:gradFill>
          <a:ln w="38100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Языки программирования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tml,  css и др. )</a:t>
            </a:r>
          </a:p>
          <a:p>
            <a:pPr marL="342900" indent="-342900" algn="ctr">
              <a:lnSpc>
                <a:spcPct val="80000"/>
              </a:lnSpc>
            </a:pPr>
            <a:endParaRPr lang="ru-RU" sz="1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15888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Языки программирования</a:t>
            </a:r>
            <a:br>
              <a:rPr lang="ru-RU" sz="4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256212"/>
          </a:xfrm>
        </p:spPr>
        <p:txBody>
          <a:bodyPr/>
          <a:lstStyle/>
          <a:p>
            <a:pPr marL="0" indent="450850" eaLnBrk="1" hangingPunct="1">
              <a:lnSpc>
                <a:spcPct val="150000"/>
              </a:lnSpc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Написание кода сайта вручную. </a:t>
            </a:r>
          </a:p>
          <a:p>
            <a:pPr marL="0" indent="450850" eaLnBrk="1" hangingPunct="1">
              <a:lnSpc>
                <a:spcPct val="150000"/>
              </a:lnSpc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Этот способ самый трудный и требует глубоких знаний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2" tooltip="Создание сайта - книги"/>
              </a:rPr>
              <a:t>HTML,CSS,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  <a:hlinkClick r:id="rId2" tooltip="Создание сайта - книги"/>
              </a:rPr>
              <a:t>JavaScript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других языков программирования.</a:t>
            </a:r>
          </a:p>
          <a:p>
            <a:pPr marL="0" indent="450850" eaLnBrk="1" hangingPunct="1">
              <a:lnSpc>
                <a:spcPct val="150000"/>
              </a:lnSpc>
              <a:buFontTx/>
              <a:buNone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Плюсы: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Цена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будет ниже чем для CMS движков, независимость от сервисов создания сайта.</a:t>
            </a:r>
          </a:p>
          <a:p>
            <a:pPr marL="0" indent="450850" eaLnBrk="1" hangingPunct="1">
              <a:lnSpc>
                <a:spcPct val="150000"/>
              </a:lnSpc>
              <a:buFontTx/>
              <a:buNone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Минусы: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Необходимость большого количества знаний и времени.</a:t>
            </a:r>
          </a:p>
        </p:txBody>
      </p:sp>
      <p:pic>
        <p:nvPicPr>
          <p:cNvPr id="5124" name="Picture 4" descr="httm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995863"/>
            <a:ext cx="1800225" cy="135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-100013"/>
            <a:ext cx="8964612" cy="1143001"/>
          </a:xfrm>
        </p:spPr>
        <p:txBody>
          <a:bodyPr/>
          <a:lstStyle/>
          <a:p>
            <a:pPr eaLnBrk="1" hangingPunct="1"/>
            <a:r>
              <a:rPr lang="ru-RU" sz="36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Текстовые и визуальные редакторы</a:t>
            </a:r>
            <a:r>
              <a:rPr lang="ru-RU" sz="4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5111750"/>
          </a:xfrm>
        </p:spPr>
        <p:txBody>
          <a:bodyPr/>
          <a:lstStyle/>
          <a:p>
            <a:pPr marL="0" indent="450850" eaLnBrk="1" hangingPunct="1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сайта при помощи специальных программ, например,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FrontPage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или подобных ей HTML-редакторов, затем размещение его в интернете на бесплатном или платном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хостинге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Желательно хотя бы поверхностное знание HTML.</a:t>
            </a:r>
          </a:p>
          <a:p>
            <a:pPr marL="0" indent="450850" eaLnBrk="1" hangingPunct="1">
              <a:buFontTx/>
              <a:buNone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Плюсы: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Цена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будет ниже чем для CMS движков, Независимость от сервисов создания сайта.</a:t>
            </a:r>
          </a:p>
          <a:p>
            <a:pPr marL="0" indent="450850" eaLnBrk="1" hangingPunct="1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Минимальные знания программирования.</a:t>
            </a:r>
          </a:p>
          <a:p>
            <a:pPr marL="0" indent="450850" eaLnBrk="1" hangingPunct="1">
              <a:buFontTx/>
              <a:buNone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Минусы: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Код сайта может содержать много лишнего, сложность в изменении материалов, нет перспективы.</a:t>
            </a:r>
          </a:p>
          <a:p>
            <a:pPr marL="0" indent="450850" eaLnBrk="1" hangingPunct="1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Конструкторы сайтов</a:t>
            </a: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endParaRPr lang="ru-RU" sz="40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052513"/>
            <a:ext cx="8858312" cy="56165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Tx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Конструктор сайтов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программа, с помощью которой сделать сайт сможет простой неподготовленный пользователь Интернета.</a:t>
            </a:r>
          </a:p>
          <a:p>
            <a:pPr marL="0" indent="450850" eaLnBrk="1" hangingPunct="1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разработки сайтов с помощью конструктора используются уже заранее подготовленные шаблоны. При необходимости, Вы можете добавить на web-сайт нужные инструменты – формы обратной связи, опросы, галереи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т.д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Tx/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Плюсы: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 его помощью можно легко и быстро сделать сайт, не утруждая себя особыми знаниями в области строительства сайтов. Подобный конструктор будет полезен и тем, кто уже умеет создавать сайты самостоятельно. С его помощью можно сэкономить немало времени.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Tx/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Минусы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Ограниченность предложенными шаблонами. Пользователь сделавший свой сайт с помощью конструктора и не разбирающийся в HTML коде и CSS стилях не сможет самостоятельно исправлять какие-либо вдруг возникшие у него проблемы.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opensourcecm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4583113"/>
            <a:ext cx="1776413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954088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CMS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2844" y="1052513"/>
            <a:ext cx="8786873" cy="5073650"/>
          </a:xfrm>
        </p:spPr>
        <p:txBody>
          <a:bodyPr/>
          <a:lstStyle/>
          <a:p>
            <a:pPr marL="0" indent="450850" eaLnBrk="1" hangingPunct="1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CMS - это система управления содержимым сайта (англ.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Content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management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system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CMS). Существуют платные и бесплатные CMS. Представляет из себя набор инструментов для добавления, редактирования, удаления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контента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(содержимого) на сайте. CMS – это инструмент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веб-дизайнера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веб-мастера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простого пользователя, который позволяет выполнять самые разнообразные действия по управлению и изменению содержимого сайта. </a:t>
            </a:r>
          </a:p>
          <a:p>
            <a:pPr marL="0" indent="450850" eaLnBrk="1" hangingPunct="1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Плюсы: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необязательно знать языки программирования, полная независимость, легко наполнять и изменять сайт, много дополнительных приложений.</a:t>
            </a:r>
          </a:p>
          <a:p>
            <a:pPr marL="0" indent="450850" eaLnBrk="1" hangingPunct="1">
              <a:buFontTx/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Минусы: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Стоимость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хостинга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r="67282"/>
          <a:stretch>
            <a:fillRect/>
          </a:stretch>
        </p:blipFill>
        <p:spPr bwMode="auto">
          <a:xfrm>
            <a:off x="5219700" y="4581525"/>
            <a:ext cx="2671763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812782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Сервисы для создания сайтов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362950" cy="5327650"/>
          </a:xfrm>
        </p:spPr>
        <p:txBody>
          <a:bodyPr/>
          <a:lstStyle/>
          <a:p>
            <a:pPr marL="0" indent="450850" eaLnBrk="1" hangingPunct="1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наше время  существует много ресурсов, которые предоставят возможность любому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желаюшему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создать сайт,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блог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или форум совершенно бесплатно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Вы регистрируетесь, строите сайт при помощи конструктора или шаблонов, располагаете свою информацию.</a:t>
            </a:r>
          </a:p>
          <a:p>
            <a:pPr marL="0" indent="450850" eaLnBrk="1" hangingPunct="1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Администрация  ресурса ставит свои баннеры или рекламу на Ваших страничках и получают дополнительную прибыль. Все довольны!!! Не нужно покупать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хостинг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регистрировать домен.</a:t>
            </a:r>
          </a:p>
          <a:p>
            <a:pPr marL="0" indent="450850" eaLnBrk="1" hangingPunct="1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создании сайта на таких сервисах вы рискуете потерять свои права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контент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то, что вы разместили на сайте, созданном на чужом сервисе, автоматически становится их собственностью. Вы можете потерять все.</a:t>
            </a:r>
          </a:p>
          <a:p>
            <a:pPr marL="0" indent="450850" eaLnBrk="1" hangingPunct="1">
              <a:buFontTx/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Плюсы: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Большинство сервисов бесплатны, ненужно знать языки программирования, простота регистрации.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Tx/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Минусы: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Полная зависимость от сервиса.</a:t>
            </a:r>
          </a:p>
          <a:p>
            <a:pPr eaLnBrk="1" hangingPunct="1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/>
          <a:srcRect l="68425"/>
          <a:stretch>
            <a:fillRect/>
          </a:stretch>
        </p:blipFill>
        <p:spPr bwMode="auto">
          <a:xfrm>
            <a:off x="5940425" y="5661025"/>
            <a:ext cx="16002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logo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5229225"/>
            <a:ext cx="2000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2844" y="928670"/>
            <a:ext cx="8858312" cy="4525962"/>
          </a:xfrm>
        </p:spPr>
        <p:txBody>
          <a:bodyPr/>
          <a:lstStyle/>
          <a:p>
            <a:pPr marL="0" indent="450850" eaLnBrk="1" hangingPunct="1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Способов создания сайта предостаточно. Каким из способов воспользоваться зависит от уровня Ваших знаний . Если Вы ас в программировании, конечно же лучше писать сайт самому. Ну, а если же Вы новичок в этой области, то и для Вас найдется способ создания сайта.  </a:t>
            </a:r>
          </a:p>
          <a:p>
            <a:pPr marL="0" indent="450850" eaLnBrk="1" hangingPunct="1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Скорее набирайте в поисковике: «создать сайт»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и, возможно, уже завтра Вы пригласите нас на свой собственный ресурс.</a:t>
            </a:r>
          </a:p>
          <a:p>
            <a:pPr algn="ctr" eaLnBrk="1" hangingPunct="1">
              <a:buFontTx/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kak_sozdat_sai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643314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нтернет">
  <a:themeElements>
    <a:clrScheme name="Интернет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Интернет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Интернет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Интернет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Интернет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Интернет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Интернет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Интернет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Интернет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Интернет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Интернет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Интернет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Интернет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Интернет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Интернет</Template>
  <TotalTime>43</TotalTime>
  <Words>506</Words>
  <Application>Microsoft Office PowerPoint</Application>
  <PresentationFormat>Экран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Интернет</vt:lpstr>
      <vt:lpstr>Как создать сайт?</vt:lpstr>
      <vt:lpstr>Слайд 2</vt:lpstr>
      <vt:lpstr>Способы создания сайта</vt:lpstr>
      <vt:lpstr>Языки программирования </vt:lpstr>
      <vt:lpstr>Текстовые и визуальные редакторы </vt:lpstr>
      <vt:lpstr>Конструкторы сайтов  </vt:lpstr>
      <vt:lpstr>CMS</vt:lpstr>
      <vt:lpstr>Сервисы для создания сайтов</vt:lpstr>
      <vt:lpstr>Вывод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Какие сервисы Интернет  можно использовать  для создания  виртуального школьного музея?</dc:title>
  <dc:creator>Наташа</dc:creator>
  <cp:lastModifiedBy>Элла</cp:lastModifiedBy>
  <cp:revision>17</cp:revision>
  <dcterms:created xsi:type="dcterms:W3CDTF">2011-02-17T01:19:57Z</dcterms:created>
  <dcterms:modified xsi:type="dcterms:W3CDTF">2020-01-11T16:30:51Z</dcterms:modified>
</cp:coreProperties>
</file>