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2" r:id="rId5"/>
    <p:sldId id="260" r:id="rId6"/>
    <p:sldId id="261" r:id="rId7"/>
    <p:sldId id="259" r:id="rId8"/>
    <p:sldId id="264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00CC00"/>
    <a:srgbClr val="00FF00"/>
    <a:srgbClr val="99FF99"/>
    <a:srgbClr val="791F4C"/>
    <a:srgbClr val="FFFFCC"/>
    <a:srgbClr val="CC0000"/>
    <a:srgbClr val="F82A08"/>
    <a:srgbClr val="FF9999"/>
    <a:srgbClr val="DAE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48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5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15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3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90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73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91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5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45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08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55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C095F-2C5B-423E-B3E2-7A9D09FF1CD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EA5C7-4F2E-448F-8F0C-57E1612A91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659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5.wdp"/><Relationship Id="rId3" Type="http://schemas.openxmlformats.org/officeDocument/2006/relationships/slide" Target="slide2.xml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microsoft.com/office/2007/relationships/hdphoto" Target="../media/hdphoto6.wdp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microsoft.com/office/2007/relationships/hdphoto" Target="../media/hdphoto8.wdp"/><Relationship Id="rId5" Type="http://schemas.openxmlformats.org/officeDocument/2006/relationships/slide" Target="slide2.xml"/><Relationship Id="rId1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microsoft.com/office/2007/relationships/hdphoto" Target="../media/hdphoto7.wdp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7.jfif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9.wdp"/><Relationship Id="rId10" Type="http://schemas.openxmlformats.org/officeDocument/2006/relationships/slide" Target="slide2.xml"/><Relationship Id="rId4" Type="http://schemas.openxmlformats.org/officeDocument/2006/relationships/image" Target="../media/image18.png"/><Relationship Id="rId9" Type="http://schemas.microsoft.com/office/2007/relationships/hdphoto" Target="../media/hdphoto10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ultiurok.ru/files/pravila-dorozhnogo-dvizheniia-109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8liski.detkin-club.ru/custom_2/302018?special=0" TargetMode="External"/><Relationship Id="rId5" Type="http://schemas.openxmlformats.org/officeDocument/2006/relationships/hyperlink" Target="https://automobile-zip.ru/needtoknow/zapresausie-znaki.html" TargetMode="External"/><Relationship Id="rId4" Type="http://schemas.openxmlformats.org/officeDocument/2006/relationships/hyperlink" Target="https://infourok.ru/prezentaciya-nashi-druzyadorozhnie-znaki-227395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8650" y="104775"/>
            <a:ext cx="10934700" cy="10429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НОВЫЙ УНИВЕРСИТЕТ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7749" y="2259012"/>
            <a:ext cx="10239375" cy="4437063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Презентация-тест с применением гиперссылок</a:t>
            </a:r>
          </a:p>
          <a:p>
            <a:pPr algn="l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дисциплине: «Информационные технологии в профессиональной деятельности»</a:t>
            </a:r>
          </a:p>
          <a:p>
            <a:pPr algn="l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 Правила дорожного движения</a:t>
            </a:r>
          </a:p>
          <a:p>
            <a:pPr algn="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учащаяся </a:t>
            </a:r>
          </a:p>
          <a:p>
            <a:pPr algn="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117кс</a:t>
            </a:r>
          </a:p>
          <a:p>
            <a:pPr algn="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Стрункина Арина</a:t>
            </a:r>
          </a:p>
          <a:p>
            <a:pPr algn="l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2022</a:t>
            </a:r>
          </a:p>
          <a:p>
            <a:pPr algn="l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4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0741" y="74179"/>
            <a:ext cx="5170517" cy="75709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942">
            <a:off x="365259" y="2457392"/>
            <a:ext cx="3437967" cy="4351338"/>
          </a:xfrm>
        </p:spPr>
      </p:pic>
      <p:sp>
        <p:nvSpPr>
          <p:cNvPr id="7" name="Выноска-облако 6"/>
          <p:cNvSpPr/>
          <p:nvPr/>
        </p:nvSpPr>
        <p:spPr>
          <a:xfrm>
            <a:off x="4728555" y="831273"/>
            <a:ext cx="5537663" cy="3449782"/>
          </a:xfrm>
          <a:prstGeom prst="cloudCallout">
            <a:avLst>
              <a:gd name="adj1" fmla="val -86734"/>
              <a:gd name="adj2" fmla="val 5342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0"/>
                <a:solidFill>
                  <a:schemeClr val="tx2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Привет! Я инспектор Мигалкин и сегодня я проверю ваши знания правил дорожного движения. Для этого вам нужно внимательно читать задания и отвечать на вопросы.</a:t>
            </a:r>
          </a:p>
          <a:p>
            <a:pPr algn="ctr"/>
            <a:r>
              <a:rPr lang="ru-RU" sz="2000" dirty="0" smtClean="0">
                <a:ln w="0"/>
                <a:solidFill>
                  <a:schemeClr val="tx2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Удачи!</a:t>
            </a:r>
            <a:endParaRPr lang="ru-RU" sz="2000" dirty="0">
              <a:ln w="0"/>
              <a:solidFill>
                <a:schemeClr val="tx2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346873" y="6251170"/>
            <a:ext cx="423949" cy="3574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29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38926" y="2615594"/>
            <a:ext cx="4973954" cy="1736646"/>
          </a:xfrm>
          <a:prstGeom prst="roundRect">
            <a:avLst/>
          </a:prstGeom>
          <a:solidFill>
            <a:schemeClr val="bg1">
              <a:lumMod val="95000"/>
              <a:alpha val="35000"/>
            </a:schemeClr>
          </a:solidFill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2400" b="1" dirty="0" smtClean="0">
                <a:ln/>
                <a:solidFill>
                  <a:schemeClr val="accent4"/>
                </a:solidFill>
                <a:latin typeface="Bookman Old Style" panose="02050604050505020204" pitchFamily="18" charset="0"/>
              </a:rPr>
              <a:t>Если                 свет горит,</a:t>
            </a:r>
          </a:p>
          <a:p>
            <a:r>
              <a:rPr lang="ru-RU" sz="2400" b="1" dirty="0" smtClean="0">
                <a:ln/>
                <a:solidFill>
                  <a:schemeClr val="accent4"/>
                </a:solidFill>
                <a:latin typeface="Bookman Old Style" panose="02050604050505020204" pitchFamily="18" charset="0"/>
              </a:rPr>
              <a:t>светофор нам говорит:</a:t>
            </a:r>
          </a:p>
          <a:p>
            <a:r>
              <a:rPr lang="ru-RU" sz="2400" b="1" dirty="0" smtClean="0">
                <a:ln/>
                <a:solidFill>
                  <a:schemeClr val="accent4"/>
                </a:solidFill>
                <a:latin typeface="Bookman Old Style" panose="02050604050505020204" pitchFamily="18" charset="0"/>
              </a:rPr>
              <a:t>-Стой на месте! Не иди!</a:t>
            </a:r>
          </a:p>
          <a:p>
            <a:r>
              <a:rPr lang="ru-RU" sz="2400" b="1" dirty="0" smtClean="0">
                <a:ln/>
                <a:solidFill>
                  <a:schemeClr val="accent4"/>
                </a:solidFill>
                <a:latin typeface="Bookman Old Style" panose="02050604050505020204" pitchFamily="18" charset="0"/>
              </a:rPr>
              <a:t>Ты немножко подожди.</a:t>
            </a:r>
            <a:endParaRPr lang="ru-RU" sz="2400" b="1" dirty="0">
              <a:ln/>
              <a:solidFill>
                <a:schemeClr val="accent4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0807" y="155133"/>
            <a:ext cx="5162550" cy="1736646"/>
          </a:xfrm>
          <a:prstGeom prst="roundRect">
            <a:avLst/>
          </a:prstGeom>
          <a:solidFill>
            <a:schemeClr val="lt1">
              <a:alpha val="3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2400" b="1" dirty="0" smtClean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Bookman Old Style" panose="02050604050505020204" pitchFamily="18" charset="0"/>
              </a:rPr>
              <a:t>Ярко -                свет горит, «Приготовься», - говорит.</a:t>
            </a:r>
          </a:p>
          <a:p>
            <a:r>
              <a:rPr lang="ru-RU" sz="2400" b="1" dirty="0" smtClean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Bookman Old Style" panose="02050604050505020204" pitchFamily="18" charset="0"/>
              </a:rPr>
              <a:t>Светофор предупреждает,</a:t>
            </a:r>
          </a:p>
          <a:p>
            <a:r>
              <a:rPr lang="ru-RU" sz="2400" b="1" dirty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Bookman Old Style" panose="02050604050505020204" pitchFamily="18" charset="0"/>
              </a:rPr>
              <a:t>ч</a:t>
            </a:r>
            <a:r>
              <a:rPr lang="ru-RU" sz="2400" b="1" dirty="0" smtClean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Bookman Old Style" panose="02050604050505020204" pitchFamily="18" charset="0"/>
              </a:rPr>
              <a:t>то он свет переключает.</a:t>
            </a:r>
            <a:endParaRPr lang="ru-RU" sz="2400" b="1" dirty="0">
              <a:ln/>
              <a:solidFill>
                <a:schemeClr val="accent6">
                  <a:lumMod val="60000"/>
                  <a:lumOff val="4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4196" y="5034380"/>
            <a:ext cx="5201981" cy="1736646"/>
          </a:xfrm>
          <a:prstGeom prst="roundRect">
            <a:avLst/>
          </a:prstGeom>
          <a:solidFill>
            <a:schemeClr val="bg1">
              <a:lumMod val="95000"/>
              <a:alpha val="35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2400" b="1" dirty="0" smtClean="0">
                <a:ln/>
                <a:solidFill>
                  <a:srgbClr val="F82A08"/>
                </a:solidFill>
                <a:latin typeface="Bookman Old Style" panose="02050604050505020204" pitchFamily="18" charset="0"/>
              </a:rPr>
              <a:t>Он                свет включил,</a:t>
            </a:r>
          </a:p>
          <a:p>
            <a:r>
              <a:rPr lang="ru-RU" sz="2400" b="1" dirty="0" smtClean="0">
                <a:ln/>
                <a:solidFill>
                  <a:srgbClr val="F82A08"/>
                </a:solidFill>
                <a:latin typeface="Bookman Old Style" panose="02050604050505020204" pitchFamily="18" charset="0"/>
              </a:rPr>
              <a:t>Путь вперёд нам разрешил.</a:t>
            </a:r>
          </a:p>
          <a:p>
            <a:r>
              <a:rPr lang="ru-RU" sz="2400" b="1" dirty="0" smtClean="0">
                <a:ln/>
                <a:solidFill>
                  <a:srgbClr val="F82A08"/>
                </a:solidFill>
                <a:latin typeface="Bookman Old Style" panose="02050604050505020204" pitchFamily="18" charset="0"/>
              </a:rPr>
              <a:t>Вес машины дружно ждут:</a:t>
            </a:r>
          </a:p>
          <a:p>
            <a:r>
              <a:rPr lang="ru-RU" sz="2400" b="1" dirty="0" smtClean="0">
                <a:ln/>
                <a:solidFill>
                  <a:srgbClr val="F82A08"/>
                </a:solidFill>
                <a:latin typeface="Bookman Old Style" panose="02050604050505020204" pitchFamily="18" charset="0"/>
              </a:rPr>
              <a:t>Дети с мамами идут!</a:t>
            </a:r>
            <a:endParaRPr lang="ru-RU" sz="2400" b="1" dirty="0">
              <a:ln/>
              <a:solidFill>
                <a:srgbClr val="F82A08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69809" y="2438398"/>
            <a:ext cx="1404938" cy="573554"/>
          </a:xfrm>
          <a:prstGeom prst="roundRect">
            <a:avLst>
              <a:gd name="adj" fmla="val 3693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62664" y="3106846"/>
            <a:ext cx="1447801" cy="564029"/>
          </a:xfrm>
          <a:prstGeom prst="roundRect">
            <a:avLst>
              <a:gd name="adj" fmla="val 36932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ЖЕЛТЫЙ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69809" y="3753177"/>
            <a:ext cx="1440656" cy="564029"/>
          </a:xfrm>
          <a:prstGeom prst="roundRect">
            <a:avLst>
              <a:gd name="adj" fmla="val 36932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868195" y="2739894"/>
            <a:ext cx="1404938" cy="419103"/>
          </a:xfrm>
          <a:prstGeom prst="roundRect">
            <a:avLst>
              <a:gd name="adj" fmla="val 36932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угадай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Выноска-облако 17"/>
          <p:cNvSpPr/>
          <p:nvPr/>
        </p:nvSpPr>
        <p:spPr>
          <a:xfrm>
            <a:off x="7708494" y="1382222"/>
            <a:ext cx="2720579" cy="929522"/>
          </a:xfrm>
          <a:prstGeom prst="cloudCallout">
            <a:avLst>
              <a:gd name="adj1" fmla="val -142522"/>
              <a:gd name="adj2" fmla="val 780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Правильно! Молодец!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5897" y="2725175"/>
            <a:ext cx="3114677" cy="983873"/>
          </a:xfrm>
          <a:prstGeom prst="cloudCallout">
            <a:avLst>
              <a:gd name="adj1" fmla="val 65414"/>
              <a:gd name="adj2" fmla="val 19199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Неправильно, подумай ещё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0901" y="4050507"/>
            <a:ext cx="3114677" cy="983873"/>
          </a:xfrm>
          <a:prstGeom prst="cloudCallout">
            <a:avLst>
              <a:gd name="adj1" fmla="val 67750"/>
              <a:gd name="adj2" fmla="val -51561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Неправильно, подумай ещё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590891" y="246400"/>
            <a:ext cx="1404938" cy="419103"/>
          </a:xfrm>
          <a:prstGeom prst="roundRect">
            <a:avLst>
              <a:gd name="adj" fmla="val 36932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угадай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117126" y="5121726"/>
            <a:ext cx="1404938" cy="419103"/>
          </a:xfrm>
          <a:prstGeom prst="roundRect">
            <a:avLst>
              <a:gd name="adj" fmla="val 36932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угадай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803495" y="160531"/>
            <a:ext cx="1404938" cy="573554"/>
          </a:xfrm>
          <a:prstGeom prst="roundRect">
            <a:avLst>
              <a:gd name="adj" fmla="val 3693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822025" y="825011"/>
            <a:ext cx="1447801" cy="564029"/>
          </a:xfrm>
          <a:prstGeom prst="roundRect">
            <a:avLst>
              <a:gd name="adj" fmla="val 36932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ЖЕЛТЫЙ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803495" y="1491331"/>
            <a:ext cx="1440656" cy="564029"/>
          </a:xfrm>
          <a:prstGeom prst="roundRect">
            <a:avLst>
              <a:gd name="adj" fmla="val 36932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Выноска-облако 26"/>
          <p:cNvSpPr/>
          <p:nvPr/>
        </p:nvSpPr>
        <p:spPr>
          <a:xfrm>
            <a:off x="7993856" y="304184"/>
            <a:ext cx="2720579" cy="929522"/>
          </a:xfrm>
          <a:prstGeom prst="cloudCallout">
            <a:avLst>
              <a:gd name="adj1" fmla="val -82328"/>
              <a:gd name="adj2" fmla="val 3782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Правильно! Молодец!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28571" y="155133"/>
            <a:ext cx="3114677" cy="983873"/>
          </a:xfrm>
          <a:prstGeom prst="cloudCallout">
            <a:avLst>
              <a:gd name="adj1" fmla="val -66028"/>
              <a:gd name="adj2" fmla="val -20934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Неправильно, подумай ещё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53064" y="1442856"/>
            <a:ext cx="3114677" cy="983873"/>
          </a:xfrm>
          <a:prstGeom prst="cloudCallout">
            <a:avLst>
              <a:gd name="adj1" fmla="val -68697"/>
              <a:gd name="adj2" fmla="val -16709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Неправильно, подумай ещё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680364" y="4757724"/>
            <a:ext cx="1404938" cy="573554"/>
          </a:xfrm>
          <a:prstGeom prst="roundRect">
            <a:avLst>
              <a:gd name="adj" fmla="val 3693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686940" y="5474690"/>
            <a:ext cx="1447801" cy="564029"/>
          </a:xfrm>
          <a:prstGeom prst="roundRect">
            <a:avLst>
              <a:gd name="adj" fmla="val 36932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ЖЕЛТЫЙ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694085" y="6136112"/>
            <a:ext cx="1440656" cy="564029"/>
          </a:xfrm>
          <a:prstGeom prst="roundRect">
            <a:avLst>
              <a:gd name="adj" fmla="val 36932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Выноска-облако 32"/>
          <p:cNvSpPr/>
          <p:nvPr/>
        </p:nvSpPr>
        <p:spPr>
          <a:xfrm>
            <a:off x="8220046" y="5497791"/>
            <a:ext cx="2720579" cy="929522"/>
          </a:xfrm>
          <a:prstGeom prst="cloudCallout">
            <a:avLst>
              <a:gd name="adj1" fmla="val -92870"/>
              <a:gd name="adj2" fmla="val 5123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Правильно! Молодец!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903914" y="4427935"/>
            <a:ext cx="3114677" cy="983873"/>
          </a:xfrm>
          <a:prstGeom prst="cloudCallout">
            <a:avLst>
              <a:gd name="adj1" fmla="val -79373"/>
              <a:gd name="adj2" fmla="val 8638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Неправильно, подумай ещё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993856" y="4905906"/>
            <a:ext cx="3114677" cy="983873"/>
          </a:xfrm>
          <a:prstGeom prst="cloudCallout">
            <a:avLst>
              <a:gd name="adj1" fmla="val -82042"/>
              <a:gd name="adj2" fmla="val 37153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Неправильно, подумай ещё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Управляющая кнопка: далее 35">
            <a:hlinkClick r:id="" action="ppaction://hlinkshowjump?jump=nextslide" highlightClick="1"/>
          </p:cNvPr>
          <p:cNvSpPr/>
          <p:nvPr/>
        </p:nvSpPr>
        <p:spPr>
          <a:xfrm>
            <a:off x="11400905" y="6239402"/>
            <a:ext cx="423949" cy="3574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10919383" y="6253137"/>
            <a:ext cx="378300" cy="343713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Объект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430">
            <a:off x="96218" y="2366773"/>
            <a:ext cx="3437967" cy="4351338"/>
          </a:xfrm>
          <a:prstGeom prst="rect">
            <a:avLst/>
          </a:prstGeom>
        </p:spPr>
      </p:pic>
      <p:sp>
        <p:nvSpPr>
          <p:cNvPr id="3" name="Выноска-облако 2"/>
          <p:cNvSpPr/>
          <p:nvPr/>
        </p:nvSpPr>
        <p:spPr>
          <a:xfrm>
            <a:off x="3625777" y="1464757"/>
            <a:ext cx="3706048" cy="1903997"/>
          </a:xfrm>
          <a:prstGeom prst="cloudCallout">
            <a:avLst>
              <a:gd name="adj1" fmla="val -87627"/>
              <a:gd name="adj2" fmla="val 10090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 стихотворения и укажи правильный ответ</a:t>
            </a:r>
            <a:endParaRPr lang="ru-RU" sz="2000" b="1" i="1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10429073" y="6239402"/>
            <a:ext cx="377215" cy="357448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78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xit" presetSubtype="21" fill="hold" grpId="1" nodeType="after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42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66322"/>
            <a:ext cx="5753100" cy="3342277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400905" y="6239402"/>
            <a:ext cx="423949" cy="3574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10919383" y="6253137"/>
            <a:ext cx="378300" cy="343713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10429073" y="6239402"/>
            <a:ext cx="377215" cy="357448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04824" y="166322"/>
            <a:ext cx="39433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Дорогу так перехожу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влево погляжу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если нет машины,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Иду до середины.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 смотрю внимательно 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Направо обязательно –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если нет движения,</a:t>
            </a:r>
          </a:p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Вперёд! Без промедления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84250" y="657225"/>
            <a:ext cx="773201" cy="2857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98022" y="2048334"/>
            <a:ext cx="1167904" cy="352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2476499" y="409575"/>
            <a:ext cx="1428751" cy="390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466975" y="800100"/>
            <a:ext cx="1438275" cy="395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914774" y="285750"/>
            <a:ext cx="885825" cy="24764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вправо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914774" y="1052513"/>
            <a:ext cx="773201" cy="2857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влево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7245" y="3348037"/>
            <a:ext cx="1167904" cy="352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Налево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81495" y="3348036"/>
            <a:ext cx="1167904" cy="352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Направо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Прямая соединительная линия 22"/>
          <p:cNvCxnSpPr>
            <a:stCxn id="10" idx="2"/>
            <a:endCxn id="20" idx="0"/>
          </p:cNvCxnSpPr>
          <p:nvPr/>
        </p:nvCxnSpPr>
        <p:spPr>
          <a:xfrm flipH="1">
            <a:off x="681197" y="2400759"/>
            <a:ext cx="500777" cy="9472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10" idx="2"/>
            <a:endCxn id="21" idx="0"/>
          </p:cNvCxnSpPr>
          <p:nvPr/>
        </p:nvCxnSpPr>
        <p:spPr>
          <a:xfrm>
            <a:off x="1181974" y="2400759"/>
            <a:ext cx="1183473" cy="9472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942">
            <a:off x="384111" y="2512961"/>
            <a:ext cx="3437967" cy="4351338"/>
          </a:xfrm>
        </p:spPr>
      </p:pic>
      <p:sp>
        <p:nvSpPr>
          <p:cNvPr id="6" name="Выноска-облако 5"/>
          <p:cNvSpPr/>
          <p:nvPr/>
        </p:nvSpPr>
        <p:spPr>
          <a:xfrm>
            <a:off x="3954209" y="1116112"/>
            <a:ext cx="3678521" cy="2951019"/>
          </a:xfrm>
          <a:prstGeom prst="cloudCallout">
            <a:avLst>
              <a:gd name="adj1" fmla="val -96562"/>
              <a:gd name="adj2" fmla="val 6920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 стихотворение и выбери правильные ответы.</a:t>
            </a:r>
            <a:endParaRPr lang="ru-RU" sz="2000" b="1" i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18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xit" presetSubtype="21" fill="hold" grpId="1" nodeType="afterEffect">
                                  <p:stCondLst>
                                    <p:cond delay="56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6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10919383" y="6253137"/>
            <a:ext cx="378300" cy="343713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400905" y="6239402"/>
            <a:ext cx="423949" cy="3574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942">
            <a:off x="823793" y="2369816"/>
            <a:ext cx="3437967" cy="435133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44" b="98441" l="2144" r="98441">
                        <a14:foregroundMark x1="46394" y1="41326" x2="46394" y2="41326"/>
                        <a14:foregroundMark x1="49513" y1="41326" x2="49513" y2="45224"/>
                        <a14:foregroundMark x1="50097" y1="51267" x2="59064" y2="64327"/>
                        <a14:foregroundMark x1="32554" y1="78558" x2="46004" y2="57895"/>
                        <a14:foregroundMark x1="63548" y1="77778" x2="61014" y2="62768"/>
                        <a14:foregroundMark x1="36062" y1="49513" x2="36452" y2="38986"/>
                        <a14:foregroundMark x1="57505" y1="47173" x2="61988" y2="50487"/>
                        <a14:foregroundMark x1="49123" y1="22222" x2="50877" y2="237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1" y="177799"/>
            <a:ext cx="2133604" cy="21336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29" b="99571" l="10000" r="90000">
                        <a14:foregroundMark x1="31700" y1="37000" x2="42100" y2="20286"/>
                        <a14:foregroundMark x1="49600" y1="18143" x2="65800" y2="28143"/>
                        <a14:foregroundMark x1="27400" y1="63143" x2="50000" y2="82286"/>
                        <a14:foregroundMark x1="35300" y1="50429" x2="32300" y2="61857"/>
                        <a14:foregroundMark x1="46800" y1="47000" x2="51700" y2="46429"/>
                        <a14:foregroundMark x1="57000" y1="47857" x2="56000" y2="51286"/>
                        <a14:foregroundMark x1="60000" y1="52714" x2="60400" y2="54000"/>
                        <a14:foregroundMark x1="65800" y1="50000" x2="69400" y2="57714"/>
                        <a14:foregroundMark x1="41700" y1="42429" x2="37400" y2="55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11" y="177799"/>
            <a:ext cx="3164033" cy="21336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15109" y1="57935" x2="25109" y2="63696"/>
                        <a14:foregroundMark x1="39348" y1="60652" x2="34783" y2="69891"/>
                        <a14:foregroundMark x1="38261" y1="51304" x2="39022" y2="56413"/>
                        <a14:foregroundMark x1="34783" y1="49457" x2="28587" y2="52500"/>
                        <a14:foregroundMark x1="30543" y1="47500" x2="27065" y2="57500"/>
                        <a14:foregroundMark x1="31304" y1="45978" x2="37391" y2="26630"/>
                        <a14:foregroundMark x1="14674" y1="55217" x2="16957" y2="49783"/>
                        <a14:foregroundMark x1="12391" y1="59022" x2="17717" y2="68370"/>
                        <a14:foregroundMark x1="19348" y1="70217" x2="25870" y2="72609"/>
                        <a14:foregroundMark x1="37065" y1="36630" x2="61413" y2="35870"/>
                        <a14:foregroundMark x1="61739" y1="34022" x2="61739" y2="30109"/>
                        <a14:foregroundMark x1="59783" y1="29674" x2="62935" y2="28913"/>
                        <a14:foregroundMark x1="60652" y1="37391" x2="54457" y2="60652"/>
                        <a14:foregroundMark x1="35109" y1="40543" x2="52065" y2="59022"/>
                        <a14:foregroundMark x1="55543" y1="59457" x2="71848" y2="59457"/>
                        <a14:foregroundMark x1="63261" y1="38587" x2="72174" y2="58696"/>
                        <a14:foregroundMark x1="60652" y1="65652" x2="70652" y2="72609"/>
                        <a14:foregroundMark x1="72174" y1="72174" x2="81413" y2="70217"/>
                        <a14:foregroundMark x1="82609" y1="68696" x2="86087" y2="62174"/>
                        <a14:foregroundMark x1="86087" y1="59783" x2="84891" y2="52935"/>
                        <a14:foregroundMark x1="16957" y1="15109" x2="26304" y2="7283"/>
                        <a14:foregroundMark x1="28587" y1="6196" x2="33152" y2="4674"/>
                        <a14:foregroundMark x1="34022" y1="4239" x2="37391" y2="3043"/>
                        <a14:foregroundMark x1="39022" y1="2717" x2="52935" y2="1196"/>
                        <a14:foregroundMark x1="53696" y1="1196" x2="66739" y2="4239"/>
                        <a14:foregroundMark x1="67609" y1="5000" x2="79891" y2="11196"/>
                        <a14:foregroundMark x1="80652" y1="11630" x2="89565" y2="21957"/>
                        <a14:foregroundMark x1="90326" y1="23587" x2="97717" y2="37826"/>
                        <a14:foregroundMark x1="97283" y1="40543" x2="98804" y2="50543"/>
                        <a14:foregroundMark x1="97283" y1="54457" x2="96087" y2="63696"/>
                        <a14:foregroundMark x1="90000" y1="79130" x2="96087" y2="67174"/>
                        <a14:foregroundMark x1="84891" y1="84891" x2="90326" y2="78804"/>
                        <a14:foregroundMark x1="85326" y1="83804" x2="75326" y2="92283"/>
                        <a14:foregroundMark x1="71848" y1="94239" x2="76087" y2="90326"/>
                        <a14:foregroundMark x1="56413" y1="98478" x2="74457" y2="93370"/>
                        <a14:foregroundMark x1="55978" y1="98478" x2="42500" y2="98043"/>
                        <a14:foregroundMark x1="40543" y1="98043" x2="27826" y2="93804"/>
                        <a14:foregroundMark x1="27065" y1="93804" x2="17717" y2="86522"/>
                        <a14:foregroundMark x1="16196" y1="84891" x2="10000" y2="76413"/>
                        <a14:foregroundMark x1="8913" y1="76848" x2="3913" y2="65652"/>
                        <a14:foregroundMark x1="4239" y1="65217" x2="1196" y2="52935"/>
                        <a14:foregroundMark x1="1196" y1="46739" x2="2717" y2="38587"/>
                        <a14:foregroundMark x1="3478" y1="36304" x2="9674" y2="23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177799"/>
            <a:ext cx="2193242" cy="2133604"/>
          </a:xfrm>
          <a:prstGeom prst="rect">
            <a:avLst/>
          </a:prstGeom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1095690" y="2002301"/>
            <a:ext cx="2493818" cy="1157991"/>
          </a:xfrm>
          <a:prstGeom prst="wedgeRoundRectCallout">
            <a:avLst>
              <a:gd name="adj1" fmla="val 1"/>
              <a:gd name="adj2" fmla="val -127732"/>
              <a:gd name="adj3" fmla="val 16667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4209749" y="2007927"/>
            <a:ext cx="2493818" cy="1157991"/>
          </a:xfrm>
          <a:prstGeom prst="wedgeRoundRectCallout">
            <a:avLst>
              <a:gd name="adj1" fmla="val -25832"/>
              <a:gd name="adj2" fmla="val -95429"/>
              <a:gd name="adj3" fmla="val 16667"/>
            </a:avLst>
          </a:prstGeom>
          <a:solidFill>
            <a:srgbClr val="FF999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7164866" y="2081401"/>
            <a:ext cx="2493818" cy="1157991"/>
          </a:xfrm>
          <a:prstGeom prst="wedgeRoundRectCallout">
            <a:avLst>
              <a:gd name="adj1" fmla="val -29582"/>
              <a:gd name="adj2" fmla="val -94532"/>
              <a:gd name="adj3" fmla="val 16667"/>
            </a:avLst>
          </a:prstGeom>
          <a:solidFill>
            <a:srgbClr val="DAE1D4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Молодец, правильно!</a:t>
            </a:r>
            <a:endParaRPr lang="ru-RU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200" b="98800" l="10000" r="90000">
                        <a14:foregroundMark x1="49130" y1="91600" x2="49130" y2="91600"/>
                        <a14:foregroundMark x1="56522" y1="93600" x2="57935" y2="93400"/>
                        <a14:foregroundMark x1="47174" y1="90600" x2="49239" y2="94800"/>
                        <a14:foregroundMark x1="49891" y1="90000" x2="49239" y2="90400"/>
                        <a14:backgroundMark x1="43913" y1="68400" x2="47609" y2="74200"/>
                        <a14:backgroundMark x1="44565" y1="64000" x2="44565" y2="64000"/>
                        <a14:backgroundMark x1="49783" y1="64000" x2="49783" y2="64000"/>
                        <a14:backgroundMark x1="35000" y1="74000" x2="35978" y2="76400"/>
                        <a14:backgroundMark x1="36739" y1="72400" x2="37174" y2="78200"/>
                        <a14:backgroundMark x1="38478" y1="72000" x2="37826" y2="76600"/>
                        <a14:backgroundMark x1="33804" y1="76400" x2="36196" y2="79800"/>
                        <a14:backgroundMark x1="32500" y1="80200" x2="34783" y2="80400"/>
                        <a14:backgroundMark x1="33913" y1="87600" x2="36522" y2="83800"/>
                        <a14:backgroundMark x1="39891" y1="83200" x2="42065" y2="84000"/>
                        <a14:backgroundMark x1="45109" y1="75800" x2="44239" y2="73200"/>
                        <a14:backgroundMark x1="60543" y1="73200" x2="60109" y2="78800"/>
                        <a14:backgroundMark x1="59457" y1="83800" x2="60978" y2="86800"/>
                        <a14:backgroundMark x1="55217" y1="85000" x2="55217" y2="83400"/>
                        <a14:backgroundMark x1="54674" y1="78400" x2="55870" y2="78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1027">
            <a:off x="7448262" y="73945"/>
            <a:ext cx="6567577" cy="3569336"/>
          </a:xfrm>
        </p:spPr>
      </p:pic>
      <p:sp>
        <p:nvSpPr>
          <p:cNvPr id="14" name="Прямоугольная выноска 13"/>
          <p:cNvSpPr/>
          <p:nvPr/>
        </p:nvSpPr>
        <p:spPr>
          <a:xfrm>
            <a:off x="8226966" y="560928"/>
            <a:ext cx="1620982" cy="519546"/>
          </a:xfrm>
          <a:prstGeom prst="wedgeRectCallout">
            <a:avLst>
              <a:gd name="adj1" fmla="val 113141"/>
              <a:gd name="adj2" fmla="val 1445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99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СПАСИБО!</a:t>
            </a:r>
            <a:endParaRPr lang="ru-RU" b="1" i="1" dirty="0">
              <a:solidFill>
                <a:srgbClr val="FF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Управляющая кнопка: назад 14">
            <a:hlinkClick r:id="" action="ppaction://hlinkshowjump?jump=previousslide" highlightClick="1"/>
          </p:cNvPr>
          <p:cNvSpPr/>
          <p:nvPr/>
        </p:nvSpPr>
        <p:spPr>
          <a:xfrm>
            <a:off x="10429073" y="6239402"/>
            <a:ext cx="377215" cy="357448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Выноска-облако 6"/>
          <p:cNvSpPr/>
          <p:nvPr/>
        </p:nvSpPr>
        <p:spPr>
          <a:xfrm>
            <a:off x="4970725" y="963886"/>
            <a:ext cx="4963426" cy="3010286"/>
          </a:xfrm>
          <a:prstGeom prst="cloudCallout">
            <a:avLst>
              <a:gd name="adj1" fmla="val -96562"/>
              <a:gd name="adj2" fmla="val 6920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ln w="0"/>
                <a:solidFill>
                  <a:srgbClr val="791F4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Катя решила покататься на велосипеде, но она не знает, какой знак разрешает ей это сделать. Выбери правильный знак.</a:t>
            </a:r>
            <a:endParaRPr lang="ru-RU" sz="2000" b="1" i="1" dirty="0">
              <a:ln w="0"/>
              <a:solidFill>
                <a:srgbClr val="791F4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9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xit" presetSubtype="21" fill="hold" grpId="1" nodeType="afterEffect">
                                  <p:stCondLst>
                                    <p:cond delay="56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6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xit" presetSubtype="4" fill="hold" grpId="1" nodeType="after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xit" presetSubtype="4" fill="hold" grpId="1" nodeType="after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xit" presetSubtype="4" fill="hold" grpId="1" nodeType="after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00"/>
                            </p:stCondLst>
                            <p:childTnLst>
                              <p:par>
                                <p:cTn id="59" presetID="16" presetClass="exit" presetSubtype="2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900"/>
                            </p:stCondLst>
                            <p:childTnLst>
                              <p:par>
                                <p:cTn id="6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90065 0.3282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39" y="1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7800204" y="565265"/>
            <a:ext cx="1237673" cy="1174172"/>
          </a:xfrm>
          <a:prstGeom prst="ellipse">
            <a:avLst/>
          </a:prstGeom>
          <a:solidFill>
            <a:srgbClr val="CC00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rgbClr val="FFFF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 dirty="0">
              <a:solidFill>
                <a:srgbClr val="FFFF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653979" y="572254"/>
            <a:ext cx="1237673" cy="1174172"/>
          </a:xfrm>
          <a:prstGeom prst="ellipse">
            <a:avLst/>
          </a:prstGeom>
          <a:solidFill>
            <a:srgbClr val="CC00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rgbClr val="FFFF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5400" dirty="0">
              <a:solidFill>
                <a:srgbClr val="FFFF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1789">
            <a:off x="323672" y="2558183"/>
            <a:ext cx="3437967" cy="4351338"/>
          </a:xfrm>
          <a:prstGeom prst="rect">
            <a:avLst/>
          </a:prstGeom>
        </p:spPr>
      </p:pic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10429073" y="6239402"/>
            <a:ext cx="377215" cy="357448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10919383" y="6253137"/>
            <a:ext cx="378300" cy="343713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00905" y="6239402"/>
            <a:ext cx="423949" cy="3574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167" b="52083" l="5417" r="294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2" t="19030" r="70576" b="47394"/>
          <a:stretch/>
        </p:blipFill>
        <p:spPr>
          <a:xfrm rot="20986712">
            <a:off x="6123742" y="3761715"/>
            <a:ext cx="873905" cy="9100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583" b="46250" l="72813" r="90521">
                        <a14:foregroundMark x1="73333" y1="30556" x2="76875" y2="25972"/>
                        <a14:foregroundMark x1="86146" y1="26250" x2="89688" y2="30417"/>
                        <a14:foregroundMark x1="73646" y1="40417" x2="76875" y2="44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697" t="23757" r="9213" b="53697"/>
          <a:stretch/>
        </p:blipFill>
        <p:spPr>
          <a:xfrm rot="1069109">
            <a:off x="7154900" y="4769865"/>
            <a:ext cx="849660" cy="7941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8056" b="56389" l="36875" r="61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970" t="27273" r="38576" b="43273"/>
          <a:stretch/>
        </p:blipFill>
        <p:spPr>
          <a:xfrm rot="20477975">
            <a:off x="5625903" y="5227534"/>
            <a:ext cx="1080378" cy="97595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7222" b="55556" l="6563" r="30104">
                        <a14:foregroundMark x1="8438" y1="54306" x2="28333" y2="540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15" t="25818" r="69121" b="44000"/>
          <a:stretch/>
        </p:blipFill>
        <p:spPr>
          <a:xfrm rot="1226920">
            <a:off x="7716166" y="3811555"/>
            <a:ext cx="826324" cy="76774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4583" b="47083" l="37396" r="60938">
                        <a14:foregroundMark x1="41979" y1="32500" x2="57292" y2="28889"/>
                        <a14:foregroundMark x1="41354" y1="20417" x2="44583" y2="16944"/>
                        <a14:foregroundMark x1="45104" y1="16667" x2="49271" y2="14861"/>
                        <a14:foregroundMark x1="51042" y1="15694" x2="53646" y2="16667"/>
                        <a14:foregroundMark x1="56042" y1="33194" x2="46979" y2="31944"/>
                        <a14:foregroundMark x1="54271" y1="17222" x2="56771" y2="19444"/>
                        <a14:foregroundMark x1="57292" y1="20278" x2="59479" y2="24444"/>
                        <a14:foregroundMark x1="38646" y1="26250" x2="40625" y2="21528"/>
                        <a14:foregroundMark x1="38646" y1="33056" x2="38750" y2="26944"/>
                        <a14:foregroundMark x1="39375" y1="37083" x2="38542" y2="32917"/>
                        <a14:foregroundMark x1="39583" y1="37639" x2="42188" y2="42083"/>
                        <a14:foregroundMark x1="42396" y1="42778" x2="45521" y2="44861"/>
                        <a14:foregroundMark x1="60313" y1="32361" x2="60208" y2="27778"/>
                        <a14:foregroundMark x1="59167" y1="37639" x2="60208" y2="32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33" t="14667" r="38940" b="52363"/>
          <a:stretch/>
        </p:blipFill>
        <p:spPr>
          <a:xfrm rot="20964698">
            <a:off x="8190291" y="5714951"/>
            <a:ext cx="698847" cy="72830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306" b="49028" l="15625" r="34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97" t="23879" r="65758" b="50909"/>
          <a:stretch/>
        </p:blipFill>
        <p:spPr>
          <a:xfrm rot="21082154">
            <a:off x="7138429" y="5878855"/>
            <a:ext cx="580813" cy="59220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56" b="91944" l="38125" r="63646">
                        <a14:foregroundMark x1="45625" y1="77083" x2="44688" y2="79444"/>
                        <a14:foregroundMark x1="49688" y1="73889" x2="52917" y2="73750"/>
                        <a14:foregroundMark x1="53229" y1="77639" x2="54896" y2="75417"/>
                        <a14:foregroundMark x1="55313" y1="76944" x2="55313" y2="76944"/>
                        <a14:foregroundMark x1="55937" y1="79306" x2="58021" y2="77778"/>
                        <a14:foregroundMark x1="44167" y1="76667" x2="44896" y2="75278"/>
                        <a14:foregroundMark x1="45000" y1="75556" x2="46875" y2="75278"/>
                        <a14:foregroundMark x1="48646" y1="72500" x2="46458" y2="78333"/>
                        <a14:foregroundMark x1="48750" y1="72639" x2="49167" y2="72083"/>
                        <a14:foregroundMark x1="49167" y1="72083" x2="54375" y2="72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61" t="58182" r="36212" b="7636"/>
          <a:stretch/>
        </p:blipFill>
        <p:spPr>
          <a:xfrm rot="19747005">
            <a:off x="8764057" y="4230257"/>
            <a:ext cx="679130" cy="67673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1944" b="85556" l="43021" r="63854">
                        <a14:foregroundMark x1="44583" y1="81250" x2="52083" y2="63472"/>
                        <a14:foregroundMark x1="52708" y1="63194" x2="53958" y2="62917"/>
                        <a14:foregroundMark x1="54375" y1="63194" x2="62292" y2="81389"/>
                        <a14:foregroundMark x1="45625" y1="84444" x2="61458" y2="84028"/>
                        <a14:foregroundMark x1="62292" y1="81944" x2="61875" y2="84028"/>
                        <a14:foregroundMark x1="44688" y1="82778" x2="45417" y2="84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606" t="59273" r="36758" b="11394"/>
          <a:stretch/>
        </p:blipFill>
        <p:spPr>
          <a:xfrm>
            <a:off x="9196200" y="5080551"/>
            <a:ext cx="720598" cy="80733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0139" b="85694" l="15521" r="346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33" t="57212" r="65212" b="12969"/>
          <a:stretch/>
        </p:blipFill>
        <p:spPr>
          <a:xfrm rot="957939">
            <a:off x="10014155" y="4300295"/>
            <a:ext cx="564177" cy="648540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>
            <a:off x="1246909" y="565265"/>
            <a:ext cx="1237673" cy="1174172"/>
          </a:xfrm>
          <a:prstGeom prst="ellipse">
            <a:avLst/>
          </a:prstGeom>
          <a:solidFill>
            <a:srgbClr val="CC00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rgbClr val="FFFF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95142" y="921673"/>
            <a:ext cx="2941205" cy="46135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Неверно, подумай лучше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099686" y="921672"/>
            <a:ext cx="2941205" cy="46135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Неверно, подумай лучше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3598176" y="588968"/>
            <a:ext cx="5351926" cy="2871185"/>
          </a:xfrm>
          <a:prstGeom prst="cloudCallout">
            <a:avLst>
              <a:gd name="adj1" fmla="val -77386"/>
              <a:gd name="adj2" fmla="val 93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ln w="0">
                  <a:solidFill>
                    <a:srgbClr val="F82A08"/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я проверю то, насколько ты знаешь знаки дорожного движения. Посчитай, сколько здесь запрещающих знаков и выбери правильный ответ</a:t>
            </a:r>
            <a:endParaRPr lang="ru-RU" sz="2000" i="1" dirty="0">
              <a:ln w="0">
                <a:solidFill>
                  <a:srgbClr val="F82A08"/>
                </a:solidFill>
              </a:ln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774296" y="921671"/>
            <a:ext cx="2941205" cy="4613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 верно, молодец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88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xit" presetSubtype="21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4" presetClass="exit" presetSubtype="1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4" presetClass="exit" presetSubtype="1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4" presetClass="exit" presetSubtype="10" fill="hold" grpId="1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17" grpId="0" animBg="1"/>
      <p:bldP spid="17" grpId="1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089" y="592180"/>
            <a:ext cx="7469290" cy="420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80" b="94832" l="26973" r="685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778" y="931026"/>
            <a:ext cx="2923169" cy="3524596"/>
          </a:xfrm>
          <a:prstGeom prst="rect">
            <a:avLst/>
          </a:prstGeom>
          <a:effectLst/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942">
            <a:off x="286368" y="2693759"/>
            <a:ext cx="3143045" cy="3978063"/>
          </a:xfrm>
          <a:prstGeom prst="rect">
            <a:avLst/>
          </a:prstGeom>
        </p:spPr>
      </p:pic>
      <p:sp>
        <p:nvSpPr>
          <p:cNvPr id="11" name="Выноска-облако 10"/>
          <p:cNvSpPr/>
          <p:nvPr/>
        </p:nvSpPr>
        <p:spPr>
          <a:xfrm>
            <a:off x="3732612" y="592180"/>
            <a:ext cx="4339046" cy="2652786"/>
          </a:xfrm>
          <a:prstGeom prst="cloudCallout">
            <a:avLst>
              <a:gd name="adj1" fmla="val -87627"/>
              <a:gd name="adj2" fmla="val 10090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ln w="0"/>
                <a:solidFill>
                  <a:srgbClr val="33993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Помоги мальчику Серёже перейти дорогу. Нажми на тот свет светофора, на который можно переходить.</a:t>
            </a:r>
            <a:endParaRPr lang="ru-RU" sz="2000" b="1" i="1" dirty="0">
              <a:ln w="0"/>
              <a:solidFill>
                <a:srgbClr val="339933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650" b="94832" l="9956" r="89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5009"/>
          <a:stretch/>
        </p:blipFill>
        <p:spPr>
          <a:xfrm>
            <a:off x="-186266" y="0"/>
            <a:ext cx="4560630" cy="2946886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1853717" y="634206"/>
            <a:ext cx="498080" cy="51695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853717" y="1387740"/>
            <a:ext cx="498080" cy="5169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853717" y="2141274"/>
            <a:ext cx="498080" cy="516953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3177752" y="253270"/>
            <a:ext cx="1978447" cy="677820"/>
          </a:xfrm>
          <a:prstGeom prst="wedgeRoundRectCallout">
            <a:avLst>
              <a:gd name="adj1" fmla="val -103512"/>
              <a:gd name="adj2" fmla="val 43763"/>
              <a:gd name="adj3" fmla="val 1666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Неправильно, подумай ещё!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3177752" y="1134533"/>
            <a:ext cx="1978447" cy="677820"/>
          </a:xfrm>
          <a:prstGeom prst="wedgeRoundRectCallout">
            <a:avLst>
              <a:gd name="adj1" fmla="val -102987"/>
              <a:gd name="adj2" fmla="val 31499"/>
              <a:gd name="adj3" fmla="val 1666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Неправильно, подумай ещё!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2147747" y="4341706"/>
            <a:ext cx="2533136" cy="1086968"/>
          </a:xfrm>
          <a:prstGeom prst="wedgeRoundRectCallout">
            <a:avLst>
              <a:gd name="adj1" fmla="val -54143"/>
              <a:gd name="adj2" fmla="val -232175"/>
              <a:gd name="adj3" fmla="val 16667"/>
            </a:avLst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равильно, молодец!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11400905" y="6239402"/>
            <a:ext cx="423949" cy="35744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правляющая кнопка: домой 19">
            <a:hlinkClick r:id="rId10" action="ppaction://hlinksldjump" highlightClick="1"/>
          </p:cNvPr>
          <p:cNvSpPr/>
          <p:nvPr/>
        </p:nvSpPr>
        <p:spPr>
          <a:xfrm>
            <a:off x="10919383" y="6253137"/>
            <a:ext cx="378300" cy="343713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назад 20">
            <a:hlinkClick r:id="" action="ppaction://hlinkshowjump?jump=previousslide" highlightClick="1"/>
          </p:cNvPr>
          <p:cNvSpPr/>
          <p:nvPr/>
        </p:nvSpPr>
        <p:spPr>
          <a:xfrm>
            <a:off x="10429073" y="6239402"/>
            <a:ext cx="377215" cy="357448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25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xit" presetSubtype="21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4" presetClass="exit" presetSubtype="1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4" presetClass="exit" presetSubtype="1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4" presetClass="exit" presetSubtype="1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31" b="97720" l="3881" r="96418">
                        <a14:foregroundMark x1="40398" y1="40016" x2="42587" y2="39623"/>
                        <a14:foregroundMark x1="43085" y1="40566" x2="43284" y2="41903"/>
                        <a14:foregroundMark x1="56318" y1="35063" x2="57114" y2="35220"/>
                        <a14:foregroundMark x1="23184" y1="78223" x2="22289" y2="81053"/>
                        <a14:foregroundMark x1="27562" y1="77280" x2="28060" y2="81289"/>
                        <a14:foregroundMark x1="19801" y1="83333" x2="36020" y2="81289"/>
                        <a14:foregroundMark x1="33831" y1="77830" x2="37214" y2="69969"/>
                        <a14:foregroundMark x1="79104" y1="26022" x2="79104" y2="26022"/>
                        <a14:foregroundMark x1="80796" y1="33884" x2="80796" y2="33884"/>
                        <a14:foregroundMark x1="81493" y1="32547" x2="81493" y2="32547"/>
                        <a14:foregroundMark x1="79104" y1="43082" x2="79104" y2="43082"/>
                        <a14:foregroundMark x1="83184" y1="41745" x2="83184" y2="41745"/>
                        <a14:foregroundMark x1="81493" y1="51494" x2="81493" y2="51494"/>
                        <a14:foregroundMark x1="84378" y1="51258" x2="84378" y2="51258"/>
                        <a14:foregroundMark x1="75920" y1="72091" x2="80299" y2="74921"/>
                        <a14:foregroundMark x1="81990" y1="59670" x2="77114" y2="59906"/>
                        <a14:foregroundMark x1="85871" y1="67138" x2="88259" y2="78381"/>
                        <a14:foregroundMark x1="87264" y1="58333" x2="91642" y2="56840"/>
                        <a14:foregroundMark x1="90448" y1="61242" x2="87761" y2="62186"/>
                        <a14:foregroundMark x1="89453" y1="66588" x2="92338" y2="6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942">
            <a:off x="1253462" y="1610570"/>
            <a:ext cx="3888244" cy="4921240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>
            <a:off x="5277194" y="1030779"/>
            <a:ext cx="4664827" cy="2793076"/>
          </a:xfrm>
          <a:prstGeom prst="cloudCallout">
            <a:avLst>
              <a:gd name="adj1" fmla="val -86734"/>
              <a:gd name="adj2" fmla="val 5342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 Ты отлично справился со всеми заданиями! До скорых встреч!</a:t>
            </a:r>
            <a:endParaRPr lang="ru-RU" sz="2000" b="1" i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1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6" presetClass="exit" presetSubtype="21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33825" y="200025"/>
            <a:ext cx="419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7225" y="1943100"/>
            <a:ext cx="1074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multiurok.ru/files/pravila-dorozhnogo-dvizheniia-109.html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infourok.ru/prezentaciya-nashi-druzyadorozhnie-znaki-2273954.html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automobile-zip.ru/needtoknow/zapresausie-znaki.html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8liski.detkin-club.ru/custom_2/302018?special=0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34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347</Words>
  <Application>Microsoft Office PowerPoint</Application>
  <PresentationFormat>Широкоэкранный</PresentationFormat>
  <Paragraphs>83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Arial Black</vt:lpstr>
      <vt:lpstr>Bookman Old Style</vt:lpstr>
      <vt:lpstr>Calibri</vt:lpstr>
      <vt:lpstr>Calibri Light</vt:lpstr>
      <vt:lpstr>Times New Roman</vt:lpstr>
      <vt:lpstr>Тема Office</vt:lpstr>
      <vt:lpstr>РОССИЙСКИЙ НОВЫЙ УНИВЕРСИТЕТ КОЛЛЕДЖ</vt:lpstr>
      <vt:lpstr>Правила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РОССИЙСКИЙ НОВЫЙ УНИВЕРСИТЕТ КОЛЛЕДЖ</dc:title>
  <dc:creator>Стрункина Арина Владимировна</dc:creator>
  <cp:lastModifiedBy>Иксанова Элла Борисовна</cp:lastModifiedBy>
  <cp:revision>46</cp:revision>
  <dcterms:created xsi:type="dcterms:W3CDTF">2022-03-09T08:43:45Z</dcterms:created>
  <dcterms:modified xsi:type="dcterms:W3CDTF">2022-04-15T11:39:25Z</dcterms:modified>
</cp:coreProperties>
</file>