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BFF"/>
    <a:srgbClr val="FFB2EC"/>
    <a:srgbClr val="852863"/>
    <a:srgbClr val="822F99"/>
    <a:srgbClr val="882B64"/>
    <a:srgbClr val="FEECFA"/>
    <a:srgbClr val="FDC4EF"/>
    <a:srgbClr val="FF9DE7"/>
    <a:srgbClr val="FD1444"/>
    <a:srgbClr val="E5A3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24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82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838627"/>
      </p:ext>
    </p:extLst>
  </p:cSld>
  <p:clrMapOvr>
    <a:masterClrMapping/>
  </p:clrMapOvr>
  <p:transition spd="slow" advClick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177399"/>
      </p:ext>
    </p:extLst>
  </p:cSld>
  <p:clrMapOvr>
    <a:masterClrMapping/>
  </p:clrMapOvr>
  <p:transition spd="slow" advClick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145789"/>
      </p:ext>
    </p:extLst>
  </p:cSld>
  <p:clrMapOvr>
    <a:masterClrMapping/>
  </p:clrMapOvr>
  <p:transition spd="slow" advClick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143652"/>
      </p:ext>
    </p:extLst>
  </p:cSld>
  <p:clrMapOvr>
    <a:masterClrMapping/>
  </p:clrMapOvr>
  <p:transition spd="slow" advClick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283774"/>
      </p:ext>
    </p:extLst>
  </p:cSld>
  <p:clrMapOvr>
    <a:masterClrMapping/>
  </p:clrMapOvr>
  <p:transition spd="slow" advClick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88283"/>
      </p:ext>
    </p:extLst>
  </p:cSld>
  <p:clrMapOvr>
    <a:masterClrMapping/>
  </p:clrMapOvr>
  <p:transition spd="slow" advClick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672562"/>
      </p:ext>
    </p:extLst>
  </p:cSld>
  <p:clrMapOvr>
    <a:masterClrMapping/>
  </p:clrMapOvr>
  <p:transition spd="slow" advClick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367609"/>
      </p:ext>
    </p:extLst>
  </p:cSld>
  <p:clrMapOvr>
    <a:masterClrMapping/>
  </p:clrMapOvr>
  <p:transition spd="slow" advClick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774959"/>
      </p:ext>
    </p:extLst>
  </p:cSld>
  <p:clrMapOvr>
    <a:masterClrMapping/>
  </p:clrMapOvr>
  <p:transition spd="slow" advClick="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502107"/>
      </p:ext>
    </p:extLst>
  </p:cSld>
  <p:clrMapOvr>
    <a:masterClrMapping/>
  </p:clrMapOvr>
  <p:transition spd="slow" advClick="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018699"/>
      </p:ext>
    </p:extLst>
  </p:cSld>
  <p:clrMapOvr>
    <a:masterClrMapping/>
  </p:clrMapOvr>
  <p:transition spd="slow" advClick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37E18-47F6-488C-897F-DBFC307C705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12CD0-4EA4-4EF8-A662-E1504CE5D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612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microsoft.com/office/2007/relationships/hdphoto" Target="../media/hdphoto5.wdp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2.png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lovnet.ru/russkie/smeshariki/barash-iz-smesharikov-40-foto?_utl_t=vb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honoteka.org/3606-fon-iz-smesharikov.html" TargetMode="External"/><Relationship Id="rId5" Type="http://schemas.openxmlformats.org/officeDocument/2006/relationships/hyperlink" Target="http://aakr.ru/novaja-serija-smesharikov-o-pravilah-tushenija-lesnyh-pozharov-pojavilas-v-seti/" TargetMode="External"/><Relationship Id="rId4" Type="http://schemas.openxmlformats.org/officeDocument/2006/relationships/hyperlink" Target="https://www.mirf.ru/news/vtoroj-tizer-trejler-novogo-sezona-smeshariko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3107" y="332508"/>
            <a:ext cx="11340269" cy="2573061"/>
          </a:xfrm>
        </p:spPr>
        <p:txBody>
          <a:bodyPr>
            <a:noAutofit/>
          </a:bodyPr>
          <a:lstStyle/>
          <a:p>
            <a:r>
              <a:rPr lang="ru-RU" sz="7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Обучающая игра </a:t>
            </a:r>
            <a:br>
              <a:rPr lang="ru-RU" sz="7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«Весёлая математика»</a:t>
            </a:r>
            <a:endParaRPr lang="ru-RU" sz="72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494223" y="5379648"/>
            <a:ext cx="3697778" cy="1478352"/>
          </a:xfrm>
        </p:spPr>
        <p:txBody>
          <a:bodyPr/>
          <a:lstStyle/>
          <a:p>
            <a:pPr algn="l"/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</a:p>
          <a:p>
            <a:pPr algn="l"/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Учащаяся группы 117КС</a:t>
            </a:r>
          </a:p>
          <a:p>
            <a:pPr algn="l"/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Коваль Дарья</a:t>
            </a:r>
            <a:endParaRPr lang="ru-RU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422371" y="3391593"/>
            <a:ext cx="3325091" cy="1200329"/>
            <a:chOff x="4422371" y="3391593"/>
            <a:chExt cx="3325091" cy="1200329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4422371" y="3391593"/>
              <a:ext cx="3325091" cy="1188720"/>
            </a:xfrm>
            <a:prstGeom prst="round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475018" y="3391593"/>
              <a:ext cx="3241964" cy="12003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7200" dirty="0" smtClean="0">
                  <a:solidFill>
                    <a:srgbClr val="FFFF00"/>
                  </a:solidFill>
                  <a:hlinkClick r:id="rId3" action="ppaction://hlinksldjump"/>
                </a:rPr>
                <a:t>К ИГРЕ!</a:t>
              </a:r>
              <a:endParaRPr lang="ru-RU" sz="7200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4183790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6633"/>
            <a:ext cx="10515600" cy="323981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4400" b="1" u="sng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</a:t>
            </a:r>
            <a:r>
              <a:rPr lang="ru-RU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3600" b="1" dirty="0">
                <a:ln>
                  <a:solidFill>
                    <a:schemeClr val="tx1"/>
                  </a:solidFill>
                </a:ln>
                <a:solidFill>
                  <a:srgbClr val="4CB2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600" b="1" dirty="0" smtClean="0">
                <a:ln>
                  <a:solidFill>
                    <a:schemeClr val="tx1"/>
                  </a:solidFill>
                </a:ln>
                <a:solidFill>
                  <a:srgbClr val="4CB2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этой игре НУЖНО СПАСТИ БАРАША! Для того чтобы провести спасательную операцию, нужно выполнить все задания правильно!</a:t>
            </a:r>
            <a:endParaRPr lang="ru-RU" sz="3600" b="1" dirty="0">
              <a:ln>
                <a:solidFill>
                  <a:schemeClr val="tx1"/>
                </a:solidFill>
              </a:ln>
              <a:solidFill>
                <a:srgbClr val="4CB20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102264" y="3326450"/>
            <a:ext cx="4059253" cy="2892287"/>
          </a:xfrm>
          <a:prstGeom prst="ellipse">
            <a:avLst/>
          </a:prstGeom>
          <a:solidFill>
            <a:srgbClr val="FFCDF0">
              <a:alpha val="49000"/>
            </a:srgb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читай вопрос и, подумав, дай ответ!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699193" y="6434983"/>
            <a:ext cx="492807" cy="423017"/>
          </a:xfrm>
          <a:prstGeom prst="actionButtonForwardNext">
            <a:avLst/>
          </a:prstGeom>
          <a:gradFill>
            <a:gsLst>
              <a:gs pos="0">
                <a:srgbClr val="7E3A90"/>
              </a:gs>
              <a:gs pos="14000">
                <a:srgbClr val="803A67"/>
              </a:gs>
              <a:gs pos="83000">
                <a:srgbClr val="EFABDC"/>
              </a:gs>
              <a:gs pos="100000">
                <a:srgbClr val="FFCDF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520959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056244" y="298174"/>
            <a:ext cx="5632173" cy="2335696"/>
          </a:xfrm>
          <a:prstGeom prst="roundRect">
            <a:avLst/>
          </a:prstGeom>
          <a:solidFill>
            <a:schemeClr val="bg1">
              <a:alpha val="24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№1.</a:t>
            </a:r>
            <a:r>
              <a:rPr lang="ru-RU" sz="2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Дорогу нам преградил снежный человек. Что бы пройти его, нужно посчитать, сколько снежинок имеют меньше 7 лучиков. Выбери правильный ответ.  </a:t>
            </a:r>
            <a:endParaRPr lang="ru-RU" sz="2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2" b="99667" l="0" r="99778">
                        <a14:foregroundMark x1="53444" y1="6437" x2="53444" y2="6437"/>
                        <a14:backgroundMark x1="54111" y1="11987" x2="54111" y2="11987"/>
                        <a14:backgroundMark x1="50556" y1="18868" x2="50556" y2="18868"/>
                        <a14:backgroundMark x1="42556" y1="16870" x2="42556" y2="16870"/>
                        <a14:backgroundMark x1="47667" y1="11321" x2="47667" y2="11321"/>
                        <a14:backgroundMark x1="25667" y1="19978" x2="25667" y2="19978"/>
                        <a14:backgroundMark x1="28778" y1="27303" x2="28778" y2="27303"/>
                        <a14:backgroundMark x1="34111" y1="27969" x2="34111" y2="27969"/>
                        <a14:backgroundMark x1="23222" y1="32852" x2="23222" y2="32852"/>
                        <a14:backgroundMark x1="20333" y1="25305" x2="20333" y2="25305"/>
                        <a14:backgroundMark x1="18556" y1="37514" x2="18556" y2="37514"/>
                        <a14:backgroundMark x1="33667" y1="40178" x2="33667" y2="40178"/>
                        <a14:backgroundMark x1="21889" y1="41065" x2="21889" y2="41065"/>
                        <a14:backgroundMark x1="11000" y1="45283" x2="11000" y2="45283"/>
                        <a14:backgroundMark x1="19667" y1="48835" x2="19667" y2="48835"/>
                        <a14:backgroundMark x1="23000" y1="46171" x2="23000" y2="46171"/>
                        <a14:backgroundMark x1="23667" y1="53940" x2="23667" y2="53940"/>
                        <a14:backgroundMark x1="31222" y1="53940" x2="31222" y2="53940"/>
                        <a14:backgroundMark x1="36333" y1="53274" x2="36333" y2="53274"/>
                        <a14:backgroundMark x1="37889" y1="43285" x2="37889" y2="43285"/>
                        <a14:backgroundMark x1="47222" y1="37514" x2="47222" y2="37514"/>
                        <a14:backgroundMark x1="47667" y1="31299" x2="47667" y2="31299"/>
                        <a14:backgroundMark x1="43667" y1="28413" x2="43667" y2="28413"/>
                        <a14:backgroundMark x1="54556" y1="23529" x2="54556" y2="23529"/>
                        <a14:backgroundMark x1="52556" y1="31077" x2="52556" y2="31077"/>
                        <a14:backgroundMark x1="58556" y1="21754" x2="58556" y2="21754"/>
                        <a14:backgroundMark x1="62111" y1="30411" x2="62111" y2="30411"/>
                        <a14:backgroundMark x1="66889" y1="28413" x2="66889" y2="28413"/>
                        <a14:backgroundMark x1="60333" y1="34406" x2="60333" y2="34406"/>
                        <a14:backgroundMark x1="57222" y1="37514" x2="57222" y2="37514"/>
                        <a14:backgroundMark x1="72222" y1="35738" x2="72222" y2="35738"/>
                        <a14:backgroundMark x1="79778" y1="26415" x2="79778" y2="26415"/>
                        <a14:backgroundMark x1="76000" y1="20644" x2="76000" y2="20644"/>
                        <a14:backgroundMark x1="81778" y1="42841" x2="81778" y2="42841"/>
                        <a14:backgroundMark x1="89333" y1="54162" x2="89333" y2="54162"/>
                        <a14:backgroundMark x1="82000" y1="50832" x2="82000" y2="50832"/>
                        <a14:backgroundMark x1="88667" y1="47503" x2="88667" y2="47503"/>
                        <a14:backgroundMark x1="78000" y1="54384" x2="78000" y2="54384"/>
                        <a14:backgroundMark x1="80889" y1="62153" x2="80889" y2="62153"/>
                        <a14:backgroundMark x1="75333" y1="65594" x2="75333" y2="65594"/>
                        <a14:backgroundMark x1="78667" y1="58602" x2="78667" y2="58602"/>
                        <a14:backgroundMark x1="71111" y1="72919" x2="71111" y2="72919"/>
                        <a14:backgroundMark x1="65000" y1="72697" x2="65000" y2="72697"/>
                        <a14:backgroundMark x1="73333" y1="80466" x2="73333" y2="80466"/>
                        <a14:backgroundMark x1="79333" y1="74473" x2="79333" y2="74473"/>
                        <a14:backgroundMark x1="58333" y1="83130" x2="58333" y2="83130"/>
                        <a14:backgroundMark x1="50111" y1="82242" x2="50111" y2="82242"/>
                        <a14:backgroundMark x1="53444" y1="89567" x2="53444" y2="89567"/>
                        <a14:backgroundMark x1="45444" y1="89789" x2="45444" y2="89789"/>
                        <a14:backgroundMark x1="41444" y1="80022" x2="41444" y2="80022"/>
                        <a14:backgroundMark x1="45222" y1="77802" x2="45222" y2="77802"/>
                        <a14:backgroundMark x1="37444" y1="82242" x2="37444" y2="82242"/>
                        <a14:backgroundMark x1="32556" y1="78912" x2="32556" y2="78912"/>
                        <a14:backgroundMark x1="26333" y1="72697" x2="26333" y2="72697"/>
                        <a14:backgroundMark x1="20556" y1="76027" x2="20556" y2="76027"/>
                        <a14:backgroundMark x1="27000" y1="66926" x2="27000" y2="66926"/>
                        <a14:backgroundMark x1="24556" y1="79578" x2="24556" y2="79578"/>
                        <a14:backgroundMark x1="39000" y1="69367" x2="39000" y2="69367"/>
                        <a14:backgroundMark x1="39222" y1="65816" x2="39222" y2="65816"/>
                        <a14:backgroundMark x1="44111" y1="62597" x2="44111" y2="62597"/>
                        <a14:backgroundMark x1="62556" y1="46615" x2="62556" y2="46615"/>
                        <a14:backgroundMark x1="68222" y1="47059" x2="68222" y2="47059"/>
                        <a14:backgroundMark x1="71778" y1="43285" x2="71778" y2="43285"/>
                        <a14:backgroundMark x1="62111" y1="57936" x2="62111" y2="57936"/>
                        <a14:backgroundMark x1="68444" y1="60377" x2="68444" y2="60377"/>
                        <a14:backgroundMark x1="62778" y1="56160" x2="62778" y2="56160"/>
                        <a14:backgroundMark x1="54333" y1="67814" x2="54333" y2="67814"/>
                        <a14:backgroundMark x1="56778" y1="72253" x2="56778" y2="72253"/>
                        <a14:backgroundMark x1="55000" y1="63485" x2="55000" y2="63485"/>
                        <a14:backgroundMark x1="52556" y1="68701" x2="52556" y2="68701"/>
                        <a14:backgroundMark x1="27222" y1="55938" x2="27222" y2="55938"/>
                        <a14:backgroundMark x1="10778" y1="52830" x2="10778" y2="528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0226" y="2961860"/>
            <a:ext cx="1928191" cy="19303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000" r="98000">
                        <a14:backgroundMark x1="50000" y1="43574" x2="50000" y2="43574"/>
                        <a14:backgroundMark x1="53667" y1="44676" x2="53667" y2="44676"/>
                        <a14:backgroundMark x1="55222" y1="46512" x2="55222" y2="46512"/>
                        <a14:backgroundMark x1="56111" y1="50673" x2="56111" y2="50673"/>
                        <a14:backgroundMark x1="55111" y1="53611" x2="55111" y2="53611"/>
                        <a14:backgroundMark x1="52333" y1="55080" x2="52333" y2="55080"/>
                        <a14:backgroundMark x1="49444" y1="56671" x2="49444" y2="56671"/>
                        <a14:backgroundMark x1="46444" y1="55814" x2="46444" y2="55814"/>
                        <a14:backgroundMark x1="44333" y1="53733" x2="44333" y2="53733"/>
                        <a14:backgroundMark x1="43778" y1="50306" x2="43778" y2="50306"/>
                        <a14:backgroundMark x1="45333" y1="46756" x2="45333" y2="46756"/>
                        <a14:backgroundMark x1="47111" y1="44798" x2="47111" y2="44798"/>
                        <a14:backgroundMark x1="44333" y1="49572" x2="44333" y2="495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194" y="2961860"/>
            <a:ext cx="2126439" cy="19303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084" y="2189629"/>
            <a:ext cx="3760955" cy="34747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930" b="97266" l="10000" r="90000">
                        <a14:backgroundMark x1="47000" y1="41992" x2="47000" y2="41992"/>
                        <a14:backgroundMark x1="44778" y1="48828" x2="44778" y2="48828"/>
                        <a14:backgroundMark x1="47778" y1="58203" x2="47778" y2="58203"/>
                        <a14:backgroundMark x1="53000" y1="57813" x2="53000" y2="57813"/>
                        <a14:backgroundMark x1="55333" y1="49609" x2="55333" y2="49609"/>
                        <a14:backgroundMark x1="52778" y1="41797" x2="52778" y2="417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777" y="4525325"/>
            <a:ext cx="3989241" cy="226943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529" b="97682" l="2143" r="97857">
                        <a14:foregroundMark x1="35595" y1="42887" x2="49643" y2="35616"/>
                        <a14:backgroundMark x1="51310" y1="17703" x2="51310" y2="17703"/>
                        <a14:backgroundMark x1="32262" y1="38672" x2="32262" y2="38672"/>
                        <a14:backgroundMark x1="33929" y1="59747" x2="33929" y2="59747"/>
                        <a14:backgroundMark x1="47619" y1="66386" x2="47619" y2="66386"/>
                        <a14:backgroundMark x1="65952" y1="58588" x2="66786" y2="42782"/>
                        <a14:backgroundMark x1="68452" y1="40464" x2="89524" y2="28451"/>
                        <a14:backgroundMark x1="50000" y1="31612" x2="63810" y2="38988"/>
                        <a14:backgroundMark x1="50952" y1="29715" x2="48929" y2="10327"/>
                        <a14:backgroundMark x1="47500" y1="34352" x2="31071" y2="42887"/>
                        <a14:backgroundMark x1="33452" y1="46259" x2="33214" y2="65753"/>
                        <a14:backgroundMark x1="36667" y1="59747" x2="49643" y2="66807"/>
                        <a14:backgroundMark x1="53690" y1="65121" x2="72381" y2="56481"/>
                        <a14:backgroundMark x1="39524" y1="66702" x2="39524" y2="66702"/>
                        <a14:backgroundMark x1="27024" y1="49104" x2="27024" y2="49104"/>
                        <a14:backgroundMark x1="40000" y1="33614" x2="40000" y2="33614"/>
                        <a14:backgroundMark x1="60595" y1="33614" x2="60595" y2="33614"/>
                        <a14:backgroundMark x1="71071" y1="50580" x2="71071" y2="50580"/>
                        <a14:backgroundMark x1="61429" y1="67545" x2="61429" y2="67545"/>
                        <a14:backgroundMark x1="50119" y1="53952" x2="50119" y2="53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164" y="4599676"/>
            <a:ext cx="1998938" cy="2258324"/>
          </a:xfrm>
          <a:prstGeom prst="rect">
            <a:avLst/>
          </a:prstGeom>
        </p:spPr>
      </p:pic>
      <p:sp>
        <p:nvSpPr>
          <p:cNvPr id="19" name="Овал 18"/>
          <p:cNvSpPr/>
          <p:nvPr/>
        </p:nvSpPr>
        <p:spPr>
          <a:xfrm>
            <a:off x="1776669" y="3555924"/>
            <a:ext cx="1197727" cy="1043752"/>
          </a:xfrm>
          <a:prstGeom prst="ellipse">
            <a:avLst/>
          </a:prstGeom>
          <a:solidFill>
            <a:schemeClr val="accent1">
              <a:lumMod val="20000"/>
              <a:lumOff val="80000"/>
              <a:alpha val="61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0" name="Овал 19"/>
          <p:cNvSpPr/>
          <p:nvPr/>
        </p:nvSpPr>
        <p:spPr>
          <a:xfrm>
            <a:off x="3783203" y="3936852"/>
            <a:ext cx="1197727" cy="1043752"/>
          </a:xfrm>
          <a:prstGeom prst="ellipse">
            <a:avLst/>
          </a:prstGeom>
          <a:solidFill>
            <a:schemeClr val="accent1">
              <a:lumMod val="20000"/>
              <a:lumOff val="80000"/>
              <a:alpha val="61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2713356" y="5361532"/>
            <a:ext cx="1197727" cy="1043752"/>
          </a:xfrm>
          <a:prstGeom prst="ellipse">
            <a:avLst/>
          </a:prstGeom>
          <a:solidFill>
            <a:schemeClr val="accent1">
              <a:lumMod val="20000"/>
              <a:lumOff val="80000"/>
              <a:alpha val="61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Выноска-облако 23"/>
          <p:cNvSpPr/>
          <p:nvPr/>
        </p:nvSpPr>
        <p:spPr>
          <a:xfrm>
            <a:off x="302381" y="1819308"/>
            <a:ext cx="2726109" cy="1629124"/>
          </a:xfrm>
          <a:prstGeom prst="cloudCallout">
            <a:avLst>
              <a:gd name="adj1" fmla="val 37470"/>
              <a:gd name="adj2" fmla="val -79885"/>
            </a:avLst>
          </a:prstGeom>
          <a:solidFill>
            <a:schemeClr val="accent1">
              <a:lumMod val="20000"/>
              <a:lumOff val="80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роходишь дальше!!!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Выноска-облако 24"/>
          <p:cNvSpPr/>
          <p:nvPr/>
        </p:nvSpPr>
        <p:spPr>
          <a:xfrm>
            <a:off x="302380" y="1796944"/>
            <a:ext cx="2726109" cy="1629124"/>
          </a:xfrm>
          <a:prstGeom prst="cloudCallout">
            <a:avLst>
              <a:gd name="adj1" fmla="val 37470"/>
              <a:gd name="adj2" fmla="val -79885"/>
            </a:avLst>
          </a:prstGeom>
          <a:solidFill>
            <a:schemeClr val="accent1">
              <a:lumMod val="20000"/>
              <a:lumOff val="80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Выноска-облако 26"/>
          <p:cNvSpPr/>
          <p:nvPr/>
        </p:nvSpPr>
        <p:spPr>
          <a:xfrm>
            <a:off x="329124" y="1784812"/>
            <a:ext cx="2726109" cy="1629124"/>
          </a:xfrm>
          <a:prstGeom prst="cloudCallout">
            <a:avLst>
              <a:gd name="adj1" fmla="val 37470"/>
              <a:gd name="adj2" fmla="val -79885"/>
            </a:avLst>
          </a:prstGeom>
          <a:solidFill>
            <a:schemeClr val="accent1">
              <a:lumMod val="20000"/>
              <a:lumOff val="80000"/>
              <a:alpha val="87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Управляющая кнопка: далее 27">
            <a:hlinkClick r:id="" action="ppaction://hlinkshowjump?jump=nextslide" highlightClick="1"/>
          </p:cNvPr>
          <p:cNvSpPr/>
          <p:nvPr/>
        </p:nvSpPr>
        <p:spPr>
          <a:xfrm>
            <a:off x="11699193" y="6434983"/>
            <a:ext cx="492807" cy="423017"/>
          </a:xfrm>
          <a:prstGeom prst="actionButtonForwardNex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4000">
                <a:schemeClr val="accent1">
                  <a:lumMod val="75000"/>
                </a:schemeClr>
              </a:gs>
              <a:gs pos="83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160957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20" grpId="0" animBg="1"/>
      <p:bldP spid="21" grpId="0" animBg="1"/>
      <p:bldP spid="24" grpId="0" animBg="1"/>
      <p:bldP spid="25" grpId="0" animBg="1"/>
      <p:bldP spid="25" grpId="1" animBg="1"/>
      <p:bldP spid="27" grpId="0" animBg="1"/>
      <p:bldP spid="2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908313" y="0"/>
            <a:ext cx="8163339" cy="1855304"/>
          </a:xfrm>
          <a:prstGeom prst="roundRect">
            <a:avLst/>
          </a:prstGeom>
          <a:solidFill>
            <a:schemeClr val="bg1">
              <a:alpha val="34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№2.</a:t>
            </a:r>
            <a:r>
              <a:rPr lang="ru-RU" sz="2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Совунья</a:t>
            </a:r>
            <a:r>
              <a:rPr lang="ru-RU" sz="2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потеряла несколько своих вещей, которые потребуются для спасения </a:t>
            </a:r>
            <a:r>
              <a:rPr lang="ru-RU" sz="24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4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араша</a:t>
            </a:r>
            <a:r>
              <a:rPr lang="ru-RU" sz="2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еши пример и помоги узнать их количество:</a:t>
            </a:r>
          </a:p>
          <a:p>
            <a:pPr algn="ctr"/>
            <a:r>
              <a:rPr lang="ru-RU" sz="28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(100:20)+(25*2)-2+3=?</a:t>
            </a:r>
            <a:endParaRPr lang="ru-RU" sz="28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7030A0"/>
              </a:solidFill>
              <a:effectLst>
                <a:glow rad="101600">
                  <a:srgbClr val="7030A0">
                    <a:alpha val="60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309449" y="1953132"/>
            <a:ext cx="1197727" cy="1043752"/>
          </a:xfrm>
          <a:prstGeom prst="ellipse">
            <a:avLst/>
          </a:prstGeom>
          <a:solidFill>
            <a:srgbClr val="DFADE9">
              <a:alpha val="70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</a:t>
            </a:r>
            <a:endParaRPr lang="ru-RU" sz="32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156290" y="2996884"/>
            <a:ext cx="1197727" cy="1043752"/>
          </a:xfrm>
          <a:prstGeom prst="ellipse">
            <a:avLst/>
          </a:prstGeom>
          <a:solidFill>
            <a:srgbClr val="DFADE9">
              <a:alpha val="70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034135" y="3773664"/>
            <a:ext cx="1197727" cy="1043752"/>
          </a:xfrm>
          <a:prstGeom prst="ellipse">
            <a:avLst/>
          </a:prstGeom>
          <a:solidFill>
            <a:srgbClr val="DFADE9">
              <a:alpha val="70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</a:t>
            </a:r>
            <a:endParaRPr lang="ru-RU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735185" y="4660340"/>
            <a:ext cx="1197727" cy="1043752"/>
          </a:xfrm>
          <a:prstGeom prst="ellipse">
            <a:avLst/>
          </a:prstGeom>
          <a:solidFill>
            <a:srgbClr val="DFADE9">
              <a:alpha val="70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ru-RU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Выноска-облако 12"/>
          <p:cNvSpPr/>
          <p:nvPr/>
        </p:nvSpPr>
        <p:spPr>
          <a:xfrm>
            <a:off x="8880526" y="1957838"/>
            <a:ext cx="2850264" cy="1852863"/>
          </a:xfrm>
          <a:prstGeom prst="cloudCallout">
            <a:avLst>
              <a:gd name="adj1" fmla="val -83218"/>
              <a:gd name="adj2" fmla="val 34578"/>
            </a:avLst>
          </a:prstGeom>
          <a:solidFill>
            <a:srgbClr val="ECCEF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>
                  <a:solidFill>
                    <a:srgbClr val="7E3A90"/>
                  </a:solidFill>
                </a:ln>
                <a:solidFill>
                  <a:srgbClr val="D189D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молодец! Спасибо, что помог найти!! </a:t>
            </a:r>
            <a:endParaRPr lang="ru-RU" sz="2000" b="1" dirty="0">
              <a:ln>
                <a:solidFill>
                  <a:srgbClr val="7E3A90"/>
                </a:solidFill>
              </a:ln>
              <a:solidFill>
                <a:srgbClr val="D189D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1699193" y="6434983"/>
            <a:ext cx="492807" cy="423017"/>
          </a:xfrm>
          <a:prstGeom prst="actionButtonForwardNext">
            <a:avLst/>
          </a:prstGeom>
          <a:gradFill>
            <a:gsLst>
              <a:gs pos="0">
                <a:srgbClr val="410356"/>
              </a:gs>
              <a:gs pos="39000">
                <a:srgbClr val="743A84"/>
              </a:gs>
              <a:gs pos="64000">
                <a:srgbClr val="87469A"/>
              </a:gs>
              <a:gs pos="100000">
                <a:srgbClr val="BCA8D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2" name="Выноска-облако 11"/>
          <p:cNvSpPr/>
          <p:nvPr/>
        </p:nvSpPr>
        <p:spPr>
          <a:xfrm>
            <a:off x="8880526" y="1957838"/>
            <a:ext cx="2850264" cy="1852863"/>
          </a:xfrm>
          <a:prstGeom prst="cloudCallout">
            <a:avLst>
              <a:gd name="adj1" fmla="val -83218"/>
              <a:gd name="adj2" fmla="val 34578"/>
            </a:avLst>
          </a:prstGeom>
          <a:solidFill>
            <a:srgbClr val="ECCEF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>
                  <a:solidFill>
                    <a:srgbClr val="7E3A90"/>
                  </a:solidFill>
                </a:ln>
                <a:solidFill>
                  <a:srgbClr val="D189D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думаю, их было меньше!</a:t>
            </a:r>
            <a:endParaRPr lang="ru-RU" sz="2000" b="1" dirty="0">
              <a:ln>
                <a:solidFill>
                  <a:srgbClr val="7E3A90"/>
                </a:solidFill>
              </a:ln>
              <a:solidFill>
                <a:srgbClr val="D189D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8880526" y="1948426"/>
            <a:ext cx="2850264" cy="1852863"/>
          </a:xfrm>
          <a:prstGeom prst="cloudCallout">
            <a:avLst>
              <a:gd name="adj1" fmla="val -83218"/>
              <a:gd name="adj2" fmla="val 34578"/>
            </a:avLst>
          </a:prstGeom>
          <a:solidFill>
            <a:srgbClr val="ECCEF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>
                  <a:solidFill>
                    <a:srgbClr val="7E3A90"/>
                  </a:solidFill>
                </a:ln>
                <a:solidFill>
                  <a:srgbClr val="D189D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думаю, их было больше!</a:t>
            </a:r>
            <a:endParaRPr lang="ru-RU" sz="2000" b="1" dirty="0">
              <a:ln>
                <a:solidFill>
                  <a:srgbClr val="7E3A90"/>
                </a:solidFill>
              </a:ln>
              <a:solidFill>
                <a:srgbClr val="D189D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8880526" y="1953132"/>
            <a:ext cx="2850264" cy="1852863"/>
          </a:xfrm>
          <a:prstGeom prst="cloudCallout">
            <a:avLst>
              <a:gd name="adj1" fmla="val -83218"/>
              <a:gd name="adj2" fmla="val 34578"/>
            </a:avLst>
          </a:prstGeom>
          <a:solidFill>
            <a:srgbClr val="ECCEF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>
                  <a:solidFill>
                    <a:srgbClr val="7E3A90"/>
                  </a:solidFill>
                </a:ln>
                <a:solidFill>
                  <a:srgbClr val="D189D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думаю, их было больше!</a:t>
            </a:r>
            <a:endParaRPr lang="ru-RU" sz="2000" b="1" dirty="0">
              <a:ln>
                <a:solidFill>
                  <a:srgbClr val="7E3A90"/>
                </a:solidFill>
              </a:ln>
              <a:solidFill>
                <a:srgbClr val="D189D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496052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3" grpId="0" animBg="1"/>
      <p:bldP spid="12" grpId="0" animBg="1"/>
      <p:bldP spid="12" grpId="1" animBg="1"/>
      <p:bldP spid="11" grpId="0" animBg="1"/>
      <p:bldP spid="11" grpId="1" animBg="1"/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r="-9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Выноска-облако 32"/>
          <p:cNvSpPr/>
          <p:nvPr/>
        </p:nvSpPr>
        <p:spPr>
          <a:xfrm>
            <a:off x="3098570" y="2732170"/>
            <a:ext cx="2318456" cy="1173324"/>
          </a:xfrm>
          <a:prstGeom prst="cloudCallout">
            <a:avLst>
              <a:gd name="adj1" fmla="val 19324"/>
              <a:gd name="adj2" fmla="val 94529"/>
            </a:avLst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прав как никогда!!!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82" l="16222" r="63556">
                        <a14:foregroundMark x1="35222" y1="51818" x2="35222" y2="51818"/>
                        <a14:foregroundMark x1="21667" y1="66136" x2="21889" y2="30227"/>
                        <a14:foregroundMark x1="25667" y1="25000" x2="43333" y2="11136"/>
                        <a14:foregroundMark x1="46222" y1="13864" x2="57000" y2="25227"/>
                        <a14:foregroundMark x1="57000" y1="29773" x2="58889" y2="55682"/>
                        <a14:foregroundMark x1="57889" y1="62273" x2="48444" y2="84318"/>
                        <a14:foregroundMark x1="48778" y1="85455" x2="33333" y2="88864"/>
                        <a14:foregroundMark x1="33333" y1="88864" x2="33333" y2="88864"/>
                        <a14:foregroundMark x1="33333" y1="87500" x2="22333" y2="68182"/>
                        <a14:foregroundMark x1="27000" y1="83409" x2="22000" y2="66591"/>
                        <a14:foregroundMark x1="20222" y1="60000" x2="18667" y2="49545"/>
                        <a14:foregroundMark x1="20333" y1="40227" x2="20333" y2="40227"/>
                        <a14:foregroundMark x1="23333" y1="22727" x2="23333" y2="22727"/>
                        <a14:foregroundMark x1="30556" y1="12273" x2="30556" y2="12273"/>
                        <a14:foregroundMark x1="37667" y1="8636" x2="37667" y2="8636"/>
                        <a14:foregroundMark x1="41667" y1="9091" x2="41667" y2="9091"/>
                        <a14:foregroundMark x1="45333" y1="12727" x2="45333" y2="12727"/>
                        <a14:foregroundMark x1="50778" y1="14773" x2="50778" y2="14773"/>
                        <a14:foregroundMark x1="54778" y1="20227" x2="45667" y2="6136"/>
                        <a14:foregroundMark x1="45667" y1="6136" x2="36111" y2="4773"/>
                        <a14:foregroundMark x1="36111" y1="4773" x2="27333" y2="14318"/>
                        <a14:foregroundMark x1="26556" y1="15455" x2="20111" y2="30455"/>
                        <a14:foregroundMark x1="20444" y1="32045" x2="18889" y2="49545"/>
                        <a14:foregroundMark x1="20778" y1="40455" x2="38444" y2="46591"/>
                        <a14:foregroundMark x1="31444" y1="18864" x2="35444" y2="42273"/>
                        <a14:foregroundMark x1="24111" y1="30909" x2="33444" y2="36818"/>
                        <a14:foregroundMark x1="42333" y1="15000" x2="39111" y2="40682"/>
                        <a14:foregroundMark x1="47444" y1="18409" x2="40000" y2="39773"/>
                        <a14:foregroundMark x1="54000" y1="25455" x2="40667" y2="41591"/>
                        <a14:foregroundMark x1="56778" y1="38409" x2="41000" y2="45000"/>
                        <a14:foregroundMark x1="56667" y1="59773" x2="42889" y2="50000"/>
                        <a14:foregroundMark x1="56333" y1="69091" x2="41889" y2="57727"/>
                        <a14:foregroundMark x1="41778" y1="57045" x2="41556" y2="56136"/>
                        <a14:foregroundMark x1="41333" y1="55682" x2="41333" y2="55682"/>
                        <a14:foregroundMark x1="50333" y1="82500" x2="41000" y2="56591"/>
                        <a14:foregroundMark x1="43111" y1="90227" x2="39778" y2="54773"/>
                        <a14:foregroundMark x1="34111" y1="90227" x2="37667" y2="55455"/>
                        <a14:foregroundMark x1="27556" y1="81364" x2="37333" y2="54545"/>
                        <a14:foregroundMark x1="23111" y1="68636" x2="33667" y2="54773"/>
                        <a14:foregroundMark x1="20222" y1="56591" x2="36667" y2="47045"/>
                        <a14:foregroundMark x1="37889" y1="26591" x2="38778" y2="359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010" y="3645360"/>
            <a:ext cx="2891588" cy="141366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943" y="2495042"/>
            <a:ext cx="751239" cy="75123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1380" flipH="1">
            <a:off x="8723193" y="1843618"/>
            <a:ext cx="751239" cy="75123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3308" flipH="1">
            <a:off x="7928941" y="2014008"/>
            <a:ext cx="751239" cy="7512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4349" flipH="1">
            <a:off x="6124628" y="2130308"/>
            <a:ext cx="751239" cy="75123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26703" flipH="1">
            <a:off x="6602526" y="2015455"/>
            <a:ext cx="751239" cy="75123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7434" flipH="1">
            <a:off x="6873835" y="1581048"/>
            <a:ext cx="751239" cy="75123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66376" y="2050027"/>
            <a:ext cx="751239" cy="75123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6347" flipH="1">
            <a:off x="9328858" y="1637558"/>
            <a:ext cx="751239" cy="75123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9575" flipH="1">
            <a:off x="8284508" y="1452622"/>
            <a:ext cx="751239" cy="75123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82974" y="2356551"/>
            <a:ext cx="751239" cy="7512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2538" flipH="1">
            <a:off x="9092532" y="2404323"/>
            <a:ext cx="751239" cy="75123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1" b="96444" l="3000" r="97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1380" flipH="1">
            <a:off x="7515890" y="1507380"/>
            <a:ext cx="751239" cy="751239"/>
          </a:xfrm>
          <a:prstGeom prst="rect">
            <a:avLst/>
          </a:prstGeom>
        </p:spPr>
      </p:pic>
      <p:sp>
        <p:nvSpPr>
          <p:cNvPr id="25" name="Скругленный прямоугольник 24"/>
          <p:cNvSpPr/>
          <p:nvPr/>
        </p:nvSpPr>
        <p:spPr>
          <a:xfrm>
            <a:off x="672978" y="262144"/>
            <a:ext cx="5060574" cy="2539122"/>
          </a:xfrm>
          <a:prstGeom prst="roundRect">
            <a:avLst/>
          </a:prstGeom>
          <a:solidFill>
            <a:schemeClr val="bg1">
              <a:alpha val="34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</a:t>
            </a:r>
            <a:r>
              <a:rPr lang="ru-RU" sz="2400" u="sng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4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24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 спасти </a:t>
            </a:r>
            <a:r>
              <a:rPr lang="ru-RU" sz="2400" dirty="0" err="1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400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араша</a:t>
            </a:r>
            <a:r>
              <a:rPr lang="ru-RU" sz="24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Крошу надо стрясти и посчитать все яблоки которые упали. Но он не справится без твоей помощи.</a:t>
            </a:r>
            <a:endParaRPr lang="ru-RU" sz="28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glow rad="101600">
                  <a:srgbClr val="7030A0">
                    <a:alpha val="60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14951" y="2772391"/>
            <a:ext cx="34018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Подсказка</a:t>
            </a:r>
            <a:r>
              <a:rPr lang="ru-RU" sz="2400" b="1" dirty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sz="2400" b="1" dirty="0" smtClean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b="1" dirty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начала, тебе нужно нажать на мишень</a:t>
            </a:r>
          </a:p>
        </p:txBody>
      </p:sp>
      <p:sp>
        <p:nvSpPr>
          <p:cNvPr id="28" name="Равнобедренный треугольник 27"/>
          <p:cNvSpPr/>
          <p:nvPr/>
        </p:nvSpPr>
        <p:spPr>
          <a:xfrm>
            <a:off x="1098018" y="4101472"/>
            <a:ext cx="988828" cy="742207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/>
                  </a:solidFill>
                </a:ln>
                <a:solidFill>
                  <a:srgbClr val="009600"/>
                </a:solidFill>
              </a:rPr>
              <a:t>12</a:t>
            </a:r>
            <a:endParaRPr lang="ru-RU" sz="2400" b="1" dirty="0">
              <a:ln>
                <a:solidFill>
                  <a:schemeClr val="tx1"/>
                </a:solidFill>
              </a:ln>
              <a:solidFill>
                <a:srgbClr val="009600"/>
              </a:solidFill>
            </a:endParaRPr>
          </a:p>
        </p:txBody>
      </p:sp>
      <p:sp>
        <p:nvSpPr>
          <p:cNvPr id="29" name="Равнобедренный треугольник 28"/>
          <p:cNvSpPr/>
          <p:nvPr/>
        </p:nvSpPr>
        <p:spPr>
          <a:xfrm>
            <a:off x="2086846" y="5001340"/>
            <a:ext cx="988828" cy="742207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/>
                  </a:solidFill>
                </a:ln>
                <a:solidFill>
                  <a:srgbClr val="009600"/>
                </a:solidFill>
              </a:rPr>
              <a:t>8</a:t>
            </a:r>
            <a:endParaRPr lang="ru-RU" sz="2400" b="1" dirty="0">
              <a:ln>
                <a:solidFill>
                  <a:schemeClr val="tx1"/>
                </a:solidFill>
              </a:ln>
              <a:solidFill>
                <a:srgbClr val="009600"/>
              </a:solidFill>
            </a:endParaRPr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2786006" y="3945715"/>
            <a:ext cx="988828" cy="742207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/>
                  </a:solidFill>
                </a:ln>
                <a:solidFill>
                  <a:srgbClr val="009600"/>
                </a:solidFill>
              </a:rPr>
              <a:t>10</a:t>
            </a:r>
            <a:endParaRPr lang="ru-RU" sz="2400" b="1" dirty="0">
              <a:ln>
                <a:solidFill>
                  <a:schemeClr val="tx1"/>
                </a:solidFill>
              </a:ln>
              <a:solidFill>
                <a:srgbClr val="009600"/>
              </a:solidFill>
            </a:endParaRPr>
          </a:p>
        </p:txBody>
      </p:sp>
      <p:sp>
        <p:nvSpPr>
          <p:cNvPr id="34" name="Управляющая кнопка: далее 33">
            <a:hlinkClick r:id="" action="ppaction://hlinkshowjump?jump=nextslide" highlightClick="1"/>
          </p:cNvPr>
          <p:cNvSpPr/>
          <p:nvPr/>
        </p:nvSpPr>
        <p:spPr>
          <a:xfrm>
            <a:off x="11699193" y="6434983"/>
            <a:ext cx="492807" cy="423017"/>
          </a:xfrm>
          <a:prstGeom prst="actionButtonForwardNext">
            <a:avLst/>
          </a:prstGeom>
          <a:gradFill>
            <a:gsLst>
              <a:gs pos="0">
                <a:srgbClr val="24788E"/>
              </a:gs>
              <a:gs pos="39000">
                <a:srgbClr val="3AC6D7"/>
              </a:gs>
              <a:gs pos="69000">
                <a:srgbClr val="92E1E6"/>
              </a:gs>
              <a:gs pos="100000">
                <a:srgbClr val="C6EFF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32" name="Выноска-облако 31"/>
          <p:cNvSpPr/>
          <p:nvPr/>
        </p:nvSpPr>
        <p:spPr>
          <a:xfrm>
            <a:off x="3075674" y="2732170"/>
            <a:ext cx="2318456" cy="1173324"/>
          </a:xfrm>
          <a:prstGeom prst="cloudCallout">
            <a:avLst>
              <a:gd name="adj1" fmla="val 19324"/>
              <a:gd name="adj2" fmla="val 94529"/>
            </a:avLst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надо подумать ещё?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Выноска-облако 30"/>
          <p:cNvSpPr/>
          <p:nvPr/>
        </p:nvSpPr>
        <p:spPr>
          <a:xfrm>
            <a:off x="3098570" y="2732170"/>
            <a:ext cx="2318456" cy="1173324"/>
          </a:xfrm>
          <a:prstGeom prst="cloudCallout">
            <a:avLst>
              <a:gd name="adj1" fmla="val 19324"/>
              <a:gd name="adj2" fmla="val 94529"/>
            </a:avLst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надо подумать ещё?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723980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0.0037 L -0.02187 0.42847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" y="2122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0.00069 L -0.08359 0.51157 L -0.08359 0.51204 L -0.08359 0.51157 " pathEditMode="relative" rAng="0" ptsTypes="AAAA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9" y="2555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0.00509 L -0.03464 0.53287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2" y="26389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81481E-6 L -0.02357 0.54074 L -0.02357 0.5412 " pathEditMode="relative" rAng="0" ptsTypes="AAA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5" y="2706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7037E-7 L -0.03398 0.58241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8" y="29074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96296E-6 L -0.01849 0.56412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4" y="2819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7037E-7 L -0.00938 0.58194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9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4.81481E-6 L -0.02097 0.57222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" y="28611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0.02357 0.53218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2" y="26597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1.11111E-6 L 0.04089 0.52917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4" y="26458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8 0.00532 L 0.08881 0.58866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1" y="29167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04675 0.52524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1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3" grpId="0" animBg="1"/>
      <p:bldP spid="25" grpId="0" animBg="1"/>
      <p:bldP spid="27" grpId="0"/>
      <p:bldP spid="27" grpId="1"/>
      <p:bldP spid="28" grpId="0" animBg="1"/>
      <p:bldP spid="29" grpId="0" animBg="1"/>
      <p:bldP spid="30" grpId="0" animBg="1"/>
      <p:bldP spid="32" grpId="0" animBg="1"/>
      <p:bldP spid="32" grpId="1" animBg="1"/>
      <p:bldP spid="31" grpId="0" animBg="1"/>
      <p:bldP spid="3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5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Выноска-облако 11"/>
          <p:cNvSpPr/>
          <p:nvPr/>
        </p:nvSpPr>
        <p:spPr>
          <a:xfrm>
            <a:off x="9021616" y="2726279"/>
            <a:ext cx="2779776" cy="1719072"/>
          </a:xfrm>
          <a:prstGeom prst="cloudCallout">
            <a:avLst>
              <a:gd name="adj1" fmla="val -77083"/>
              <a:gd name="adj2" fmla="val 51330"/>
            </a:avLst>
          </a:prstGeom>
          <a:solidFill>
            <a:schemeClr val="accent5">
              <a:lumMod val="20000"/>
              <a:lumOff val="80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 w="3175">
                  <a:solidFill>
                    <a:sysClr val="windowText" lastClr="000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посчитал всё верно !!!</a:t>
            </a:r>
            <a:endParaRPr lang="ru-RU" sz="2000" b="1" dirty="0">
              <a:ln w="3175">
                <a:solidFill>
                  <a:sysClr val="windowText" lastClr="000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054617" y="-41148"/>
            <a:ext cx="8163339" cy="1984248"/>
          </a:xfrm>
          <a:prstGeom prst="roundRect">
            <a:avLst/>
          </a:prstGeom>
          <a:solidFill>
            <a:schemeClr val="bg1">
              <a:alpha val="68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№4. Кар </a:t>
            </a:r>
            <a:r>
              <a:rPr lang="ru-RU" sz="32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Карыч</a:t>
            </a:r>
            <a:r>
              <a:rPr lang="ru-RU" sz="3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может решить пример, который необходим для спасения </a:t>
            </a:r>
            <a:r>
              <a:rPr lang="ru-RU" sz="32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Бараша</a:t>
            </a:r>
            <a:r>
              <a:rPr lang="ru-RU" sz="3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Помоги ему:</a:t>
            </a:r>
          </a:p>
          <a:p>
            <a:pPr algn="ctr"/>
            <a:r>
              <a:rPr lang="ru-RU" sz="2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55:5-3*3+13=?</a:t>
            </a:r>
            <a:endParaRPr lang="ru-RU" sz="28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2412757" y="3044952"/>
            <a:ext cx="1225296" cy="1097280"/>
          </a:xfrm>
          <a:prstGeom prst="star5">
            <a:avLst>
              <a:gd name="adj" fmla="val 33419"/>
              <a:gd name="hf" fmla="val 105146"/>
              <a:gd name="vf" fmla="val 110557"/>
            </a:avLst>
          </a:prstGeom>
          <a:solidFill>
            <a:srgbClr val="436BB8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5-конечная звезда 7"/>
          <p:cNvSpPr/>
          <p:nvPr/>
        </p:nvSpPr>
        <p:spPr>
          <a:xfrm>
            <a:off x="3539591" y="4453128"/>
            <a:ext cx="1225296" cy="1097280"/>
          </a:xfrm>
          <a:prstGeom prst="star5">
            <a:avLst>
              <a:gd name="adj" fmla="val 33419"/>
              <a:gd name="hf" fmla="val 105146"/>
              <a:gd name="vf" fmla="val 110557"/>
            </a:avLst>
          </a:prstGeom>
          <a:solidFill>
            <a:srgbClr val="436BB8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</a:t>
            </a:r>
            <a:endParaRPr lang="ru-RU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1441969" y="4692396"/>
            <a:ext cx="1225296" cy="1097280"/>
          </a:xfrm>
          <a:prstGeom prst="star5">
            <a:avLst>
              <a:gd name="adj" fmla="val 33419"/>
              <a:gd name="hf" fmla="val 105146"/>
              <a:gd name="vf" fmla="val 110557"/>
            </a:avLst>
          </a:prstGeom>
          <a:solidFill>
            <a:srgbClr val="436BB8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128</a:t>
            </a:r>
            <a:endParaRPr lang="ru-RU" sz="3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9021616" y="2734056"/>
            <a:ext cx="2779776" cy="1719072"/>
          </a:xfrm>
          <a:prstGeom prst="cloudCallout">
            <a:avLst>
              <a:gd name="adj1" fmla="val -77083"/>
              <a:gd name="adj2" fmla="val 51330"/>
            </a:avLst>
          </a:prstGeom>
          <a:solidFill>
            <a:schemeClr val="accent5">
              <a:lumMod val="20000"/>
              <a:lumOff val="80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 w="3175">
                  <a:solidFill>
                    <a:sysClr val="windowText" lastClr="000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Посчитай ещё раз, ты где то ошибся!</a:t>
            </a:r>
            <a:endParaRPr lang="ru-RU" sz="2000" b="1" dirty="0">
              <a:ln w="3175">
                <a:solidFill>
                  <a:sysClr val="windowText" lastClr="000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9021616" y="2718502"/>
            <a:ext cx="2779776" cy="1719072"/>
          </a:xfrm>
          <a:prstGeom prst="cloudCallout">
            <a:avLst>
              <a:gd name="adj1" fmla="val -77083"/>
              <a:gd name="adj2" fmla="val 51330"/>
            </a:avLst>
          </a:prstGeom>
          <a:solidFill>
            <a:schemeClr val="accent5">
              <a:lumMod val="20000"/>
              <a:lumOff val="80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 w="3175">
                  <a:solidFill>
                    <a:sysClr val="windowText" lastClr="000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Посчитай ещё раз, ты где то ошибся!</a:t>
            </a:r>
            <a:endParaRPr lang="ru-RU" sz="2000" b="1" dirty="0">
              <a:ln w="3175">
                <a:solidFill>
                  <a:sysClr val="windowText" lastClr="000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1699193" y="6434983"/>
            <a:ext cx="492807" cy="423017"/>
          </a:xfrm>
          <a:prstGeom prst="actionButtonForwardNext">
            <a:avLst/>
          </a:prstGeom>
          <a:gradFill>
            <a:gsLst>
              <a:gs pos="13000">
                <a:srgbClr val="2D1A5D"/>
              </a:gs>
              <a:gs pos="43000">
                <a:srgbClr val="34579C"/>
              </a:gs>
              <a:gs pos="71000">
                <a:srgbClr val="416CB8"/>
              </a:gs>
              <a:gs pos="97000">
                <a:srgbClr val="03BDB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5759080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2" grpId="0" animBg="1"/>
      <p:bldP spid="4" grpId="0" animBg="1"/>
      <p:bldP spid="6" grpId="0" animBg="1"/>
      <p:bldP spid="8" grpId="0" animBg="1"/>
      <p:bldP spid="9" grpId="0" animBg="1"/>
      <p:bldP spid="11" grpId="0" animBg="1"/>
      <p:bldP spid="11" grpId="1" animBg="1"/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4377" y="0"/>
            <a:ext cx="5397743" cy="2304288"/>
          </a:xfrm>
          <a:prstGeom prst="roundRect">
            <a:avLst/>
          </a:prstGeom>
          <a:solidFill>
            <a:schemeClr val="bg1">
              <a:alpha val="34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№5</a:t>
            </a:r>
            <a:r>
              <a:rPr lang="ru-RU" sz="2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Помоги </a:t>
            </a:r>
            <a:r>
              <a:rPr lang="ru-RU" sz="2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Лосяшу</a:t>
            </a:r>
            <a:r>
              <a:rPr lang="ru-RU" sz="2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верно составить фигуру параллелограмм. Сделав всё правильно, мы сможем продолжить спасательную операцию.</a:t>
            </a:r>
            <a:endParaRPr lang="ru-RU" sz="28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7030A0">
                    <a:alpha val="60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ый треугольник 16"/>
          <p:cNvSpPr/>
          <p:nvPr/>
        </p:nvSpPr>
        <p:spPr>
          <a:xfrm rot="10800000" flipH="1" flipV="1">
            <a:off x="10617493" y="1920858"/>
            <a:ext cx="1044249" cy="1198358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517695" y="2743685"/>
            <a:ext cx="1478422" cy="1212118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омб 24"/>
          <p:cNvSpPr/>
          <p:nvPr/>
        </p:nvSpPr>
        <p:spPr>
          <a:xfrm>
            <a:off x="8558663" y="395463"/>
            <a:ext cx="1222049" cy="1196411"/>
          </a:xfrm>
          <a:prstGeom prst="diamond">
            <a:avLst/>
          </a:prstGeom>
          <a:solidFill>
            <a:srgbClr val="DA5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2776278" y="4766798"/>
            <a:ext cx="883576" cy="120071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8310004" y="3660007"/>
            <a:ext cx="1044249" cy="88491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flipH="1" flipV="1">
            <a:off x="353901" y="5367156"/>
            <a:ext cx="1044249" cy="1200715"/>
          </a:xfrm>
          <a:prstGeom prst="rt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Равнобедренный треугольник 21"/>
          <p:cNvSpPr/>
          <p:nvPr/>
        </p:nvSpPr>
        <p:spPr>
          <a:xfrm rot="18845655">
            <a:off x="10205394" y="4426229"/>
            <a:ext cx="1670010" cy="850022"/>
          </a:xfrm>
          <a:prstGeom prst="triangle">
            <a:avLst>
              <a:gd name="adj" fmla="val 5173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Равнобедренный треугольник 28"/>
          <p:cNvSpPr/>
          <p:nvPr/>
        </p:nvSpPr>
        <p:spPr>
          <a:xfrm rot="8037985">
            <a:off x="3074282" y="2634743"/>
            <a:ext cx="1670010" cy="850022"/>
          </a:xfrm>
          <a:prstGeom prst="triangle">
            <a:avLst>
              <a:gd name="adj" fmla="val 5173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Выноска-облако 2"/>
          <p:cNvSpPr/>
          <p:nvPr/>
        </p:nvSpPr>
        <p:spPr>
          <a:xfrm>
            <a:off x="8782493" y="395463"/>
            <a:ext cx="3409507" cy="1908825"/>
          </a:xfrm>
          <a:prstGeom prst="cloudCallout">
            <a:avLst>
              <a:gd name="adj1" fmla="val -88651"/>
              <a:gd name="adj2" fmla="val 99820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 Осталось совсем немного</a:t>
            </a:r>
            <a:endParaRPr lang="ru-RU" sz="24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1699193" y="6434983"/>
            <a:ext cx="492807" cy="423017"/>
          </a:xfrm>
          <a:prstGeom prst="actionButtonForwardNext">
            <a:avLst/>
          </a:prstGeom>
          <a:gradFill>
            <a:gsLst>
              <a:gs pos="19000">
                <a:srgbClr val="915319"/>
              </a:gs>
              <a:gs pos="48000">
                <a:srgbClr val="DC970E"/>
              </a:gs>
              <a:gs pos="71000">
                <a:srgbClr val="E8B207"/>
              </a:gs>
              <a:gs pos="97000">
                <a:srgbClr val="F8DE2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1016214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208 L 5E-6 -0.00185 C 0.0017 -0.0007 0.00352 0.00069 0.00547 0.00185 C 0.00717 0.00255 0.00886 0.00255 0.01055 0.00301 C 0.01146 0.00324 0.01251 0.00347 0.01342 0.00393 C 0.01407 0.0044 0.01485 0.00463 0.0155 0.00532 C 0.01693 0.00671 0.01823 0.00926 0.01967 0.00995 C 0.02071 0.01042 0.02162 0.01065 0.02266 0.01111 C 0.02761 0.01435 0.02344 0.01273 0.02748 0.01597 C 0.02839 0.01667 0.02904 0.0169 0.02969 0.01736 C 0.03047 0.01805 0.03112 0.01875 0.03204 0.01944 C 0.03256 0.02014 0.03334 0.02014 0.03412 0.02083 C 0.0349 0.02176 0.03529 0.02315 0.0362 0.02454 C 0.03803 0.02685 0.03829 0.02685 0.04037 0.02801 C 0.04675 0.03842 0.03881 0.02569 0.0448 0.0338 C 0.04545 0.03518 0.04597 0.0368 0.04688 0.0375 C 0.0474 0.03819 0.04844 0.03819 0.04896 0.03866 C 0.05313 0.04213 0.04896 0.04051 0.05404 0.04352 C 0.05495 0.04421 0.05586 0.04421 0.05678 0.04444 C 0.06732 0.05 0.05443 0.04421 0.06615 0.04954 C 0.06771 0.05023 0.06954 0.05069 0.0711 0.05185 C 0.07214 0.05255 0.07292 0.05347 0.07383 0.05417 C 0.07748 0.05694 0.07487 0.0537 0.07826 0.0581 C 0.08073 0.06088 0.0836 0.06551 0.08672 0.0662 L 0.09167 0.06759 C 0.09636 0.07245 0.09258 0.06944 0.1017 0.07106 C 0.10313 0.0713 0.10469 0.07176 0.10612 0.07222 C 0.11055 0.07338 0.11042 0.07292 0.11381 0.07454 C 0.11459 0.07477 0.11537 0.07523 0.11602 0.07569 C 0.11719 0.07662 0.11849 0.07778 0.11954 0.07801 C 0.12097 0.07893 0.1224 0.07917 0.12383 0.0794 C 0.12592 0.08079 0.1267 0.08125 0.12891 0.08171 C 0.13034 0.08217 0.13165 0.08264 0.13308 0.0831 C 0.13438 0.08333 0.13542 0.0838 0.13672 0.08426 C 0.14297 0.08588 0.14115 0.08518 0.14818 0.08657 C 0.14948 0.0868 0.15105 0.08727 0.15235 0.08773 C 0.15912 0.08727 0.16563 0.08727 0.1724 0.08657 C 0.17331 0.08634 0.17422 0.08542 0.17527 0.08542 C 0.17774 0.08495 0.18047 0.08472 0.18308 0.08426 C 0.18855 0.08125 0.18217 0.08449 0.19376 0.08171 C 0.19441 0.08171 0.19493 0.08102 0.19584 0.08079 C 0.19831 0.08009 0.20066 0.08009 0.203 0.0794 C 0.20495 0.07917 0.2112 0.07639 0.21237 0.07569 L 0.21654 0.07361 C 0.21719 0.07315 0.21797 0.07268 0.21862 0.07222 L 0.22149 0.07106 C 0.22227 0.07037 0.22292 0.06944 0.2237 0.06875 C 0.22435 0.06805 0.22514 0.06805 0.22579 0.06759 C 0.22683 0.06643 0.22761 0.06505 0.22865 0.06366 C 0.23191 0.05532 0.22774 0.06551 0.23295 0.05532 C 0.23347 0.0544 0.23373 0.05278 0.23438 0.05185 C 0.23516 0.05069 0.23633 0.05046 0.23724 0.04954 C 0.2379 0.04884 0.23868 0.04792 0.23933 0.04722 C 0.24024 0.0463 0.24128 0.0456 0.24232 0.04444 C 0.24284 0.04398 0.24362 0.04329 0.24441 0.04236 C 0.24571 0.04005 0.24857 0.03518 0.24857 0.03542 C 0.2504 0.02662 0.24922 0.02986 0.25144 0.02454 C 0.25118 0.0118 0.25105 -0.00046 0.25079 -0.01273 C 0.25066 -0.01667 0.25053 -0.02083 0.25001 -0.02477 C 0.24987 -0.02593 0.24974 -0.02732 0.24935 -0.02824 C 0.24766 -0.03195 0.24532 -0.03426 0.24349 -0.03796 C 0.24245 -0.04028 0.24115 -0.04259 0.24011 -0.04514 C 0.23959 -0.04607 0.2392 -0.04769 0.23868 -0.04884 C 0.23764 -0.05 0.23451 -0.0544 0.23295 -0.05602 C 0.23008 -0.05857 0.2293 -0.0588 0.22579 -0.06042 C 0.22514 -0.06088 0.22422 -0.06111 0.2237 -0.06181 L 0.22149 -0.06389 C 0.2168 -0.06389 0.21211 -0.06366 0.2073 -0.06296 C 0.20547 -0.06273 0.20235 -0.06042 0.20079 -0.05949 C 0.19896 -0.05787 0.19714 -0.05556 0.19493 -0.05463 L 0.19232 -0.05347 C 0.19089 -0.05093 0.18894 -0.04815 0.18816 -0.04514 C 0.18751 -0.04375 0.18751 -0.04167 0.18724 -0.04028 C 0.18685 -0.03796 0.18581 -0.03333 0.18581 -0.0331 C 0.18607 -0.01551 0.18321 0.00347 0.18816 0.01944 C 0.18842 0.02083 0.18894 0.02176 0.18933 0.02292 C 0.18959 0.02454 0.18959 0.02569 0.19024 0.02685 C 0.19102 0.0294 0.19297 0.0338 0.19297 0.03403 C 0.19349 0.03727 0.19428 0.04305 0.19493 0.04606 C 0.19558 0.04768 0.19623 0.04907 0.19662 0.05069 C 0.19688 0.05162 0.19688 0.05324 0.19727 0.05417 C 0.19857 0.05694 0.20274 0.06389 0.20508 0.0662 C 0.20573 0.06667 0.20665 0.06667 0.2073 0.06759 C 0.20873 0.06898 0.2099 0.0713 0.21146 0.07222 C 0.21745 0.07546 0.21433 0.07407 0.22084 0.07569 C 0.22162 0.07662 0.22266 0.07778 0.2237 0.07801 C 0.2267 0.07917 0.22969 0.07893 0.23295 0.0794 C 0.23451 0.07986 0.23568 0.08032 0.23724 0.08079 C 0.24089 0.08171 0.23907 0.08171 0.24232 0.0831 C 0.2431 0.08356 0.24415 0.0838 0.24506 0.08426 C 0.24649 0.08495 0.24792 0.08565 0.24935 0.08657 C 0.25001 0.08704 0.25079 0.0875 0.25144 0.08773 L 0.2543 0.08935 C 0.26524 0.08866 0.27618 0.08935 0.28711 0.08773 C 0.28933 0.0875 0.29128 0.08542 0.29349 0.08426 L 0.29779 0.08171 L 0.30066 0.08079 C 0.30118 0.07986 0.30196 0.07893 0.30274 0.07801 C 0.3043 0.07708 0.30573 0.07731 0.30717 0.07569 C 0.31198 0.07037 0.30977 0.07199 0.31342 0.06991 C 0.3142 0.06875 0.31485 0.0669 0.3155 0.0662 C 0.31732 0.06435 0.31941 0.06296 0.32123 0.06157 C 0.32227 0.06065 0.32318 0.05949 0.32422 0.05926 C 0.32657 0.05787 0.3267 0.05787 0.32917 0.05532 C 0.32969 0.05486 0.33047 0.0537 0.33139 0.05301 C 0.33269 0.05185 0.33555 0.05069 0.33555 0.05092 C 0.33633 0.05 0.33698 0.04884 0.33764 0.04815 C 0.33855 0.04792 0.33959 0.04768 0.34063 0.04722 C 0.34128 0.04699 0.34193 0.04653 0.34271 0.04606 C 0.34362 0.04514 0.34467 0.04398 0.34545 0.04352 C 0.3474 0.04236 0.34935 0.04213 0.35118 0.04097 L 0.3556 0.03866 C 0.35691 0.03796 0.35847 0.0368 0.35977 0.03657 C 0.36081 0.03611 0.36159 0.03565 0.36264 0.03518 C 0.36407 0.03426 0.3655 0.0331 0.36693 0.03287 C 0.36784 0.03241 0.36889 0.03217 0.36954 0.03148 C 0.3737 0.02917 0.37357 0.02639 0.37891 0.02569 L 0.38764 0.02454 C 0.39519 0.025 0.40287 0.02569 0.41042 0.02569 C 0.42501 0.02569 0.42188 0.03009 0.42631 0.02292 L 0.42631 0.02801 L 0.42631 0.02454 L 0.42474 0.02685 " pathEditMode="relative" rAng="0" ptsTypes="AAAAAAAAAAAAAAAAAAAAAAAAAAAAAAAAAAAAAAAAAAAAAAAAAAAAAAAAAAAAAAAAAAAAAAAAAAAAAAAAAAAAAAAAAAAAAAAAAAAAAAAAAAAAAAAAAAAAAAAAAAA">
                                      <p:cBhvr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15" y="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0.0125 L 1.04167E-6 -0.01204 C -0.00182 -0.01644 -0.00352 -0.0206 -0.00521 -0.02477 C -0.00586 -0.02685 -0.00638 -0.02963 -0.00716 -0.03125 C -0.00781 -0.03241 -0.00846 -0.03241 -0.00912 -0.03334 C -0.01159 -0.03658 -0.01367 -0.04121 -0.01602 -0.04375 C -0.01706 -0.04537 -0.01849 -0.04653 -0.01953 -0.04815 C -0.0207 -0.05023 -0.02175 -0.05278 -0.02292 -0.0544 C -0.02539 -0.0581 -0.02852 -0.0588 -0.03099 -0.06273 C -0.03542 -0.06922 -0.03255 -0.06621 -0.03802 -0.06922 C -0.04024 -0.07037 -0.04479 -0.07361 -0.04479 -0.07315 C -0.0457 -0.07454 -0.04636 -0.07662 -0.04753 -0.07755 C -0.05274 -0.08172 -0.05716 -0.08241 -0.06237 -0.08426 C -0.06732 -0.08334 -0.07227 -0.0831 -0.07682 -0.08172 C -0.07826 -0.08148 -0.07969 -0.08102 -0.08112 -0.07963 C -0.08203 -0.07917 -0.08294 -0.07662 -0.08386 -0.07547 C -0.08516 -0.07408 -0.08646 -0.07269 -0.08776 -0.0713 C -0.08893 -0.07014 -0.09011 -0.06852 -0.09128 -0.06736 C -0.09206 -0.06621 -0.09297 -0.06621 -0.09401 -0.06505 C -0.09518 -0.06366 -0.09636 -0.06227 -0.0974 -0.06065 C -0.09935 -0.05857 -0.10156 -0.05741 -0.10352 -0.0544 C -0.10495 -0.05232 -0.10638 -0.05047 -0.10755 -0.04815 C -0.10833 -0.04676 -0.10899 -0.04514 -0.10977 -0.04375 C -0.11055 -0.04283 -0.1112 -0.0426 -0.11185 -0.04167 C -0.11693 -0.03588 -0.11341 -0.03889 -0.11784 -0.03542 C -0.11914 -0.03334 -0.12018 -0.03125 -0.12136 -0.0294 C -0.12344 -0.02547 -0.12513 -0.02338 -0.12761 -0.0206 C -0.1306 -0.0169 -0.12917 -0.01968 -0.13294 -0.01435 C -0.13477 -0.01158 -0.13685 -0.00972 -0.13841 -0.00579 L -0.14466 0.00856 C -0.14518 0.01111 -0.14557 0.0125 -0.14583 0.01504 C -0.14622 0.01782 -0.14622 0.02106 -0.14662 0.02384 C -0.14688 0.02546 -0.14714 0.02801 -0.1474 0.03009 C -0.14714 0.03796 -0.1474 0.04583 -0.14662 0.05301 C -0.14492 0.07222 -0.14401 0.06921 -0.14193 0.08055 C -0.14141 0.0831 -0.14102 0.08657 -0.14063 0.08912 C -0.14011 0.09166 -0.13945 0.09352 -0.13906 0.0956 C -0.13841 0.09884 -0.1375 0.10254 -0.13711 0.10602 C -0.13685 0.10879 -0.13685 0.1118 -0.13646 0.11412 C -0.13255 0.13495 -0.13581 0.10555 -0.13294 0.12893 C -0.13203 0.1375 -0.1319 0.14699 -0.13021 0.15463 C -0.12995 0.15648 -0.12956 0.15926 -0.12891 0.16088 C -0.12774 0.16389 -0.12461 0.16944 -0.12461 0.17014 C -0.11927 0.16875 -0.11393 0.16828 -0.10833 0.1669 C -0.10703 0.16666 -0.10234 0.16157 -0.10143 0.16088 C -0.1 0.15926 -0.09844 0.15764 -0.09675 0.15648 C -0.0957 0.15578 -0.0944 0.15532 -0.09336 0.15463 C -0.09219 0.1537 -0.09154 0.15324 -0.0905 0.15231 C -0.08503 0.14074 -0.09219 0.15486 -0.08568 0.14583 C -0.08451 0.14444 -0.08372 0.14143 -0.08229 0.13958 C -0.08112 0.13773 -0.07826 0.13541 -0.07826 0.13565 C -0.07721 0.13356 -0.07656 0.13102 -0.07552 0.12893 C -0.075 0.12778 -0.07383 0.1287 -0.07344 0.12708 C -0.07292 0.12477 -0.07305 0.12106 -0.07279 0.11852 C -0.07305 0.11203 -0.07292 0.10555 -0.07344 0.09977 C -0.07383 0.09606 -0.07487 0.09421 -0.07552 0.09097 C -0.07721 0.0831 -0.07682 0.08403 -0.07904 0.07407 C -0.08034 0.06805 -0.0832 0.05532 -0.0832 0.05578 C -0.08346 0.05185 -0.08346 0.04791 -0.08386 0.0449 C -0.08412 0.04097 -0.08516 0.03796 -0.08568 0.03426 C -0.0862 0.03194 -0.08672 0.03009 -0.08724 0.02801 C -0.08789 0.0243 -0.08854 0.02106 -0.08919 0.01736 C -0.09037 0.00301 -0.08893 0.01458 -0.09128 0.00254 C -0.09492 -0.01783 -0.09167 -0.00301 -0.09544 -0.01875 C -0.09662 -0.03264 -0.09544 -0.02153 -0.0974 -0.03542 C -0.09909 -0.04722 -0.09844 -0.04537 -0.10078 -0.05672 C -0.10365 -0.06922 -0.10339 -0.06412 -0.1056 -0.07755 C -0.10703 -0.08635 -0.10534 -0.09028 -0.11055 -0.09653 C -0.11471 -0.10209 -0.11276 -0.09908 -0.11654 -0.10463 C -0.125 -0.1044 -0.13333 -0.10463 -0.14193 -0.10301 C -0.14297 -0.10301 -0.14375 -0.1 -0.14466 -0.09861 C -0.14714 -0.09607 -0.14896 -0.09722 -0.15143 -0.09236 C -0.15534 -0.08542 -0.15404 -0.08635 -0.15833 -0.08172 C -0.15899 -0.08102 -0.15964 -0.08033 -0.16042 -0.07963 C -0.16185 -0.07847 -0.16354 -0.07824 -0.16511 -0.07755 C -0.16719 -0.07454 -0.16914 -0.07176 -0.17109 -0.06922 C -0.17266 -0.0676 -0.17422 -0.06644 -0.17539 -0.06505 C -0.17747 -0.0625 -0.1793 -0.05857 -0.18151 -0.05672 C -0.18386 -0.05417 -0.18633 -0.05232 -0.18919 -0.05023 C -0.19844 -0.04144 -0.19219 -0.04653 -0.20195 -0.03542 C -0.20703 -0.02986 -0.20247 -0.03773 -0.20886 -0.0294 C -0.20951 -0.02824 -0.21016 -0.02593 -0.21094 -0.02477 C -0.21237 -0.02292 -0.2138 -0.02292 -0.21497 -0.0206 C -0.21602 -0.01875 -0.21719 -0.01574 -0.21862 -0.01435 C -0.21979 -0.0125 -0.22122 -0.01204 -0.22253 -0.00996 C -0.22396 -0.00857 -0.22526 -0.00533 -0.22656 -0.00371 C -0.22813 -0.00185 -0.22982 -0.00139 -0.23138 0.00046 C -0.23477 0.00463 -0.23776 0.01134 -0.24102 0.01504 C -0.24466 0.01921 -0.24818 0.02407 -0.25195 0.02801 C -0.25391 0.03009 -0.25612 0.03194 -0.25807 0.03426 C -0.26966 0.04838 -0.25208 0.03194 -0.26979 0.04676 C -0.27422 0.05578 -0.26901 0.04629 -0.27591 0.05532 C -0.27774 0.05787 -0.2793 0.06203 -0.28151 0.06365 C -0.28399 0.06597 -0.28542 0.0669 -0.28815 0.0699 C -0.28932 0.07129 -0.2905 0.07268 -0.29154 0.07407 C -0.2931 0.07662 -0.29414 0.08078 -0.2957 0.08287 C -0.29714 0.08426 -0.29831 0.08403 -0.29987 0.08472 C -0.30039 0.08565 -0.3013 0.08588 -0.30182 0.08703 C -0.30378 0.08958 -0.30534 0.09352 -0.30716 0.0956 L -0.31159 0.09977 C -0.31224 0.10092 -0.31289 0.10278 -0.31341 0.10393 C -0.31641 0.1081 -0.31953 0.10995 -0.3224 0.11412 C -0.32891 0.12453 -0.3181 0.1118 -0.32839 0.12291 C -0.32839 0.12338 -0.33255 0.12708 -0.33255 0.12754 C -0.33346 0.12847 -0.33399 0.13032 -0.33477 0.13148 C -0.33581 0.13287 -0.33685 0.13379 -0.33802 0.13541 C -0.33997 0.13796 -0.34141 0.14028 -0.34284 0.14398 C -0.3431 0.14444 -0.34323 0.14537 -0.34323 0.14583 L -0.34323 0.14838 " pathEditMode="relative" rAng="0" ptsTypes="AAAAAAAAAAAAAAAAAAAAAAAAAAAAAAAAAAAAAAAAAAAAAAAAAAAAAAAAAAAAAAAAAAAAAAAAAAAAAAAAAAAAAAAAAAAAAAAAAAAAAAAAAAAAA">
                                      <p:cBhvr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61" y="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0.00023 L -3.125E-6 -4.81481E-6 C 0.00183 -0.00069 0.00417 -0.00138 0.00638 -0.00138 C 0.02149 -0.00138 0.03021 -0.00138 0.0431 0.00093 C 0.04662 0.00186 0.05287 0.00371 0.05612 0.00463 C 0.06133 0.00788 0.05521 0.0044 0.06641 0.00718 C 0.06823 0.00764 0.0694 0.00996 0.07097 0.01088 C 0.07279 0.01204 0.07435 0.0125 0.07604 0.0132 C 0.07735 0.01389 0.07878 0.01389 0.08008 0.01436 C 0.08008 0.01459 0.08529 0.0176 0.08633 0.01829 C 0.09089 0.02107 0.08529 0.0176 0.09323 0.022 C 0.09388 0.02223 0.0944 0.02292 0.09545 0.02315 C 0.09727 0.02408 0.10013 0.02431 0.10222 0.0257 C 0.10326 0.02616 0.10404 0.02732 0.10495 0.02801 C 0.10586 0.02848 0.1069 0.02848 0.10769 0.02917 C 0.1086 0.02987 0.10951 0.03102 0.11042 0.03172 C 0.11107 0.03218 0.11185 0.03241 0.1125 0.03288 C 0.11771 0.04237 0.11094 0.03102 0.11719 0.03913 C 0.11966 0.04213 0.11888 0.0426 0.12071 0.0463 C 0.12227 0.05 0.12279 0.05024 0.12474 0.05255 C 0.12683 0.05741 0.12552 0.05579 0.12891 0.05996 C 0.13034 0.06158 0.13308 0.06482 0.13308 0.06505 C 0.13347 0.06598 0.13386 0.06737 0.13438 0.06829 C 0.13581 0.07084 0.13698 0.07107 0.13854 0.072 L 0.14414 0.07963 C 0.14922 0.08681 0.14558 0.08195 0.14948 0.08681 C 0.15026 0.08843 0.15091 0.09028 0.1517 0.0919 C 0.15235 0.09283 0.15313 0.09329 0.15378 0.09422 C 0.1543 0.09514 0.15456 0.09653 0.15508 0.09792 C 0.15573 0.09931 0.15638 0.10047 0.15716 0.10186 C 0.15743 0.10301 0.15756 0.1044 0.15782 0.10556 C 0.15873 0.10811 0.16016 0.10996 0.16068 0.11274 C 0.16094 0.11389 0.16094 0.11551 0.16133 0.11644 C 0.16185 0.1176 0.16263 0.11806 0.16328 0.11899 C 0.16381 0.12061 0.16433 0.12223 0.16472 0.12362 C 0.16498 0.125 0.16498 0.12639 0.16537 0.12755 C 0.16615 0.1301 0.16732 0.13264 0.16823 0.13496 C 0.16888 0.13635 0.17084 0.14121 0.17149 0.14352 C 0.1724 0.14676 0.17305 0.15 0.17435 0.15325 C 0.17474 0.1544 0.17539 0.15556 0.17578 0.15695 C 0.17696 0.16227 0.17683 0.16413 0.17774 0.16922 C 0.17956 0.18149 0.17696 0.1625 0.17904 0.17755 C 0.1793 0.18125 0.17969 0.18496 0.17969 0.18889 C 0.17969 0.2169 0.17969 0.24468 0.17904 0.27246 C 0.17904 0.27709 0.17735 0.27709 0.17578 0.27963 C 0.17331 0.28311 0.17409 0.28357 0.17149 0.28588 C 0.16849 0.28866 0.16836 0.28797 0.16472 0.28936 C 0.16211 0.29028 0.16224 0.29051 0.1599 0.2919 C 0.1569 0.29098 0.15404 0.29051 0.15104 0.28936 C 0.14948 0.28889 0.14688 0.28704 0.14688 0.28727 C 0.14636 0.28542 0.14545 0.28403 0.14545 0.28218 C 0.14545 0.27778 0.1461 0.27362 0.14688 0.26991 C 0.1474 0.26644 0.1487 0.2632 0.15026 0.26112 C 0.15118 0.25996 0.15222 0.25973 0.153 0.2588 C 0.15391 0.25811 0.1543 0.25718 0.15508 0.25649 C 0.15573 0.25579 0.15638 0.25556 0.15716 0.2551 C 0.15899 0.25417 0.16094 0.25348 0.16263 0.25255 C 0.1668 0.2507 0.16459 0.25163 0.16953 0.25024 C 0.17487 0.25047 0.19948 0.25024 0.21068 0.25255 C 0.21302 0.25325 0.21498 0.2551 0.21706 0.25649 C 0.21758 0.25695 0.21836 0.25741 0.21914 0.25764 C 0.22227 0.2588 0.22292 0.25811 0.22526 0.25996 C 0.22631 0.26065 0.22696 0.26158 0.22787 0.2625 C 0.22852 0.26297 0.2293 0.26297 0.23008 0.26366 C 0.23073 0.26436 0.23125 0.26551 0.23216 0.26621 C 0.23321 0.2669 0.23425 0.2669 0.23555 0.26737 C 0.24297 0.27408 0.23282 0.26436 0.24102 0.27454 C 0.24154 0.27547 0.24245 0.27524 0.24297 0.27593 C 0.2444 0.27686 0.24662 0.27894 0.24792 0.28079 C 0.24857 0.28195 0.24922 0.28357 0.25 0.2845 C 0.25052 0.28565 0.25131 0.28612 0.25196 0.28704 C 0.25391 0.28936 0.25547 0.29237 0.25756 0.29422 L 0.26302 0.29954 C 0.26394 0.30047 0.26472 0.30116 0.26589 0.30186 C 0.26849 0.30348 0.26823 0.30301 0.27136 0.30672 C 0.27448 0.31088 0.27787 0.31459 0.28099 0.31899 C 0.28229 0.32107 0.2836 0.32338 0.28477 0.32524 C 0.28581 0.32639 0.28685 0.32686 0.28776 0.32778 C 0.28933 0.32917 0.29102 0.33056 0.29245 0.33241 C 0.29375 0.3338 0.29427 0.33588 0.29532 0.3375 C 0.29662 0.33936 0.29805 0.34075 0.29935 0.34213 C 0.30157 0.34491 0.30339 0.34885 0.3056 0.35093 C 0.30703 0.35209 0.30834 0.35325 0.30977 0.35463 C 0.3112 0.35602 0.31446 0.36042 0.31524 0.36181 C 0.31602 0.36343 0.31641 0.36551 0.31732 0.3669 C 0.31927 0.36991 0.32162 0.372 0.32344 0.37547 C 0.32422 0.37663 0.32474 0.37801 0.32565 0.37917 C 0.32774 0.38218 0.33021 0.38357 0.3319 0.3875 C 0.33216 0.38889 0.33256 0.39028 0.33321 0.39144 C 0.33412 0.39283 0.33516 0.39352 0.33594 0.39538 C 0.33646 0.3963 0.33685 0.39746 0.33737 0.39885 C 0.33802 0.40093 0.33881 0.40278 0.33933 0.4051 C 0.33985 0.40672 0.3405 0.41204 0.34102 0.41343 C 0.33998 0.41852 0.34024 0.42431 0.33868 0.42825 L 0.33594 0.43565 C 0.33503 0.43843 0.33373 0.44098 0.33321 0.44422 C 0.33256 0.44746 0.33321 0.45186 0.3319 0.45394 C 0.32839 0.46019 0.33099 0.4551 0.32839 0.46135 C 0.32696 0.46482 0.32631 0.46922 0.32422 0.47107 C 0.32318 0.472 0.3224 0.47292 0.32149 0.47362 C 0.31953 0.475 0.3181 0.47547 0.31589 0.47616 C 0.31485 0.47732 0.31381 0.47871 0.3125 0.47963 C 0.31198 0.48033 0.3112 0.48033 0.31055 0.48079 C 0.30977 0.48149 0.30925 0.48288 0.30834 0.48334 C 0.30729 0.48403 0.30612 0.48426 0.30495 0.48473 C 0.3043 0.48588 0.30378 0.48727 0.30287 0.48843 C 0.30235 0.48913 0.30157 0.48913 0.30078 0.48959 C 0.29805 0.49144 0.2974 0.4926 0.29466 0.49352 C 0.29414 0.49352 0.29375 0.49352 0.29336 0.49352 L 0.29245 0.49352 " pathEditMode="relative" rAng="0" ptsTypes="AAAAAAAAAAAAAAAAAAAAAAAAAAAAAAAAAAAAAAAAAAAAAAAAAAAAAAAAAAAAAAAAAAAAAAAAAAAAAAAAAAAAAAAAAAAAAAAAAAAAAAAAAAAAAA">
                                      <p:cBhvr>
                                        <p:cTn id="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44" y="2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11111E-6 L -1.875E-6 0.00023 C -0.00195 -0.0044 -0.0039 -0.0088 -0.00573 -0.01296 C -0.00742 -0.0162 -0.00846 -0.0213 -0.01081 -0.02222 L -0.01393 -0.02384 C -0.01484 -0.02546 -0.01549 -0.02708 -0.0164 -0.0287 C -0.02044 -0.03403 -0.01849 -0.02986 -0.022 -0.0331 C -0.02291 -0.03403 -0.0237 -0.03542 -0.02461 -0.03634 C -0.02539 -0.03704 -0.02617 -0.03727 -0.02708 -0.03773 C -0.03554 -0.04236 -0.0414 -0.0412 -0.05208 -0.04236 C -0.05859 -0.04305 -0.06523 -0.04329 -0.07161 -0.04329 L -0.13424 -0.04236 C -0.13541 -0.04236 -0.13568 -0.03889 -0.13659 -0.03773 C -0.13815 -0.03657 -0.13997 -0.03704 -0.1414 -0.03634 L -0.1487 -0.03148 L -0.15351 -0.0287 C -0.15443 -0.02778 -0.15534 -0.02778 -0.15612 -0.02685 L -0.15846 -0.02384 C -0.16015 -0.01921 -0.16015 -0.01852 -0.16263 -0.01435 C -0.1651 -0.01018 -0.16627 -0.00995 -0.16823 -0.00509 C -0.17539 0.01273 -0.16927 -0.00208 -0.17239 0.00926 C -0.17278 0.01088 -0.17357 0.01204 -0.17383 0.01366 C -0.17734 0.02662 -0.17174 0.00995 -0.17643 0.02315 C -0.17604 0.04283 -0.17604 0.06204 -0.17552 0.08125 C -0.17552 0.08287 -0.175 0.08449 -0.17474 0.08588 C -0.17435 0.08773 -0.17435 0.09005 -0.17383 0.0919 C -0.17291 0.09676 -0.16862 0.10394 -0.16745 0.10648 L -0.16497 0.11111 C -0.16419 0.1125 -0.16354 0.11458 -0.16263 0.11574 C -0.16146 0.1169 -0.16041 0.11783 -0.15924 0.11875 C -0.15846 0.11945 -0.15755 0.11945 -0.1569 0.12037 C -0.1513 0.12616 -0.15781 0.12199 -0.15117 0.12523 C -0.15039 0.12639 -0.14974 0.12824 -0.1487 0.12824 C -0.14075 0.12917 -0.14023 0.12847 -0.13502 0.12523 C -0.1345 0.12361 -0.13372 0.12222 -0.13333 0.12037 C -0.13177 0.11366 -0.1319 0.11134 -0.13086 0.10486 C -0.1306 0.10324 -0.13034 0.10185 -0.13021 0.09977 C -0.13034 0.09468 -0.13021 0.08935 -0.13086 0.08449 C -0.13125 0.08195 -0.13242 0.08033 -0.13333 0.07824 C -0.13489 0.07477 -0.13659 0.07153 -0.13828 0.06852 C -0.13932 0.06644 -0.14023 0.06389 -0.1414 0.0625 C -0.14388 0.05926 -0.14518 0.0581 -0.147 0.05301 C -0.14961 0.04699 -0.14739 0.04583 -0.15195 0.04213 C -0.15403 0.04051 -0.15651 0.0412 -0.15846 0.03912 L -0.16172 0.03588 C -0.16614 0.03634 -0.17044 0.03658 -0.17474 0.03727 C -0.17916 0.0382 -0.17943 0.04213 -0.18463 0.04537 C -0.18607 0.04676 -0.18802 0.04699 -0.18945 0.04861 C -0.19271 0.05278 -0.19088 0.0507 -0.19505 0.05463 C -0.1957 0.05671 -0.19635 0.05903 -0.19739 0.06065 C -0.19804 0.06227 -0.19935 0.0625 -0.19987 0.06389 C -0.20052 0.06551 -0.20039 0.06806 -0.20078 0.07014 C -0.20117 0.07361 -0.20221 0.07963 -0.20221 0.08009 C -0.20195 0.10185 -0.20273 0.12384 -0.20078 0.1456 C -0.20052 0.14769 -0.20013 0.14954 -0.19987 0.15139 C -0.19974 0.15324 -0.19922 0.16875 -0.19661 0.17222 C -0.18828 0.18357 -0.19271 0.17477 -0.18528 0.18171 C -0.18424 0.18264 -0.1832 0.18357 -0.18203 0.18495 C -0.18125 0.18588 -0.18047 0.18704 -0.17956 0.1882 C -0.1789 0.18889 -0.17799 0.18935 -0.17721 0.18982 C -0.17591 0.19329 -0.17513 0.1963 -0.17318 0.19884 C -0.17213 0.20046 -0.17083 0.2007 -0.16979 0.20208 C -0.16862 0.20394 -0.16784 0.20671 -0.16666 0.20857 C -0.16588 0.20972 -0.16497 0.21065 -0.16419 0.21181 C -0.16354 0.21296 -0.16328 0.21482 -0.16263 0.21644 C -0.15911 0.22222 -0.15859 0.22199 -0.15521 0.22408 C -0.15416 0.22616 -0.15312 0.22847 -0.15195 0.23009 C -0.1513 0.23148 -0.15026 0.23218 -0.14948 0.23333 C -0.14883 0.23472 -0.14857 0.23681 -0.14791 0.23796 C -0.14713 0.23935 -0.14622 0.23982 -0.14544 0.24097 C -0.14427 0.24306 -0.14323 0.2456 -0.14232 0.24792 C -0.14166 0.24931 -0.1414 0.25116 -0.14075 0.25232 C -0.13307 0.26458 -0.14206 0.24375 -0.13424 0.26158 C -0.13359 0.26296 -0.13307 0.26482 -0.13255 0.26644 C -0.13151 0.26945 -0.12929 0.27685 -0.12851 0.28033 C -0.12773 0.28449 -0.12786 0.28773 -0.12682 0.29144 C -0.12643 0.29306 -0.12578 0.29445 -0.12513 0.29607 C -0.12487 0.29908 -0.12487 0.30232 -0.12448 0.30579 C -0.12422 0.30718 -0.12383 0.30857 -0.1237 0.31019 C -0.12331 0.3132 -0.12318 0.3169 -0.12278 0.31968 C -0.12239 0.32292 -0.12161 0.3257 -0.12109 0.3294 C -0.12083 0.33125 -0.1207 0.3338 -0.12031 0.33565 C -0.11992 0.33727 -0.11927 0.33889 -0.11875 0.34028 C -0.11901 0.35417 -0.11862 0.36829 -0.1194 0.38241 C -0.11966 0.38542 -0.12135 0.3875 -0.122 0.39074 C -0.12461 0.40208 -0.12031 0.39236 -0.12513 0.40162 C -0.1276 0.41945 -0.12435 0.39745 -0.12773 0.4125 C -0.12812 0.41435 -0.12799 0.4169 -0.12851 0.41875 C -0.12903 0.4206 -0.13021 0.42176 -0.13086 0.42361 C -0.13151 0.42477 -0.1319 0.42662 -0.13255 0.42824 C -0.13333 0.42986 -0.13424 0.43102 -0.13502 0.43287 C -0.13568 0.43426 -0.13581 0.43611 -0.13659 0.43727 C -0.14284 0.44769 -0.1414 0.44653 -0.14635 0.44977 C -0.15221 0.46181 -0.14648 0.45162 -0.15273 0.45949 C -0.1539 0.46065 -0.15482 0.46296 -0.15612 0.46412 C -0.15742 0.46574 -0.15885 0.46597 -0.16015 0.46736 C -0.16133 0.46852 -0.16224 0.4706 -0.16328 0.47176 C -0.16406 0.47245 -0.16497 0.47245 -0.16575 0.47315 C -0.16666 0.47384 -0.16745 0.47593 -0.16823 0.47662 C -0.16953 0.47778 -0.17096 0.47824 -0.17239 0.4794 C -0.17448 0.48195 -0.17656 0.48495 -0.1789 0.4875 C -0.17982 0.48843 -0.18099 0.48935 -0.18203 0.49028 C -0.18294 0.49144 -0.18372 0.49283 -0.18463 0.49375 C -0.18554 0.49445 -0.18672 0.49468 -0.18776 0.49514 C -0.18867 0.4963 -0.18945 0.49745 -0.1901 0.49838 C -0.19088 0.49908 -0.19166 0.49954 -0.19258 0.5 C -0.19844 0.50324 -0.1931 0.5 -0.19987 0.50324 C -0.20078 0.5037 -0.20143 0.5044 -0.20221 0.50486 C -0.21094 0.50857 -0.20377 0.50324 -0.21445 0.51111 C -0.21862 0.51412 -0.22252 0.51736 -0.22669 0.52037 C -0.22903 0.52199 -0.23398 0.52523 -0.23398 0.52546 C -0.23333 0.5257 -0.23164 0.525 -0.23164 0.52662 C -0.23164 0.52847 -0.23333 0.52732 -0.23398 0.52801 L -0.23867 0.53357 L -0.23646 0.52986 " pathEditMode="relative" rAng="0" ptsTypes="AAAAAAAAAAAAAAAAAAAAAAAAAAAAAAAAAAAAAAAAAAAAAAAAAAAAAAAAAAAAAAAAAAAAAAAAAAAAAAAAAAAAAAAAAAAAAAAAAAAAAAAAAAAAAAAAAAA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40" y="2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22222E-6 L 0.125 -2.22222E-6 C 0.18099 -2.22222E-6 0.25 0.16597 0.25 0.30093 L 0.25 0.60185 " pathEditMode="relative" rAng="0" ptsTypes="AAAA">
                                      <p:cBhvr>
                                        <p:cTn id="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3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0.01736 L -2.29167E-6 0.01759 C 0.00274 0.0125 0.00534 0.00764 0.00834 0.00393 C 0.01667 -0.00695 0.01992 -0.00741 0.02813 -0.01528 C 0.05104 -0.03704 0.00964 -0.00116 0.05065 -0.03588 L 0.05781 -0.0419 C 0.05899 -0.04259 0.06016 -0.04352 0.06133 -0.04491 C 0.06667 -0.05 0.07175 -0.0581 0.07761 -0.06111 C 0.08516 -0.06482 0.10586 -0.07639 0.11433 -0.07847 C 0.13607 -0.08472 0.14479 -0.08449 0.16511 -0.08588 C 0.21485 -0.09977 0.19245 -0.09583 0.28164 -0.09028 C 0.28347 -0.09028 0.2849 -0.08727 0.28659 -0.08588 C 0.29571 -0.0794 0.29792 -0.07847 0.30638 -0.07408 C 0.31563 -0.06412 0.31875 -0.06204 0.3263 -0.04931 C 0.34219 -0.0213 0.32969 -0.04213 0.34024 -0.01968 C 0.3431 -0.01389 0.34805 -0.00602 0.35091 0.00092 C 0.35287 0.00579 0.35443 0.01134 0.35651 0.01551 C 0.36758 0.04005 0.35821 0.00787 0.37422 0.05255 C 0.37422 0.05278 0.38086 0.0706 0.38125 0.07315 C 0.38308 0.08426 0.38073 0.0706 0.38347 0.08217 C 0.38373 0.08356 0.38373 0.08518 0.38412 0.08657 C 0.38933 0.10625 0.38464 0.08727 0.38906 0.09954 C 0.38985 0.10208 0.39037 0.10463 0.39115 0.10694 C 0.3918 0.10926 0.39258 0.11088 0.39323 0.11296 C 0.39453 0.1169 0.39571 0.1206 0.39688 0.12477 C 0.39714 0.12662 0.39714 0.12893 0.39753 0.13055 C 0.39831 0.13333 0.39987 0.13495 0.40039 0.13796 C 0.40104 0.14167 0.40078 0.14583 0.40104 0.14977 C 0.40117 0.15185 0.40143 0.1537 0.40183 0.15579 C 0.40586 0.18194 0.40183 0.15069 0.40599 0.18495 C 0.40625 0.18981 0.40625 0.19514 0.40664 0.19977 C 0.4069 0.20255 0.40768 0.20463 0.40808 0.20717 C 0.4099 0.2206 0.41003 0.22245 0.41107 0.2338 C 0.41068 0.26273 0.41055 0.29167 0.41016 0.3206 C 0.41003 0.32616 0.40964 0.32708 0.40873 0.33102 L 0.40873 0.33148 " pathEditMode="relative" rAng="0" ptsTypes="AAAAAAAAAAAAAAAAAAAAAAAAAAAAAAAAAAAA">
                                      <p:cBhvr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47" y="1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182 -0.00301 -0.00352 -0.00625 -0.00534 -0.00926 C -0.00612 -0.01041 -0.00703 -0.01157 -0.00794 -0.01227 C -0.00912 -0.01342 -0.01289 -0.01481 -0.01406 -0.01551 C -0.0155 -0.0169 -0.0168 -0.01875 -0.01836 -0.02014 C -0.02005 -0.02129 -0.02188 -0.02199 -0.02357 -0.02315 C -0.02513 -0.02407 -0.02656 -0.02523 -0.028 -0.02616 C -0.02878 -0.02685 -0.02982 -0.02708 -0.0306 -0.02778 C -0.03216 -0.02916 -0.03346 -0.03125 -0.0349 -0.03241 C -0.03659 -0.03379 -0.04023 -0.03565 -0.04023 -0.03565 C -0.04453 -0.04074 -0.04128 -0.03773 -0.04805 -0.04028 C -0.04922 -0.04074 -0.05039 -0.0412 -0.05156 -0.04166 C -0.053 -0.04236 -0.05443 -0.04282 -0.05586 -0.04328 C -0.06693 -0.04768 -0.05065 -0.04166 -0.0638 -0.04629 L -0.14831 -0.04491 C -0.15013 -0.04467 -0.15182 -0.04282 -0.15365 -0.04166 C -0.15443 -0.0412 -0.15547 -0.0412 -0.15625 -0.04028 C -0.15703 -0.03912 -0.15781 -0.03796 -0.15885 -0.03703 C -0.16055 -0.03588 -0.16406 -0.03403 -0.16406 -0.03403 C -0.17057 -0.02616 -0.16224 -0.03541 -0.17018 -0.0294 C -0.17109 -0.0287 -0.17188 -0.02708 -0.17279 -0.02616 C -0.17448 -0.025 -0.1763 -0.02453 -0.178 -0.02315 C -0.17891 -0.02245 -0.17969 -0.0206 -0.1806 -0.02014 C -0.18203 -0.01921 -0.18359 -0.01921 -0.18503 -0.01852 C -0.18594 -0.01805 -0.18672 -0.01736 -0.18763 -0.0169 C -0.18958 -0.01597 -0.19167 -0.01504 -0.19375 -0.01389 C -0.19492 -0.01296 -0.19609 -0.01203 -0.19714 -0.01065 C -0.19844 -0.00949 -0.19935 -0.00694 -0.20065 -0.00602 C -0.2026 -0.00486 -0.20482 -0.00532 -0.20677 -0.00463 C -0.20794 -0.00416 -0.20912 -0.00347 -0.21029 -0.00301 C -0.2112 -0.00208 -0.21198 -0.00069 -0.21289 0 C -0.21667 0.00347 -0.21758 0.00324 -0.22162 0.00463 C -0.22305 0.00672 -0.22448 0.00903 -0.22604 0.01088 C -0.22682 0.01204 -0.22773 0.01297 -0.22865 0.01412 C -0.22956 0.01551 -0.23021 0.01736 -0.23125 0.01875 C -0.23229 0.02014 -0.23372 0.02037 -0.23477 0.02176 C -0.2431 0.03357 -0.23711 0.02755 -0.24349 0.03889 C -0.24414 0.04028 -0.24531 0.04074 -0.24609 0.0419 C -0.24909 0.04722 -0.24909 0.04908 -0.2513 0.0544 C -0.253 0.05857 -0.25469 0.06273 -0.25651 0.06667 C -0.25768 0.06945 -0.25898 0.07176 -0.26003 0.07454 C -0.26055 0.07616 -0.26107 0.07778 -0.26172 0.07917 C -0.26289 0.08172 -0.26406 0.08426 -0.26523 0.08681 C -0.26589 0.08843 -0.26628 0.09005 -0.26693 0.09167 C -0.26914 0.0963 -0.26862 0.09306 -0.27044 0.09931 C -0.27474 0.11459 -0.26992 0.10093 -0.27396 0.11181 C -0.27448 0.11528 -0.275 0.11898 -0.27565 0.12246 C -0.27656 0.12685 -0.27773 0.12963 -0.27917 0.13334 C -0.27982 0.13866 -0.28034 0.14375 -0.28099 0.14884 C -0.28112 0.15093 -0.28164 0.15301 -0.28177 0.15509 C -0.28216 0.1588 -0.28229 0.1625 -0.28268 0.16597 C -0.2862 0.19468 -0.28294 0.15903 -0.28529 0.18773 C -0.28529 0.1919 -0.28698 0.23565 -0.28268 0.25278 C -0.28203 0.25509 -0.28099 0.25695 -0.28008 0.25903 C -0.27526 0.28496 -0.28164 0.25278 -0.27565 0.27593 C -0.27122 0.29352 -0.2763 0.27894 -0.27227 0.29005 C -0.26771 0.31389 -0.27292 0.28912 -0.26875 0.30394 C -0.26797 0.30648 -0.26771 0.30926 -0.26693 0.31158 C -0.26602 0.31505 -0.26445 0.31783 -0.26354 0.32107 C -0.26302 0.32246 -0.26302 0.32408 -0.26263 0.3257 C -0.26224 0.32709 -0.25925 0.33565 -0.2582 0.33797 C -0.25599 0.34329 -0.2526 0.34746 -0.2513 0.35347 C -0.24779 0.36945 -0.25169 0.35463 -0.24688 0.36597 C -0.24583 0.36829 -0.24531 0.3713 -0.24427 0.37361 C -0.24323 0.37639 -0.24193 0.37871 -0.24076 0.38148 C -0.23099 0.40463 -0.24128 0.38172 -0.23294 0.4 C -0.23138 0.40834 -0.23307 0.40162 -0.22943 0.40926 C -0.22878 0.41088 -0.22839 0.41273 -0.22773 0.41389 C -0.22526 0.41875 -0.22253 0.42338 -0.21992 0.42801 C -0.21901 0.4294 -0.21823 0.43148 -0.21732 0.43264 C -0.21641 0.43357 -0.2155 0.43449 -0.21458 0.43565 C -0.21406 0.43658 -0.21354 0.43797 -0.21289 0.43889 C -0.2112 0.44074 -0.20925 0.44167 -0.20768 0.44352 C -0.20612 0.44514 -0.20469 0.44746 -0.20326 0.44977 C -0.20273 0.4507 -0.20221 0.45185 -0.20156 0.45278 C -0.20052 0.45394 -0.19909 0.4544 -0.19805 0.45579 C -0.19648 0.4581 -0.19531 0.46134 -0.19375 0.46366 C -0.19102 0.46713 -0.18737 0.46875 -0.18503 0.47292 C -0.18412 0.47454 -0.18333 0.47639 -0.18242 0.47755 C -0.18125 0.47894 -0.18008 0.47963 -0.17891 0.48056 C -0.17734 0.48218 -0.17604 0.4838 -0.17448 0.48542 C -0.17344 0.48634 -0.17214 0.48727 -0.17096 0.48843 C -0.1707 0.48866 -0.16589 0.4956 -0.16497 0.49607 C -0.16354 0.49699 -0.16198 0.49722 -0.16055 0.49769 C -0.15755 0.50301 -0.15794 0.50324 -0.15365 0.50695 C -0.15273 0.50764 -0.15182 0.50787 -0.15091 0.50857 C -0.14909 0.51042 -0.14753 0.51297 -0.1457 0.51482 C -0.1444 0.51621 -0.14271 0.51644 -0.14141 0.51783 C -0.13958 0.51968 -0.13802 0.52222 -0.1362 0.52408 C -0.13268 0.52755 -0.12878 0.52917 -0.12565 0.53334 C -0.11354 0.55023 -0.1224 0.53935 -0.11263 0.54884 C -0.10612 0.55509 -0.11055 0.55209 -0.1056 0.55509 C -0.10326 0.55926 -0.10091 0.56482 -0.09779 0.56736 C -0.09688 0.56829 -0.09596 0.56852 -0.09518 0.56898 C -0.09427 0.57107 -0.09323 0.57292 -0.09258 0.57523 C -0.09206 0.57662 -0.09206 0.57847 -0.09167 0.57986 C -0.09115 0.58195 -0.0905 0.58403 -0.08984 0.58611 C -0.08945 0.58773 -0.08867 0.58912 -0.08815 0.59074 C -0.0875 0.59283 -0.08711 0.59514 -0.08646 0.59699 C -0.08516 0.60023 -0.08346 0.60324 -0.08203 0.60625 C -0.08151 0.61042 -0.08112 0.61459 -0.08034 0.61852 C -0.07995 0.62037 -0.07904 0.62153 -0.07852 0.62338 C -0.07787 0.6257 -0.07734 0.62847 -0.07682 0.63102 C -0.07617 0.63426 -0.07539 0.6419 -0.07513 0.64491 C -0.07565 0.65625 -0.07591 0.66783 -0.07682 0.67917 C -0.07708 0.68148 -0.078 0.6831 -0.07852 0.68519 C -0.07917 0.68773 -0.07982 0.69051 -0.08034 0.69306 C -0.08073 0.69514 -0.08086 0.69722 -0.08125 0.69931 C -0.0832 0.70972 -0.08294 0.70394 -0.08385 0.71482 C -0.08412 0.71945 -0.08451 0.72408 -0.08464 0.72871 C -0.08503 0.73797 -0.08477 0.74746 -0.08555 0.75672 C -0.08568 0.75834 -0.08685 0.75949 -0.08724 0.76134 C -0.08776 0.76273 -0.08776 0.76435 -0.08815 0.76597 C -0.08958 0.77084 -0.09323 0.77732 -0.09518 0.77986 C -0.1026 0.78982 -0.10104 0.78889 -0.10912 0.79537 C -0.1099 0.79607 -0.11094 0.79607 -0.11172 0.79699 C -0.11328 0.79815 -0.11458 0.80023 -0.11602 0.80162 C -0.11771 0.80301 -0.12135 0.80463 -0.12135 0.80463 C -0.12578 0.80996 -0.12201 0.80602 -0.12656 0.80926 C -0.12865 0.81088 -0.1306 0.8125 -0.13268 0.81389 C -0.13372 0.81459 -0.13503 0.81482 -0.1362 0.81551 C -0.14753 0.82292 -0.13789 0.81829 -0.1457 0.82176 C -0.14987 0.82662 -0.14675 0.82361 -0.15182 0.82639 C -0.16068 0.83102 -0.15352 0.82824 -0.16146 0.83102 C -0.16263 0.83264 -0.1638 0.83426 -0.16497 0.83565 C -0.16862 0.84028 -0.16914 0.83959 -0.17279 0.84815 C -0.1737 0.85023 -0.17461 0.85209 -0.17539 0.85417 C -0.17656 0.85741 -0.17891 0.86366 -0.17891 0.86366 C -0.17917 0.86829 -0.17995 0.88287 -0.1806 0.88843 C -0.18086 0.89005 -0.18125 0.89144 -0.18151 0.89306 C -0.18177 0.89514 -0.18203 0.89722 -0.18242 0.89931 C -0.18294 0.90232 -0.18359 0.90533 -0.18412 0.90857 L -0.18503 0.9132 C -0.18477 0.91736 -0.18503 0.93009 -0.1832 0.93634 C -0.18281 0.9382 -0.18203 0.93959 -0.18151 0.94097 C -0.1806 0.96019 -0.1806 0.95347 -0.1806 0.96134 L -0.17969 0.96134 " pathEditMode="relative" ptsTypes="AAAAAAAAAAAAAAAAAAAAAAAAAAAAAAAAAAAAAAAAAAAAAAAAAAAAAAAAAAAAAAAAAAAAAAAAAAAAAAAAAAAAAAAAAAAAAAAAAAAAAAAAAAAAAAAAAAAAAAAAAAAAAAAAAAAAAAAAAA">
                                      <p:cBhvr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026 -0.00579 -0.00013 -0.0118 -0.00078 -0.01736 C -0.00104 -0.0206 -0.00235 -0.02315 -0.00287 -0.02616 C -0.00326 -0.0287 -0.00313 -0.03125 -0.00352 -0.03356 C -0.00391 -0.03541 -0.00456 -0.0368 -0.00495 -0.03866 C -0.00547 -0.04097 -0.00599 -0.04352 -0.00638 -0.04606 C -0.0069 -0.04907 -0.00716 -0.05208 -0.00781 -0.05486 C -0.00807 -0.05625 -0.00873 -0.05741 -0.00912 -0.05856 C -0.00938 -0.06018 -0.00964 -0.0618 -0.0099 -0.06366 C -0.01055 -0.06759 -0.01172 -0.07338 -0.01263 -0.07731 C -0.01328 -0.07986 -0.01419 -0.08217 -0.01485 -0.08472 C -0.02162 -0.11666 -0.0155 -0.09004 -0.02044 -0.12083 C -0.02083 -0.12384 -0.02175 -0.12662 -0.02253 -0.12963 C -0.02357 -0.13379 -0.02474 -0.13796 -0.02604 -0.14213 C -0.02852 -0.15 -0.03164 -0.15741 -0.03373 -0.16574 C -0.0349 -0.17037 -0.03581 -0.17523 -0.03724 -0.1794 C -0.03945 -0.18611 -0.05208 -0.21088 -0.05261 -0.2118 C -0.0543 -0.21481 -0.05612 -0.21736 -0.05755 -0.2206 C -0.05938 -0.22454 -0.06068 -0.22893 -0.0625 -0.2331 C -0.06511 -0.23889 -0.06784 -0.24514 -0.07083 -0.25046 C -0.07448 -0.25671 -0.07852 -0.26481 -0.08281 -0.27037 C -0.08386 -0.27176 -0.08516 -0.27268 -0.08633 -0.27407 C -0.08711 -0.27523 -0.08763 -0.27685 -0.08841 -0.27778 C -0.09544 -0.28773 -0.08985 -0.27916 -0.09544 -0.28541 C -0.09636 -0.28634 -0.09714 -0.28819 -0.09818 -0.28912 C -0.11667 -0.30301 -0.10222 -0.29051 -0.11367 -0.29768 C -0.11458 -0.29838 -0.11537 -0.29977 -0.11641 -0.30023 C -0.11875 -0.30139 -0.1211 -0.30185 -0.12344 -0.30278 C -0.128 -0.30486 -0.1293 -0.30555 -0.13529 -0.30648 C -0.13998 -0.30717 -0.14466 -0.30741 -0.14935 -0.30764 L -0.21107 -0.30648 C -0.21458 -0.30648 -0.21836 -0.30324 -0.22162 -0.30162 C -0.22318 -0.30069 -0.22487 -0.29977 -0.22643 -0.29907 C -0.24505 -0.29028 -0.22162 -0.30139 -0.23633 -0.29537 C -0.23789 -0.29467 -0.23958 -0.29375 -0.24115 -0.29282 C -0.24258 -0.29213 -0.24388 -0.29074 -0.24544 -0.29028 C -0.24909 -0.28912 -0.25287 -0.28912 -0.25664 -0.28773 C -0.26172 -0.28611 -0.25899 -0.2868 -0.26498 -0.28541 C -0.26706 -0.28403 -0.26914 -0.28264 -0.27136 -0.28148 C -0.27422 -0.28009 -0.27852 -0.27963 -0.28112 -0.27916 C -0.28229 -0.27778 -0.28333 -0.27639 -0.28464 -0.27546 C -0.28698 -0.27361 -0.29388 -0.27106 -0.29583 -0.27037 C -0.29974 -0.2669 -0.30378 -0.26319 -0.30781 -0.26041 C -0.31289 -0.25694 -0.3181 -0.25416 -0.32318 -0.25046 C -0.32435 -0.24954 -0.32565 -0.24907 -0.32669 -0.24791 C -0.32917 -0.2456 -0.33125 -0.24259 -0.33373 -0.24051 C -0.33672 -0.23796 -0.34232 -0.23565 -0.34557 -0.23426 C -0.34792 -0.23217 -0.35013 -0.22963 -0.35261 -0.22801 C -0.35391 -0.22708 -0.3556 -0.22778 -0.3569 -0.22685 C -0.35886 -0.22523 -0.36055 -0.22245 -0.3625 -0.2206 C -0.36758 -0.21574 -0.36862 -0.21574 -0.3737 -0.21296 C -0.38529 -0.19838 -0.37162 -0.21504 -0.38412 -0.20185 C -0.38633 -0.19954 -0.38828 -0.19676 -0.3905 -0.19444 C -0.39414 -0.19051 -0.39818 -0.1875 -0.40169 -0.1831 C -0.40313 -0.18148 -0.40443 -0.17986 -0.40586 -0.17824 C -0.40755 -0.17639 -0.40938 -0.17523 -0.41081 -0.17315 C -0.41315 -0.16991 -0.41498 -0.16574 -0.41719 -0.16204 C -0.42318 -0.15116 -0.41966 -0.1581 -0.42695 -0.13958 C -0.42761 -0.13588 -0.42826 -0.13194 -0.42904 -0.12824 C -0.43685 -0.09444 -0.42656 -0.14421 -0.43464 -0.10717 C -0.43542 -0.10347 -0.43581 -0.09954 -0.43672 -0.09583 C -0.43854 -0.08912 -0.44128 -0.08287 -0.4431 -0.07592 C -0.44401 -0.07222 -0.44453 -0.06829 -0.44583 -0.06481 C -0.44792 -0.05949 -0.45078 -0.05532 -0.45287 -0.04977 C -0.45873 -0.03449 -0.46458 -0.01875 -0.46966 -0.00254 C -0.47787 0.02338 -0.4737 0.01111 -0.48229 0.03496 C -0.48399 0.04954 -0.48164 0.03241 -0.48516 0.04722 C -0.48581 0.05023 -0.48581 0.05324 -0.48646 0.05602 C -0.48698 0.05834 -0.48802 0.06019 -0.48867 0.06227 C -0.49115 0.07153 -0.48906 0.06551 -0.49076 0.07477 C -0.49154 0.0794 -0.49258 0.0838 -0.49349 0.08843 C -0.4961 0.13796 -0.49518 0.11597 -0.49349 0.21667 C -0.49349 0.22107 -0.49258 0.225 -0.49219 0.22917 C -0.49167 0.23843 -0.49128 0.24746 -0.49076 0.25671 C -0.4905 0.26042 -0.49037 0.26412 -0.48998 0.26783 C -0.48958 0.27199 -0.48893 0.27616 -0.48867 0.28033 C -0.48828 0.2838 -0.48737 0.30093 -0.48724 0.30394 C -0.48698 0.30741 -0.48685 0.31065 -0.48646 0.31389 C -0.48594 0.31852 -0.48516 0.32315 -0.48438 0.32778 C -0.48425 0.33148 -0.48386 0.3507 -0.48307 0.35764 C -0.48268 0.36019 -0.48203 0.3625 -0.48164 0.36505 C -0.47982 0.38357 -0.48216 0.35787 -0.48021 0.3875 C -0.47995 0.39144 -0.4793 0.39491 -0.47878 0.39861 C -0.47852 0.4007 -0.47787 0.40764 -0.47735 0.40996 C -0.47708 0.41158 -0.47643 0.4132 -0.47604 0.41482 C -0.47539 0.41736 -0.47526 0.41991 -0.47461 0.42246 C -0.47409 0.42408 -0.47357 0.4257 -0.47318 0.42732 C -0.47292 0.42847 -0.47292 0.42986 -0.47253 0.43102 C -0.47188 0.43287 -0.47097 0.43426 -0.47044 0.43611 C -0.46888 0.44051 -0.4694 0.44121 -0.46758 0.44468 C -0.46263 0.45509 -0.4668 0.44398 -0.46263 0.45602 C -0.46133 0.46759 -0.46302 0.45741 -0.4599 0.46713 C -0.45951 0.46829 -0.45912 0.47107 -0.45912 0.47107 L -0.45912 0.47107 L -0.45912 0.47107 " pathEditMode="relative" ptsTypes="AAAAAAAAAAAAAAAAAAAAAAAAAAAAAAAAAAAAAAAAAAAAAAAAAAAAAAAAAAAAAAAAAAAAAAAAAAAAAAAAAAAAAAAAAAAAAA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7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3" grpId="0" animBg="1"/>
      <p:bldP spid="23" grpId="1" animBg="1"/>
      <p:bldP spid="22" grpId="0" animBg="1"/>
      <p:bldP spid="22" grpId="1" animBg="1"/>
      <p:bldP spid="29" grpId="0" animBg="1"/>
      <p:bldP spid="29" grpId="1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33917" y="0"/>
            <a:ext cx="11855302" cy="1871330"/>
          </a:xfrm>
          <a:prstGeom prst="roundRect">
            <a:avLst/>
          </a:prstGeom>
          <a:solidFill>
            <a:schemeClr val="bg1">
              <a:alpha val="34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№6. Помоги Ёжику, Крошу и Кар </a:t>
            </a:r>
            <a:r>
              <a:rPr lang="ru-RU" sz="2800" b="1" u="sng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Карычу</a:t>
            </a:r>
            <a:r>
              <a:rPr lang="ru-RU" sz="2800" b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определиться, какой путь (отрезок) к спасению </a:t>
            </a:r>
            <a:r>
              <a:rPr lang="ru-RU" sz="2800" b="1" u="sng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Бараша</a:t>
            </a:r>
            <a:r>
              <a:rPr lang="ru-RU" sz="2800" b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короче. Посмотри внимательно и нажми на кнопку рядом с отрезком</a:t>
            </a:r>
            <a:r>
              <a:rPr lang="ru-RU" sz="3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u="sng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08835" y="2571307"/>
            <a:ext cx="425303" cy="35087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08832" y="3157880"/>
            <a:ext cx="425303" cy="35087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08831" y="3745783"/>
            <a:ext cx="425303" cy="35087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05280" y="4332356"/>
            <a:ext cx="425303" cy="35087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05280" y="4918929"/>
            <a:ext cx="425303" cy="35087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265275" y="2746744"/>
            <a:ext cx="2424223" cy="0"/>
          </a:xfrm>
          <a:prstGeom prst="line">
            <a:avLst/>
          </a:prstGeom>
          <a:ln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265275" y="3333317"/>
            <a:ext cx="3327990" cy="0"/>
          </a:xfrm>
          <a:prstGeom prst="line">
            <a:avLst/>
          </a:prstGeom>
          <a:ln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65275" y="3921220"/>
            <a:ext cx="1180213" cy="0"/>
          </a:xfrm>
          <a:prstGeom prst="line">
            <a:avLst/>
          </a:prstGeom>
          <a:ln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1265275" y="4500705"/>
            <a:ext cx="1967023" cy="21266"/>
          </a:xfrm>
          <a:prstGeom prst="line">
            <a:avLst/>
          </a:prstGeom>
          <a:ln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1265275" y="5094366"/>
            <a:ext cx="1663995" cy="7088"/>
          </a:xfrm>
          <a:prstGeom prst="line">
            <a:avLst/>
          </a:prstGeom>
          <a:ln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Выноска-облако 23"/>
          <p:cNvSpPr/>
          <p:nvPr/>
        </p:nvSpPr>
        <p:spPr>
          <a:xfrm>
            <a:off x="8825023" y="2200940"/>
            <a:ext cx="3264196" cy="1544843"/>
          </a:xfrm>
          <a:prstGeom prst="cloudCallout">
            <a:avLst>
              <a:gd name="adj1" fmla="val -40902"/>
              <a:gd name="adj2" fmla="val 61123"/>
            </a:avLst>
          </a:prstGeom>
          <a:solidFill>
            <a:schemeClr val="accent6">
              <a:lumMod val="20000"/>
              <a:lumOff val="8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нему мы будем идти дольше</a:t>
            </a:r>
            <a:endParaRPr lang="ru-RU" sz="2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Выноска-облако 24"/>
          <p:cNvSpPr/>
          <p:nvPr/>
        </p:nvSpPr>
        <p:spPr>
          <a:xfrm>
            <a:off x="6161568" y="1742184"/>
            <a:ext cx="3264196" cy="1544843"/>
          </a:xfrm>
          <a:prstGeom prst="cloudCallout">
            <a:avLst>
              <a:gd name="adj1" fmla="val -40902"/>
              <a:gd name="adj2" fmla="val 61123"/>
            </a:avLst>
          </a:prstGeom>
          <a:solidFill>
            <a:schemeClr val="accent6">
              <a:lumMod val="20000"/>
              <a:lumOff val="8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нему мы будем идти дольше</a:t>
            </a:r>
            <a:endParaRPr lang="ru-RU" sz="2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Выноска-облако 25"/>
          <p:cNvSpPr/>
          <p:nvPr/>
        </p:nvSpPr>
        <p:spPr>
          <a:xfrm>
            <a:off x="8824135" y="2200939"/>
            <a:ext cx="3264196" cy="1544843"/>
          </a:xfrm>
          <a:prstGeom prst="cloudCallout">
            <a:avLst>
              <a:gd name="adj1" fmla="val -40902"/>
              <a:gd name="adj2" fmla="val 61123"/>
            </a:avLst>
          </a:prstGeom>
          <a:solidFill>
            <a:schemeClr val="accent6">
              <a:lumMod val="20000"/>
              <a:lumOff val="8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нему мы будем идти дольше</a:t>
            </a:r>
            <a:endParaRPr lang="ru-RU" sz="2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Выноска-облако 26"/>
          <p:cNvSpPr/>
          <p:nvPr/>
        </p:nvSpPr>
        <p:spPr>
          <a:xfrm>
            <a:off x="6161568" y="1742182"/>
            <a:ext cx="3264196" cy="1544843"/>
          </a:xfrm>
          <a:prstGeom prst="cloudCallout">
            <a:avLst>
              <a:gd name="adj1" fmla="val -40902"/>
              <a:gd name="adj2" fmla="val 61123"/>
            </a:avLst>
          </a:prstGeom>
          <a:solidFill>
            <a:schemeClr val="accent6">
              <a:lumMod val="20000"/>
              <a:lumOff val="8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нему мы будем идти дольше</a:t>
            </a:r>
            <a:endParaRPr lang="ru-RU" sz="2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Выноска-облако 27"/>
          <p:cNvSpPr/>
          <p:nvPr/>
        </p:nvSpPr>
        <p:spPr>
          <a:xfrm>
            <a:off x="3346593" y="1761259"/>
            <a:ext cx="3264196" cy="1868207"/>
          </a:xfrm>
          <a:prstGeom prst="cloudCallout">
            <a:avLst>
              <a:gd name="adj1" fmla="val -28524"/>
              <a:gd name="adj2" fmla="val 62261"/>
            </a:avLst>
          </a:prstGeom>
          <a:solidFill>
            <a:schemeClr val="accent6">
              <a:lumMod val="20000"/>
              <a:lumOff val="8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 уже скоро доберёмся до </a:t>
            </a:r>
            <a:r>
              <a:rPr lang="ru-RU" sz="2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Бараша</a:t>
            </a:r>
            <a:r>
              <a:rPr lang="ru-RU" sz="2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endParaRPr lang="ru-RU" sz="2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Управляющая кнопка: далее 28">
            <a:hlinkClick r:id="" action="ppaction://hlinkshowjump?jump=nextslide" highlightClick="1"/>
          </p:cNvPr>
          <p:cNvSpPr/>
          <p:nvPr/>
        </p:nvSpPr>
        <p:spPr>
          <a:xfrm>
            <a:off x="11699193" y="6434983"/>
            <a:ext cx="492807" cy="423017"/>
          </a:xfrm>
          <a:prstGeom prst="actionButtonForwardNext">
            <a:avLst/>
          </a:prstGeom>
          <a:gradFill>
            <a:gsLst>
              <a:gs pos="19000">
                <a:srgbClr val="7E182C"/>
              </a:gs>
              <a:gs pos="54000">
                <a:srgbClr val="BE466A"/>
              </a:gs>
              <a:gs pos="74000">
                <a:srgbClr val="D05784"/>
              </a:gs>
              <a:gs pos="97000">
                <a:srgbClr val="E5A3B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3566911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0"/>
            <a:ext cx="12191999" cy="3118104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</a:t>
            </a:r>
          </a:p>
          <a:p>
            <a:pPr algn="ctr"/>
            <a:r>
              <a:rPr lang="ru-RU" sz="6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Поздравляем!!!</a:t>
            </a:r>
          </a:p>
          <a:p>
            <a:pPr algn="ctr"/>
            <a:r>
              <a:rPr lang="ru-RU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 прошёл всю игру!</a:t>
            </a: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699193" y="6434983"/>
            <a:ext cx="492807" cy="423017"/>
          </a:xfrm>
          <a:prstGeom prst="actionButtonForwardNext">
            <a:avLst/>
          </a:prstGeom>
          <a:gradFill>
            <a:gsLst>
              <a:gs pos="11000">
                <a:srgbClr val="FD1444"/>
              </a:gs>
              <a:gs pos="56000">
                <a:srgbClr val="FF9DE7"/>
              </a:gs>
              <a:gs pos="74000">
                <a:srgbClr val="FDC4EF"/>
              </a:gs>
              <a:gs pos="97000">
                <a:srgbClr val="FEECF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1853862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709929" y="-41148"/>
            <a:ext cx="9299448" cy="1632204"/>
          </a:xfrm>
          <a:prstGeom prst="roundRect">
            <a:avLst/>
          </a:prstGeom>
          <a:solidFill>
            <a:srgbClr val="E5A3BC">
              <a:alpha val="75000"/>
            </a:srgb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813099"/>
                </a:solidFill>
                <a:effectLst>
                  <a:glow rad="139700">
                    <a:srgbClr val="E5A3BC">
                      <a:alpha val="4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 спас БАРАША и выиграл!</a:t>
            </a:r>
            <a:endParaRPr lang="ru-RU" sz="36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813099"/>
              </a:solidFill>
              <a:effectLst>
                <a:glow rad="139700">
                  <a:srgbClr val="E5A3BC">
                    <a:alpha val="40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699193" y="6434983"/>
            <a:ext cx="492807" cy="423017"/>
          </a:xfrm>
          <a:prstGeom prst="actionButtonForwardNext">
            <a:avLst/>
          </a:prstGeom>
          <a:gradFill>
            <a:gsLst>
              <a:gs pos="37000">
                <a:srgbClr val="822F99"/>
              </a:gs>
              <a:gs pos="86000">
                <a:srgbClr val="FFB2EC"/>
              </a:gs>
              <a:gs pos="97000">
                <a:srgbClr val="FFDBF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9983652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71537" y="1069848"/>
            <a:ext cx="11761967" cy="3758184"/>
          </a:xfrm>
          <a:prstGeom prst="roundRect">
            <a:avLst/>
          </a:prstGeom>
          <a:solidFill>
            <a:schemeClr val="bg1">
              <a:alpha val="34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ru-RU" sz="40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Список источников:</a:t>
            </a:r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n-US" sz="2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28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://slovnet.ru/russkie/smeshariki/barash-iz-smesharikov-40-foto?_</a:t>
            </a:r>
            <a:r>
              <a:rPr lang="en-US" sz="2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utl_t=vb</a:t>
            </a:r>
            <a:endParaRPr lang="ru-RU" sz="28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7030A0">
                    <a:alpha val="60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n-US" sz="28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https://www.mirf.ru/news/vtoroj-tizer-trejler-novogo-sezona-smesharikov</a:t>
            </a:r>
            <a:r>
              <a:rPr lang="en-US" sz="2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endParaRPr lang="ru-RU" sz="28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7030A0">
                    <a:alpha val="60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n-US" sz="28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http://aakr.ru/novaja-serija-smesharikov-o-pravilah-tushenija-lesnyh-pozharov-pojavilas-v-seti</a:t>
            </a:r>
            <a:r>
              <a:rPr lang="en-US" sz="2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</a:t>
            </a:r>
            <a:endParaRPr lang="ru-RU" sz="28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7030A0">
                    <a:alpha val="60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n-US" sz="28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</a:t>
            </a:r>
            <a:r>
              <a:rPr lang="en-US" sz="2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phonoteka.org/3606-fon-iz-smesharikov.html</a:t>
            </a:r>
            <a:endParaRPr lang="ru-RU" sz="28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7030A0">
                    <a:alpha val="60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7493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00"/>
      </a:hlink>
      <a:folHlink>
        <a:srgbClr val="FFC0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376</Words>
  <Application>Microsoft Office PowerPoint</Application>
  <PresentationFormat>Широкоэкранный</PresentationFormat>
  <Paragraphs>59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Courier New</vt:lpstr>
      <vt:lpstr>Times New Roman</vt:lpstr>
      <vt:lpstr>Тема Office</vt:lpstr>
      <vt:lpstr>Обучающая игра  «Весёлая математика»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Обучающая игра «весёлая математика»</dc:title>
  <dc:creator>Коваль Дарья Игоревна</dc:creator>
  <cp:lastModifiedBy>Иксанова Элла Борисовна</cp:lastModifiedBy>
  <cp:revision>56</cp:revision>
  <dcterms:created xsi:type="dcterms:W3CDTF">2022-03-09T08:52:10Z</dcterms:created>
  <dcterms:modified xsi:type="dcterms:W3CDTF">2022-04-15T10:39:40Z</dcterms:modified>
</cp:coreProperties>
</file>