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63" r:id="rId3"/>
    <p:sldId id="262" r:id="rId4"/>
    <p:sldId id="264" r:id="rId5"/>
    <p:sldId id="265" r:id="rId6"/>
    <p:sldId id="260" r:id="rId7"/>
  </p:sldIdLst>
  <p:sldSz cx="9144000" cy="6858000" type="screen4x3"/>
  <p:notesSz cx="6858000" cy="9144000"/>
  <p:custDataLst>
    <p:tags r:id="rId1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666699"/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2" autoAdjust="0"/>
    <p:restoredTop sz="84571" autoAdjust="0"/>
  </p:normalViewPr>
  <p:slideViewPr>
    <p:cSldViewPr>
      <p:cViewPr varScale="1">
        <p:scale>
          <a:sx n="112" d="100"/>
          <a:sy n="112" d="100"/>
        </p:scale>
        <p:origin x="150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564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1982011"/>
            <a:ext cx="7344816" cy="1440160"/>
          </a:xfrm>
        </p:spPr>
        <p:txBody>
          <a:bodyPr/>
          <a:lstStyle>
            <a:lvl1pPr>
              <a:defRPr b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251520" y="45855"/>
            <a:ext cx="5472608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251520" y="1124744"/>
            <a:ext cx="7416824" cy="3744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5855"/>
            <a:ext cx="5472608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124744"/>
            <a:ext cx="7416824" cy="3744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2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png"/><Relationship Id="rId7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openxmlformats.org/officeDocument/2006/relationships/image" Target="../media/image7.png"/><Relationship Id="rId4" Type="http://schemas.microsoft.com/office/2007/relationships/hdphoto" Target="../media/hdphoto1.wdp"/><Relationship Id="rId9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18" Type="http://schemas.openxmlformats.org/officeDocument/2006/relationships/image" Target="../media/image7.png"/><Relationship Id="rId3" Type="http://schemas.microsoft.com/office/2007/relationships/hdphoto" Target="../media/hdphoto3.wdp"/><Relationship Id="rId7" Type="http://schemas.openxmlformats.org/officeDocument/2006/relationships/image" Target="../media/image11.png"/><Relationship Id="rId12" Type="http://schemas.openxmlformats.org/officeDocument/2006/relationships/image" Target="../media/image14.png"/><Relationship Id="rId17" Type="http://schemas.openxmlformats.org/officeDocument/2006/relationships/slide" Target="slide2.xml"/><Relationship Id="rId2" Type="http://schemas.openxmlformats.org/officeDocument/2006/relationships/image" Target="../media/image8.png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11" Type="http://schemas.microsoft.com/office/2007/relationships/hdphoto" Target="../media/hdphoto6.wdp"/><Relationship Id="rId5" Type="http://schemas.openxmlformats.org/officeDocument/2006/relationships/image" Target="../media/image10.png"/><Relationship Id="rId15" Type="http://schemas.openxmlformats.org/officeDocument/2006/relationships/slide" Target="slide4.xml"/><Relationship Id="rId10" Type="http://schemas.openxmlformats.org/officeDocument/2006/relationships/image" Target="../media/image13.png"/><Relationship Id="rId4" Type="http://schemas.openxmlformats.org/officeDocument/2006/relationships/image" Target="../media/image9.png"/><Relationship Id="rId9" Type="http://schemas.microsoft.com/office/2007/relationships/hdphoto" Target="../media/hdphoto5.wdp"/><Relationship Id="rId14" Type="http://schemas.microsoft.com/office/2007/relationships/hdphoto" Target="../media/hdphoto7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3.png"/><Relationship Id="rId18" Type="http://schemas.openxmlformats.org/officeDocument/2006/relationships/image" Target="../media/image26.png"/><Relationship Id="rId3" Type="http://schemas.microsoft.com/office/2007/relationships/hdphoto" Target="../media/hdphoto8.wdp"/><Relationship Id="rId21" Type="http://schemas.openxmlformats.org/officeDocument/2006/relationships/image" Target="../media/image6.png"/><Relationship Id="rId7" Type="http://schemas.openxmlformats.org/officeDocument/2006/relationships/image" Target="../media/image19.png"/><Relationship Id="rId12" Type="http://schemas.microsoft.com/office/2007/relationships/hdphoto" Target="../media/hdphoto11.wdp"/><Relationship Id="rId17" Type="http://schemas.microsoft.com/office/2007/relationships/hdphoto" Target="../media/hdphoto13.wdp"/><Relationship Id="rId2" Type="http://schemas.openxmlformats.org/officeDocument/2006/relationships/image" Target="../media/image16.png"/><Relationship Id="rId16" Type="http://schemas.openxmlformats.org/officeDocument/2006/relationships/image" Target="../media/image25.png"/><Relationship Id="rId20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9.wdp"/><Relationship Id="rId11" Type="http://schemas.openxmlformats.org/officeDocument/2006/relationships/image" Target="../media/image22.png"/><Relationship Id="rId5" Type="http://schemas.openxmlformats.org/officeDocument/2006/relationships/image" Target="../media/image18.png"/><Relationship Id="rId15" Type="http://schemas.openxmlformats.org/officeDocument/2006/relationships/image" Target="../media/image24.png"/><Relationship Id="rId23" Type="http://schemas.openxmlformats.org/officeDocument/2006/relationships/image" Target="../media/image7.png"/><Relationship Id="rId10" Type="http://schemas.microsoft.com/office/2007/relationships/hdphoto" Target="../media/hdphoto10.wdp"/><Relationship Id="rId19" Type="http://schemas.microsoft.com/office/2007/relationships/hdphoto" Target="../media/hdphoto14.wdp"/><Relationship Id="rId4" Type="http://schemas.openxmlformats.org/officeDocument/2006/relationships/image" Target="../media/image17.png"/><Relationship Id="rId9" Type="http://schemas.openxmlformats.org/officeDocument/2006/relationships/image" Target="../media/image21.png"/><Relationship Id="rId14" Type="http://schemas.microsoft.com/office/2007/relationships/hdphoto" Target="../media/hdphoto12.wdp"/><Relationship Id="rId22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microsoft.com/office/2007/relationships/hdphoto" Target="../media/hdphoto15.wdp"/><Relationship Id="rId7" Type="http://schemas.openxmlformats.org/officeDocument/2006/relationships/image" Target="../media/image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microsoft.com/office/2007/relationships/hdphoto" Target="../media/hdphoto17.wdp"/><Relationship Id="rId5" Type="http://schemas.microsoft.com/office/2007/relationships/hdphoto" Target="../media/hdphoto16.wdp"/><Relationship Id="rId10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ngegg.com/ru/png-ziujd" TargetMode="External"/><Relationship Id="rId2" Type="http://schemas.openxmlformats.org/officeDocument/2006/relationships/hyperlink" Target="https://www.freepng.ru/png-l89oj7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atherineasquithgallery.com/belye-fony/10872-multjashnye-kartinki-na-belom-fone-97-foto.html" TargetMode="External"/><Relationship Id="rId4" Type="http://schemas.openxmlformats.org/officeDocument/2006/relationships/hyperlink" Target="https://mamamozhetvse.ru/zagadki-pro-akulu-dlya-detej-12-luchshih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910736"/>
            <a:ext cx="7344816" cy="896034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«Сокровища под водой»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67744" y="2636912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Каньшина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Ангелина,</a:t>
            </a: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117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кс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5" name="Овал 4">
            <a:hlinkClick r:id="rId3" action="ppaction://hlinksldjump"/>
          </p:cNvPr>
          <p:cNvSpPr/>
          <p:nvPr/>
        </p:nvSpPr>
        <p:spPr>
          <a:xfrm>
            <a:off x="3923928" y="3501008"/>
            <a:ext cx="1944216" cy="100811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Начать игру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№ 1 «отгадай загадку»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5391" y="1318696"/>
            <a:ext cx="396616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/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1)  За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буйки поплыл без спроса, 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/>
            </a:r>
            <a:b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</a:b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Но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услышал от матроса: — 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/>
            </a:r>
            <a:b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</a:b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Был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и я когда-то смелый, 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/>
            </a:r>
            <a:b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</a:b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К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рифам плавал то и дело: 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/>
            </a:r>
            <a:b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</a:b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В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море чуть не утянула Острозубая…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1" b="100000" l="0" r="100000">
                        <a14:foregroundMark x1="20000" y1="31062" x2="76444" y2="34862"/>
                        <a14:foregroundMark x1="52111" y1="38794" x2="24778" y2="47575"/>
                        <a14:foregroundMark x1="20333" y1="69332" x2="47222" y2="55832"/>
                        <a14:foregroundMark x1="12556" y1="64089" x2="23333" y2="75885"/>
                        <a14:foregroundMark x1="31444" y1="67497" x2="41000" y2="64089"/>
                        <a14:foregroundMark x1="25240" y1="69972" x2="25240" y2="699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8952" y="924734"/>
            <a:ext cx="1735336" cy="14711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109" r="100000">
                        <a14:foregroundMark x1="43696" y1="38493" x2="50435" y2="46029"/>
                        <a14:foregroundMark x1="46522" y1="49389" x2="42935" y2="46130"/>
                        <a14:foregroundMark x1="65652" y1="42872" x2="62935" y2="37475"/>
                        <a14:foregroundMark x1="61298" y1="48586" x2="61298" y2="485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780928"/>
            <a:ext cx="1728192" cy="16140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230983" y="2825343"/>
            <a:ext cx="39604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2)  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дне морском она лежит,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Не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двигаясь – наверно, спит.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Пять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ручек у отгадки есть –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Она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руками может есть.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для неё рачок, креветка –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Как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будто для ребят конфетка!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485" y="6283673"/>
            <a:ext cx="798029" cy="540000"/>
          </a:xfrm>
          <a:prstGeom prst="rect">
            <a:avLst/>
          </a:prstGeom>
        </p:spPr>
      </p:pic>
      <p:pic>
        <p:nvPicPr>
          <p:cNvPr id="10" name="Рисунок 9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0098">
            <a:off x="7906119" y="6283672"/>
            <a:ext cx="558512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1022198" y="-304121"/>
            <a:ext cx="5472608" cy="1080120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Игра № 2 « Найди ошибку»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27784" y="565353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 того, кто не живёт под водой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000" b="90000" l="7000" r="954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125" y="493447"/>
            <a:ext cx="531413" cy="5314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9716" y="510800"/>
            <a:ext cx="530398" cy="5303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22" b="98556" l="10000" r="90000">
                        <a14:foregroundMark x1="52111" y1="13667" x2="54333" y2="4778"/>
                        <a14:foregroundMark x1="83222" y1="27889" x2="83000" y2="19222"/>
                        <a14:foregroundMark x1="78111" y1="27000" x2="80111" y2="20444"/>
                        <a14:foregroundMark x1="49333" y1="10000" x2="52667" y2="4778"/>
                        <a14:backgroundMark x1="39000" y1="66556" x2="39000" y2="66556"/>
                        <a14:backgroundMark x1="46111" y1="60778" x2="46111" y2="60778"/>
                        <a14:backgroundMark x1="46000" y1="50222" x2="46000" y2="50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55" y="2717346"/>
            <a:ext cx="1556792" cy="15567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437" y="3142553"/>
            <a:ext cx="1347758" cy="11315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000" b="94500" l="7778" r="9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351" y="1179485"/>
            <a:ext cx="1670382" cy="148478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8889" l="0" r="100000">
                        <a14:foregroundMark x1="30444" y1="5111" x2="30444" y2="5111"/>
                        <a14:foregroundMark x1="49222" y1="6444" x2="49222" y2="6444"/>
                        <a14:foregroundMark x1="37333" y1="8889" x2="37333" y2="8889"/>
                        <a14:foregroundMark x1="45111" y1="7444" x2="45111" y2="7444"/>
                        <a14:foregroundMark x1="44556" y1="6444" x2="44556" y2="6444"/>
                        <a14:foregroundMark x1="46889" y1="4444" x2="18889" y2="25667"/>
                        <a14:foregroundMark x1="16222" y1="25444" x2="16778" y2="19556"/>
                        <a14:foregroundMark x1="14889" y1="24222" x2="15778" y2="20778"/>
                        <a14:foregroundMark x1="18556" y1="17222" x2="18556" y2="17222"/>
                        <a14:foregroundMark x1="30556" y1="3222" x2="30556" y2="3222"/>
                        <a14:foregroundMark x1="50222" y1="4111" x2="50222" y2="4111"/>
                        <a14:foregroundMark x1="43000" y1="44111" x2="43000" y2="44111"/>
                        <a14:foregroundMark x1="22333" y1="64333" x2="22333" y2="64333"/>
                        <a14:foregroundMark x1="26444" y1="62556" x2="26444" y2="62556"/>
                        <a14:foregroundMark x1="23667" y1="69444" x2="23667" y2="69444"/>
                        <a14:foregroundMark x1="27000" y1="62222" x2="27000" y2="62222"/>
                        <a14:foregroundMark x1="22222" y1="67778" x2="22222" y2="67778"/>
                        <a14:foregroundMark x1="22667" y1="73444" x2="22667" y2="73444"/>
                        <a14:foregroundMark x1="22444" y1="77556" x2="22444" y2="77556"/>
                        <a14:foregroundMark x1="39667" y1="71000" x2="39667" y2="71000"/>
                        <a14:foregroundMark x1="37444" y1="77111" x2="37444" y2="77111"/>
                        <a14:foregroundMark x1="37333" y1="83111" x2="37333" y2="83111"/>
                        <a14:foregroundMark x1="36333" y1="90667" x2="36333" y2="90667"/>
                        <a14:foregroundMark x1="37444" y1="87889" x2="37444" y2="87889"/>
                        <a14:foregroundMark x1="27111" y1="73778" x2="27111" y2="73778"/>
                        <a14:foregroundMark x1="38111" y1="84222" x2="38111" y2="84222"/>
                        <a14:foregroundMark x1="67556" y1="87222" x2="67556" y2="87222"/>
                        <a14:foregroundMark x1="72556" y1="89222" x2="72556" y2="89222"/>
                        <a14:foregroundMark x1="69556" y1="86000" x2="69556" y2="86000"/>
                        <a14:foregroundMark x1="69111" y1="80778" x2="69111" y2="80778"/>
                        <a14:foregroundMark x1="69333" y1="72778" x2="69333" y2="72778"/>
                        <a14:foregroundMark x1="69556" y1="58889" x2="69556" y2="58889"/>
                        <a14:foregroundMark x1="69333" y1="54111" x2="69333" y2="54111"/>
                        <a14:foregroundMark x1="79000" y1="44222" x2="79000" y2="44222"/>
                        <a14:foregroundMark x1="82000" y1="33000" x2="82000" y2="33000"/>
                        <a14:foregroundMark x1="80111" y1="29889" x2="80111" y2="29889"/>
                        <a14:foregroundMark x1="86889" y1="31556" x2="86889" y2="31556"/>
                        <a14:foregroundMark x1="85556" y1="32222" x2="85556" y2="32222"/>
                        <a14:foregroundMark x1="87889" y1="31667" x2="87889" y2="31667"/>
                        <a14:foregroundMark x1="90333" y1="30333" x2="95444" y2="32556"/>
                        <a14:foregroundMark x1="96889" y1="32889" x2="98444" y2="38333"/>
                        <a14:foregroundMark x1="91111" y1="46222" x2="98889" y2="41333"/>
                        <a14:foregroundMark x1="39650" y1="23615" x2="46647" y2="45190"/>
                        <a14:foregroundMark x1="43149" y1="58017" x2="26822" y2="37026"/>
                        <a14:foregroundMark x1="67638" y1="59767" x2="34402" y2="48688"/>
                        <a14:foregroundMark x1="74636" y1="78426" x2="70554" y2="57434"/>
                        <a14:foregroundMark x1="73469" y1="87172" x2="72303" y2="62099"/>
                        <a14:foregroundMark x1="40233" y1="90087" x2="39650" y2="81341"/>
                        <a14:foregroundMark x1="38484" y1="81341" x2="39650" y2="70262"/>
                        <a14:foregroundMark x1="85131" y1="52187" x2="85131" y2="434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936" y="1293015"/>
            <a:ext cx="1424380" cy="142438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132" y="1880037"/>
            <a:ext cx="1239780" cy="185604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522" b="98926" l="1522" r="98261">
                        <a14:foregroundMark x1="30978" y1="19606" x2="30978" y2="19606"/>
                        <a14:foregroundMark x1="49891" y1="21665" x2="49891" y2="21665"/>
                        <a14:foregroundMark x1="53913" y1="85228" x2="53913" y2="85228"/>
                        <a14:foregroundMark x1="49239" y1="83348" x2="49239" y2="83348"/>
                        <a14:foregroundMark x1="31957" y1="88183" x2="31957" y2="88183"/>
                        <a14:foregroundMark x1="38152" y1="91047" x2="38152" y2="91047"/>
                        <a14:foregroundMark x1="52065" y1="93554" x2="52065" y2="93554"/>
                        <a14:foregroundMark x1="60000" y1="95345" x2="60000" y2="95345"/>
                        <a14:foregroundMark x1="66630" y1="94718" x2="66630" y2="94718"/>
                        <a14:foregroundMark x1="53152" y1="94181" x2="53152" y2="94181"/>
                        <a14:foregroundMark x1="75543" y1="84960" x2="75543" y2="84960"/>
                        <a14:foregroundMark x1="81957" y1="84960" x2="81957" y2="84960"/>
                        <a14:foregroundMark x1="87065" y1="84691" x2="87065" y2="84691"/>
                        <a14:backgroundMark x1="48478" y1="78782" x2="48478" y2="78782"/>
                        <a14:backgroundMark x1="47717" y1="82901" x2="47717" y2="829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032" y="3057360"/>
            <a:ext cx="1384084" cy="168045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583872" y="268802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Верно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9215" y="2360739"/>
            <a:ext cx="27996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04091" y="3791809"/>
            <a:ext cx="12514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Молодец!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95940" y="4312487"/>
            <a:ext cx="18765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33132" y="1404676"/>
            <a:ext cx="10995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Неверно!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52715" y="2576709"/>
            <a:ext cx="21173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Неверная попытка!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070" y="6318000"/>
            <a:ext cx="798030" cy="540000"/>
          </a:xfrm>
          <a:prstGeom prst="rect">
            <a:avLst/>
          </a:prstGeom>
        </p:spPr>
      </p:pic>
      <p:pic>
        <p:nvPicPr>
          <p:cNvPr id="19" name="Рисунок 18">
            <a:hlinkClick r:id="rId17" action="ppaction://hlinksldjump"/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7558" y="6318000"/>
            <a:ext cx="558512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2500" l="0" r="100000">
                        <a14:backgroundMark x1="5514" y1="6296" x2="5514" y2="6296"/>
                        <a14:backgroundMark x1="8541" y1="6667" x2="8973" y2="15926"/>
                        <a14:backgroundMark x1="6486" y1="14722" x2="18703" y2="6296"/>
                        <a14:backgroundMark x1="9946" y1="1944" x2="4865" y2="9907"/>
                        <a14:backgroundMark x1="14162" y1="6019" x2="30270" y2="1574"/>
                        <a14:backgroundMark x1="1405" y1="25278" x2="7351" y2="13056"/>
                        <a14:backgroundMark x1="3135" y1="33796" x2="5622" y2="22130"/>
                        <a14:backgroundMark x1="1730" y1="44537" x2="3351" y2="32963"/>
                        <a14:backgroundMark x1="1405" y1="51389" x2="865" y2="43241"/>
                        <a14:backgroundMark x1="541" y1="52315" x2="541" y2="52315"/>
                        <a14:backgroundMark x1="757" y1="53241" x2="757" y2="53241"/>
                        <a14:backgroundMark x1="19568" y1="33333" x2="19568" y2="33333"/>
                        <a14:backgroundMark x1="19568" y1="33333" x2="60973" y2="16944"/>
                        <a14:backgroundMark x1="36865" y1="14074" x2="70595" y2="32963"/>
                        <a14:backgroundMark x1="70595" y1="32963" x2="27351" y2="31944"/>
                        <a14:backgroundMark x1="22162" y1="26944" x2="45297" y2="13056"/>
                        <a14:backgroundMark x1="14703" y1="39630" x2="27243" y2="11019"/>
                        <a14:backgroundMark x1="92649" y1="83426" x2="95027" y2="70648"/>
                        <a14:backgroundMark x1="24973" y1="90833" x2="6378" y2="77685"/>
                        <a14:backgroundMark x1="88108" y1="3056" x2="95027" y2="12130"/>
                        <a14:backgroundMark x1="99351" y1="36667" x2="99351" y2="36667"/>
                        <a14:backgroundMark x1="99459" y1="37870" x2="99459" y2="37870"/>
                        <a14:backgroundMark x1="80000" y1="32870" x2="73838" y2="14537"/>
                        <a14:backgroundMark x1="91568" y1="13704" x2="93838" y2="3426"/>
                        <a14:backgroundMark x1="86811" y1="90000" x2="93405" y2="74907"/>
                        <a14:backgroundMark x1="99459" y1="50648" x2="99459" y2="50648"/>
                        <a14:backgroundMark x1="99459" y1="49907" x2="99459" y2="499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004" y="3749446"/>
            <a:ext cx="2310361" cy="2697502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1495" y="4033782"/>
            <a:ext cx="2114874" cy="2470558"/>
          </a:xfrm>
          <a:prstGeom prst="rect">
            <a:avLst/>
          </a:prstGeom>
        </p:spPr>
      </p:pic>
      <p:sp>
        <p:nvSpPr>
          <p:cNvPr id="24" name="Овальная выноска 23"/>
          <p:cNvSpPr/>
          <p:nvPr/>
        </p:nvSpPr>
        <p:spPr>
          <a:xfrm>
            <a:off x="758222" y="572790"/>
            <a:ext cx="2519642" cy="1215844"/>
          </a:xfrm>
          <a:prstGeom prst="wedgeEllipseCallout">
            <a:avLst>
              <a:gd name="adj1" fmla="val -27463"/>
              <a:gd name="adj2" fmla="val 8274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79512" y="44624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№ 3 « Помоги пирату»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Пират джейк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324" b="96095" l="10000" r="90000">
                        <a14:foregroundMark x1="39881" y1="11018" x2="39881" y2="11018"/>
                        <a14:foregroundMark x1="41905" y1="14365" x2="41905" y2="14365"/>
                        <a14:foregroundMark x1="32976" y1="34728" x2="35357" y2="21478"/>
                        <a14:foregroundMark x1="43571" y1="49930" x2="43571" y2="49930"/>
                        <a14:foregroundMark x1="42500" y1="47141" x2="42500" y2="47141"/>
                        <a14:foregroundMark x1="47143" y1="53835" x2="47143" y2="53835"/>
                        <a14:foregroundMark x1="56786" y1="57043" x2="56786" y2="57043"/>
                        <a14:foregroundMark x1="49405" y1="59972" x2="49405" y2="59972"/>
                        <a14:foregroundMark x1="50714" y1="55370" x2="47024" y2="59972"/>
                        <a14:foregroundMark x1="43452" y1="49093" x2="41310" y2="45467"/>
                        <a14:foregroundMark x1="41786" y1="50488" x2="42143" y2="46583"/>
                        <a14:foregroundMark x1="40595" y1="51185" x2="44167" y2="51046"/>
                        <a14:foregroundMark x1="56429" y1="60251" x2="57738" y2="54393"/>
                        <a14:foregroundMark x1="40714" y1="51743" x2="40714" y2="51743"/>
                        <a14:foregroundMark x1="38452" y1="17573" x2="38452" y2="17573"/>
                        <a14:foregroundMark x1="36071" y1="23013" x2="43929" y2="12273"/>
                        <a14:backgroundMark x1="29881" y1="35425" x2="29881" y2="35425"/>
                        <a14:backgroundMark x1="30476" y1="34170" x2="30476" y2="34170"/>
                        <a14:backgroundMark x1="43810" y1="44073" x2="43810" y2="44073"/>
                        <a14:backgroundMark x1="57381" y1="49791" x2="57381" y2="49791"/>
                        <a14:backgroundMark x1="58929" y1="53556" x2="58929" y2="53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2" y="1788749"/>
            <a:ext cx="2664296" cy="2274167"/>
          </a:xfrm>
          <a:prstGeom prst="rect">
            <a:avLst/>
          </a:prstGeom>
        </p:spPr>
      </p:pic>
      <p:pic>
        <p:nvPicPr>
          <p:cNvPr id="6" name="розовая рыбка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48064" y="2442531"/>
            <a:ext cx="725487" cy="621846"/>
          </a:xfrm>
          <a:prstGeom prst="rect">
            <a:avLst/>
          </a:prstGeom>
        </p:spPr>
      </p:pic>
      <p:pic>
        <p:nvPicPr>
          <p:cNvPr id="16" name="желтая рыбка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981" y="1618677"/>
            <a:ext cx="917848" cy="630519"/>
          </a:xfrm>
          <a:prstGeom prst="rect">
            <a:avLst/>
          </a:prstGeom>
        </p:spPr>
      </p:pic>
      <p:pic>
        <p:nvPicPr>
          <p:cNvPr id="17" name="зеленая рыбка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846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400" y="1517956"/>
            <a:ext cx="882351" cy="764704"/>
          </a:xfrm>
          <a:prstGeom prst="rect">
            <a:avLst/>
          </a:prstGeom>
        </p:spPr>
      </p:pic>
      <p:pic>
        <p:nvPicPr>
          <p:cNvPr id="19" name="розовая звезда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50" b="99250" l="1515" r="984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385" y="2341599"/>
            <a:ext cx="645095" cy="651611"/>
          </a:xfrm>
          <a:prstGeom prst="rect">
            <a:avLst/>
          </a:prstGeom>
        </p:spPr>
      </p:pic>
      <p:pic>
        <p:nvPicPr>
          <p:cNvPr id="20" name="зеленая звезда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429" b="9928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668" y="1963788"/>
            <a:ext cx="957486" cy="95748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100848" y="701362"/>
            <a:ext cx="21242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рыбки и звездочки потерялись, помоги вернуть их. Перенеси звездочки в левую корзинку, а рыбок в правую.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67707" y="124042"/>
            <a:ext cx="15841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792" y="2341599"/>
            <a:ext cx="840184" cy="79910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2841" b="93523" l="3556" r="96222">
                        <a14:foregroundMark x1="43534" y1="36564" x2="55603" y2="36564"/>
                        <a14:foregroundMark x1="60776" y1="38326" x2="57328" y2="31278"/>
                        <a14:foregroundMark x1="52155" y1="35683" x2="46121" y2="286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381" y="3370988"/>
            <a:ext cx="965415" cy="943961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3384" b="97083" l="4048" r="969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273" y="2857935"/>
            <a:ext cx="1005753" cy="1026107"/>
          </a:xfrm>
          <a:prstGeom prst="rect">
            <a:avLst/>
          </a:prstGeom>
        </p:spPr>
      </p:pic>
      <p:pic>
        <p:nvPicPr>
          <p:cNvPr id="2" name="крабик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5974" y="6318000"/>
            <a:ext cx="798026" cy="540000"/>
          </a:xfrm>
          <a:prstGeom prst="rect">
            <a:avLst/>
          </a:prstGeom>
        </p:spPr>
      </p:pic>
      <p:pic>
        <p:nvPicPr>
          <p:cNvPr id="3" name="Рисунок 2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7456" y="6318000"/>
            <a:ext cx="558518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61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0.36632 0.5067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16" y="2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0.38976 0.2495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79" y="1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0.13646 0.47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23" y="2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35 0.01227 L 0.15226 0.3733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1" y="1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-0.58681 0.3421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0" y="1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-0.00868 0.33148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L -0.35625 0.2041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12" y="10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023 L -0.13576 0.3662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58" y="1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3.61111E-6 -7.40741E-7 " pathEditMode="relative" rAng="0" ptsTypes="AA">
                                      <p:cBhvr>
                                        <p:cTn id="52" dur="5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440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-5.55556E-7 4.81481E-6 " pathEditMode="relative" rAng="0" ptsTypes="AA">
                                      <p:cBhvr>
                                        <p:cTn id="54" dur="6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3.05556E-6 2.59259E-6 " pathEditMode="relative" rAng="0" ptsTypes="AA">
                                      <p:cBhvr>
                                        <p:cTn id="56" dur="7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2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1.11111E-6 1.85185E-6 " pathEditMode="relative" rAng="0" ptsTypes="AA">
                                      <p:cBhvr>
                                        <p:cTn id="58" dur="6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116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1111E-6 L -3.33333E-6 4.44444E-6 " pathEditMode="relative" rAng="0" ptsTypes="AA">
                                      <p:cBhvr>
                                        <p:cTn id="60" dur="7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208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1.66667E-6 -7.40741E-7 " pathEditMode="relative" rAng="0" ptsTypes="AA">
                                      <p:cBhvr>
                                        <p:cTn id="62" dur="6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231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L 1.11111E-6 3.7037E-6 " pathEditMode="relative" rAng="0" ptsTypes="AA">
                                      <p:cBhvr>
                                        <p:cTn id="64" dur="7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-69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-2.77778E-7 1.76725E-17 " pathEditMode="relative" rAng="0" ptsTypes="AA">
                                      <p:cBhvr>
                                        <p:cTn id="66" dur="7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9753" r="89973">
                        <a14:foregroundMark x1="59615" y1="30174" x2="58654" y2="20986"/>
                        <a14:foregroundMark x1="62775" y1="28530" x2="61951" y2="18956"/>
                        <a14:foregroundMark x1="38736" y1="34236" x2="43681" y2="21373"/>
                        <a14:foregroundMark x1="43407" y1="32398" x2="45192" y2="21760"/>
                        <a14:foregroundMark x1="50962" y1="37621" x2="59066" y2="35590"/>
                        <a14:foregroundMark x1="56456" y1="37427" x2="52060" y2="32398"/>
                        <a14:foregroundMark x1="54396" y1="80948" x2="54396" y2="80948"/>
                        <a14:backgroundMark x1="43132" y1="59961" x2="43132" y2="59961"/>
                        <a14:backgroundMark x1="42033" y1="60251" x2="42033" y2="60251"/>
                        <a14:backgroundMark x1="69093" y1="29304" x2="69093" y2="29304"/>
                        <a14:backgroundMark x1="68819" y1="33559" x2="68819" y2="33559"/>
                        <a14:backgroundMark x1="67720" y1="36074" x2="67720" y2="36074"/>
                        <a14:backgroundMark x1="32692" y1="39072" x2="32692" y2="390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09214"/>
            <a:ext cx="2736304" cy="38864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00" b="99667" l="22045" r="787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844823"/>
            <a:ext cx="3911223" cy="220143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31840" y="2530043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!Чтобы получить сундук, найди зеленого краба!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ьная выноска 4"/>
          <p:cNvSpPr/>
          <p:nvPr/>
        </p:nvSpPr>
        <p:spPr>
          <a:xfrm>
            <a:off x="3563888" y="244098"/>
            <a:ext cx="2376264" cy="1368152"/>
          </a:xfrm>
          <a:prstGeom prst="wedgeEllipseCallout">
            <a:avLst>
              <a:gd name="adj1" fmla="val -69808"/>
              <a:gd name="adj2" fmla="val 582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3935323" y="412985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Поздравляю! Ты прошёл игру. Спасибо тебе большое! До новых встреч!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5974" y="6337151"/>
            <a:ext cx="798026" cy="540000"/>
          </a:xfrm>
          <a:prstGeom prst="rect">
            <a:avLst/>
          </a:prstGeom>
        </p:spPr>
      </p:pic>
      <p:pic>
        <p:nvPicPr>
          <p:cNvPr id="9" name="Рисунок 8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7463" y="6283463"/>
            <a:ext cx="558511" cy="5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2556" r="94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539719"/>
            <a:ext cx="1115616" cy="74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74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1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2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1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4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3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xit" presetSubtype="32" fill="hold" nodeType="afterEffect">
                                  <p:stCondLst>
                                    <p:cond delay="3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8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5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-25637"/>
            <a:ext cx="5472608" cy="108012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источников:</a:t>
            </a:r>
            <a:endParaRPr lang="ru-RU" sz="32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763688" y="2132856"/>
            <a:ext cx="5400600" cy="1440160"/>
          </a:xfrm>
        </p:spPr>
        <p:txBody>
          <a:bodyPr>
            <a:normAutofit fontScale="92500" lnSpcReduction="20000"/>
          </a:bodyPr>
          <a:lstStyle/>
          <a:p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www.freepng.ru/png-l89oj7/</a:t>
            </a: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www.pngegg.com/ru/png-ziujd</a:t>
            </a: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mamamozhetvse.ru/zagadki-pro-akulu-dlya-detej-12-luchshih.html</a:t>
            </a: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catherineasquithgallery.com/belye-fony/10872-multjashnye-kartinki-na-belom-fone-97-foto.html</a:t>
            </a: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85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dd339873f91a9e4a2798309d96118ce05a83"/>
</p:tagLst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000000"/>
      </a:hlink>
      <a:folHlink>
        <a:srgbClr val="00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2265</TotalTime>
  <Words>130</Words>
  <Application>Microsoft Office PowerPoint</Application>
  <PresentationFormat>Экран (4:3)</PresentationFormat>
  <Paragraphs>25</Paragraphs>
  <Slides>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Тема Office</vt:lpstr>
      <vt:lpstr>Игра «Сокровища под водой»</vt:lpstr>
      <vt:lpstr>Презентация PowerPoint</vt:lpstr>
      <vt:lpstr>Игра № 2 « Найди ошибку»</vt:lpstr>
      <vt:lpstr>Презентация PowerPoint</vt:lpstr>
      <vt:lpstr>Презентация PowerPoint</vt:lpstr>
      <vt:lpstr>Список источников: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Сокровища под водой</dc:title>
  <dc:creator>obstinate</dc:creator>
  <dc:description>Шаблон презентации с сайта https://presentation-creation.ru/</dc:description>
  <cp:lastModifiedBy>Иксанова Элла Борисовна</cp:lastModifiedBy>
  <cp:revision>778</cp:revision>
  <dcterms:created xsi:type="dcterms:W3CDTF">2018-02-25T09:09:03Z</dcterms:created>
  <dcterms:modified xsi:type="dcterms:W3CDTF">2022-04-15T10:50:26Z</dcterms:modified>
</cp:coreProperties>
</file>