
<file path=[Content_Types].xml><?xml version="1.0" encoding="utf-8"?>
<Types xmlns="http://schemas.openxmlformats.org/package/2006/content-types">
  <Default Extension="mp3" ContentType="audio/mpeg"/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58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C38B"/>
    <a:srgbClr val="FF99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4" y="6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Элла Иксанова" userId="b5ec70d5e041e4d2" providerId="LiveId" clId="{42AA4BFF-478C-475A-B12F-C468E7270979}"/>
    <pc:docChg chg="modSld">
      <pc:chgData name="Элла Иксанова" userId="b5ec70d5e041e4d2" providerId="LiveId" clId="{42AA4BFF-478C-475A-B12F-C468E7270979}" dt="2022-02-21T10:44:46.706" v="29"/>
      <pc:docMkLst>
        <pc:docMk/>
      </pc:docMkLst>
      <pc:sldChg chg="addSp modSp mod modTransition modAnim">
        <pc:chgData name="Элла Иксанова" userId="b5ec70d5e041e4d2" providerId="LiveId" clId="{42AA4BFF-478C-475A-B12F-C468E7270979}" dt="2022-02-21T10:44:46.706" v="29"/>
        <pc:sldMkLst>
          <pc:docMk/>
          <pc:sldMk cId="2804436497" sldId="256"/>
        </pc:sldMkLst>
        <pc:spChg chg="mod">
          <ac:chgData name="Элла Иксанова" userId="b5ec70d5e041e4d2" providerId="LiveId" clId="{42AA4BFF-478C-475A-B12F-C468E7270979}" dt="2022-02-21T10:42:04.866" v="6" actId="1076"/>
          <ac:spMkLst>
            <pc:docMk/>
            <pc:sldMk cId="2804436497" sldId="256"/>
            <ac:spMk id="3" creationId="{81B1B627-62FC-4E3C-B484-C6FFC461C51F}"/>
          </ac:spMkLst>
        </pc:spChg>
        <pc:picChg chg="mod">
          <ac:chgData name="Элла Иксанова" userId="b5ec70d5e041e4d2" providerId="LiveId" clId="{42AA4BFF-478C-475A-B12F-C468E7270979}" dt="2022-02-21T10:42:12.263" v="7" actId="14100"/>
          <ac:picMkLst>
            <pc:docMk/>
            <pc:sldMk cId="2804436497" sldId="256"/>
            <ac:picMk id="2" creationId="{21517C9E-AE5C-4999-9667-8B90850AAD3F}"/>
          </ac:picMkLst>
        </pc:picChg>
        <pc:picChg chg="add mod">
          <ac:chgData name="Элла Иксанова" userId="b5ec70d5e041e4d2" providerId="LiveId" clId="{42AA4BFF-478C-475A-B12F-C468E7270979}" dt="2022-02-21T10:44:17.034" v="23"/>
          <ac:picMkLst>
            <pc:docMk/>
            <pc:sldMk cId="2804436497" sldId="256"/>
            <ac:picMk id="7" creationId="{77F81DD2-5FB2-4268-9AA7-E39885E676E6}"/>
          </ac:picMkLst>
        </pc:picChg>
      </pc:sldChg>
      <pc:sldChg chg="addSp modSp modTransition">
        <pc:chgData name="Элла Иксанова" userId="b5ec70d5e041e4d2" providerId="LiveId" clId="{42AA4BFF-478C-475A-B12F-C468E7270979}" dt="2022-02-21T10:44:37.756" v="27"/>
        <pc:sldMkLst>
          <pc:docMk/>
          <pc:sldMk cId="3111415868" sldId="258"/>
        </pc:sldMkLst>
        <pc:picChg chg="add mod">
          <ac:chgData name="Элла Иксанова" userId="b5ec70d5e041e4d2" providerId="LiveId" clId="{42AA4BFF-478C-475A-B12F-C468E7270979}" dt="2022-02-21T10:44:25.575" v="25"/>
          <ac:picMkLst>
            <pc:docMk/>
            <pc:sldMk cId="3111415868" sldId="258"/>
            <ac:picMk id="5" creationId="{B837FF55-8A9C-4C5C-B74C-F2524D5FB820}"/>
          </ac:picMkLst>
        </pc:picChg>
      </pc:sldChg>
      <pc:sldChg chg="addSp modSp mod modTransition">
        <pc:chgData name="Элла Иксанова" userId="b5ec70d5e041e4d2" providerId="LiveId" clId="{42AA4BFF-478C-475A-B12F-C468E7270979}" dt="2022-02-21T10:44:43.244" v="28"/>
        <pc:sldMkLst>
          <pc:docMk/>
          <pc:sldMk cId="4276581959" sldId="259"/>
        </pc:sldMkLst>
        <pc:picChg chg="add mod">
          <ac:chgData name="Элла Иксанова" userId="b5ec70d5e041e4d2" providerId="LiveId" clId="{42AA4BFF-478C-475A-B12F-C468E7270979}" dt="2022-02-21T10:43:47.473" v="22" actId="207"/>
          <ac:picMkLst>
            <pc:docMk/>
            <pc:sldMk cId="4276581959" sldId="259"/>
            <ac:picMk id="3" creationId="{C2ADDC23-9B9B-4512-B785-20B113ED39E2}"/>
          </ac:picMkLst>
        </pc:picChg>
      </pc:sldChg>
      <pc:sldChg chg="addSp modSp">
        <pc:chgData name="Элла Иксанова" userId="b5ec70d5e041e4d2" providerId="LiveId" clId="{42AA4BFF-478C-475A-B12F-C468E7270979}" dt="2022-02-21T10:44:21.665" v="24"/>
        <pc:sldMkLst>
          <pc:docMk/>
          <pc:sldMk cId="897800007" sldId="261"/>
        </pc:sldMkLst>
        <pc:picChg chg="add mod">
          <ac:chgData name="Элла Иксанова" userId="b5ec70d5e041e4d2" providerId="LiveId" clId="{42AA4BFF-478C-475A-B12F-C468E7270979}" dt="2022-02-21T10:44:21.665" v="24"/>
          <ac:picMkLst>
            <pc:docMk/>
            <pc:sldMk cId="897800007" sldId="261"/>
            <ac:picMk id="131" creationId="{F6A6BF0E-523A-48AE-BEBE-98EBA16055B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334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90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279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52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964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636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58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333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333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1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225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7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AB3B0-85CD-4EB5-BDFC-C1F9B8F3C05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40389-B6D1-41A0-B78B-F5119DC83F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869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sv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me.ru/" TargetMode="External"/><Relationship Id="rId2" Type="http://schemas.openxmlformats.org/officeDocument/2006/relationships/hyperlink" Target="https://ds04.infourok.ru/uploads/ex/012f/00132786-b3f91229/9/img9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culture.ru/storage/images/20df1071be3ad5afa221dc29952642d8/bf60c107c1575f81096f57cadf9e7210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35" b="11043"/>
          <a:stretch/>
        </p:blipFill>
        <p:spPr bwMode="auto">
          <a:xfrm>
            <a:off x="6048204" y="273295"/>
            <a:ext cx="5673906" cy="27952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Скругленный прямоугольник 4">
            <a:hlinkClick r:id="" action="ppaction://hlinkshowjump?jump=nextslide" highlightClick="1"/>
          </p:cNvPr>
          <p:cNvSpPr/>
          <p:nvPr/>
        </p:nvSpPr>
        <p:spPr>
          <a:xfrm>
            <a:off x="817682" y="5148941"/>
            <a:ext cx="2857501" cy="96492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78166" y="5400568"/>
            <a:ext cx="2136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Играть!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B1B627-62FC-4E3C-B484-C6FFC461C51F}"/>
              </a:ext>
            </a:extLst>
          </p:cNvPr>
          <p:cNvSpPr txBox="1"/>
          <p:nvPr/>
        </p:nvSpPr>
        <p:spPr>
          <a:xfrm>
            <a:off x="226142" y="534102"/>
            <a:ext cx="2772697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 Шатикова Александра 216Б</a:t>
            </a:r>
          </a:p>
        </p:txBody>
      </p:sp>
      <p:pic>
        <p:nvPicPr>
          <p:cNvPr id="2" name="opening_new">
            <a:hlinkClick r:id="" action="ppaction://media"/>
            <a:extLst>
              <a:ext uri="{FF2B5EF4-FFF2-40B4-BE49-F238E27FC236}">
                <a16:creationId xmlns:a16="http://schemas.microsoft.com/office/drawing/2014/main" id="{21517C9E-AE5C-4999-9667-8B90850AAD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20552" y="273295"/>
            <a:ext cx="1245306" cy="1245306"/>
          </a:xfrm>
          <a:prstGeom prst="rect">
            <a:avLst/>
          </a:prstGeom>
        </p:spPr>
      </p:pic>
      <p:pic>
        <p:nvPicPr>
          <p:cNvPr id="7" name="Рисунок 6" descr="Барабан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7F81DD2-5FB2-4268-9AA7-E39885E676E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1652000" y="6318000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3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43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текст, мужчина, человек&#10;&#10;Автоматически созданное описание">
            <a:extLst>
              <a:ext uri="{FF2B5EF4-FFF2-40B4-BE49-F238E27FC236}">
                <a16:creationId xmlns:a16="http://schemas.microsoft.com/office/drawing/2014/main" id="{B5075AA7-53F2-472D-8F37-40643191D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891" y="786934"/>
            <a:ext cx="6892414" cy="54426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Облако 6">
            <a:extLst>
              <a:ext uri="{FF2B5EF4-FFF2-40B4-BE49-F238E27FC236}">
                <a16:creationId xmlns:a16="http://schemas.microsoft.com/office/drawing/2014/main" id="{DE3CFE68-5C60-4CA6-989F-8D0C1CB86286}"/>
              </a:ext>
            </a:extLst>
          </p:cNvPr>
          <p:cNvSpPr/>
          <p:nvPr/>
        </p:nvSpPr>
        <p:spPr>
          <a:xfrm rot="403482">
            <a:off x="8111613" y="3637936"/>
            <a:ext cx="3490452" cy="1877962"/>
          </a:xfrm>
          <a:prstGeom prst="cloud">
            <a:avLst/>
          </a:prstGeom>
          <a:solidFill>
            <a:srgbClr val="EDC38B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055F43-E7CD-46C9-B28C-DC6526147B0A}"/>
              </a:ext>
            </a:extLst>
          </p:cNvPr>
          <p:cNvSpPr txBox="1"/>
          <p:nvPr/>
        </p:nvSpPr>
        <p:spPr>
          <a:xfrm>
            <a:off x="8583561" y="4050890"/>
            <a:ext cx="2576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Добрый вечер!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начинается!</a:t>
            </a:r>
          </a:p>
        </p:txBody>
      </p:sp>
      <p:pic>
        <p:nvPicPr>
          <p:cNvPr id="3" name="Рисунок 2" descr="Барабан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2ADDC23-9B9B-4512-B785-20B113ED39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1652000" y="6318000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8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: скругленные углы 29">
            <a:extLst>
              <a:ext uri="{FF2B5EF4-FFF2-40B4-BE49-F238E27FC236}">
                <a16:creationId xmlns:a16="http://schemas.microsoft.com/office/drawing/2014/main" id="{5D500F4C-4168-4A86-B32E-695825731308}"/>
              </a:ext>
            </a:extLst>
          </p:cNvPr>
          <p:cNvSpPr/>
          <p:nvPr/>
        </p:nvSpPr>
        <p:spPr>
          <a:xfrm>
            <a:off x="698660" y="5794128"/>
            <a:ext cx="2762014" cy="582256"/>
          </a:xfrm>
          <a:prstGeom prst="roundRect">
            <a:avLst/>
          </a:prstGeom>
          <a:solidFill>
            <a:srgbClr val="EDC38B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F82CC2D4-6821-4990-9942-F5BF38AD7867}"/>
              </a:ext>
            </a:extLst>
          </p:cNvPr>
          <p:cNvGrpSpPr/>
          <p:nvPr/>
        </p:nvGrpSpPr>
        <p:grpSpPr>
          <a:xfrm>
            <a:off x="295470" y="1722278"/>
            <a:ext cx="3877216" cy="3877216"/>
            <a:chOff x="423592" y="1623742"/>
            <a:chExt cx="3877216" cy="3877216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DCDDBB8E-C11D-424F-8080-80E997F48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592" y="1623742"/>
              <a:ext cx="3877216" cy="3877216"/>
            </a:xfrm>
            <a:prstGeom prst="rect">
              <a:avLst/>
            </a:prstGeom>
          </p:spPr>
        </p:pic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21FF0267-6E88-4711-94C5-DB7FA92E105D}"/>
                </a:ext>
              </a:extLst>
            </p:cNvPr>
            <p:cNvSpPr/>
            <p:nvPr/>
          </p:nvSpPr>
          <p:spPr>
            <a:xfrm rot="14277551">
              <a:off x="3492285" y="2484132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1000</a:t>
              </a:r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E0956E54-D1B8-4DF3-AC76-CF96DF66DFF9}"/>
                </a:ext>
              </a:extLst>
            </p:cNvPr>
            <p:cNvSpPr/>
            <p:nvPr/>
          </p:nvSpPr>
          <p:spPr>
            <a:xfrm rot="8817276">
              <a:off x="1107816" y="2035229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800</a:t>
              </a: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AA8B118C-A119-4AFB-8BEB-7EDF32B2DCFA}"/>
                </a:ext>
              </a:extLst>
            </p:cNvPr>
            <p:cNvSpPr/>
            <p:nvPr/>
          </p:nvSpPr>
          <p:spPr>
            <a:xfrm rot="3150085">
              <a:off x="709083" y="4386269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600</a:t>
              </a: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5D909526-E47F-43AB-A318-2CF35181FE3E}"/>
                </a:ext>
              </a:extLst>
            </p:cNvPr>
            <p:cNvSpPr/>
            <p:nvPr/>
          </p:nvSpPr>
          <p:spPr>
            <a:xfrm rot="16750752">
              <a:off x="3743071" y="3756404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400</a:t>
              </a:r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764FC277-E37D-4474-B6AA-B4582FBBF20D}"/>
                </a:ext>
              </a:extLst>
            </p:cNvPr>
            <p:cNvSpPr/>
            <p:nvPr/>
          </p:nvSpPr>
          <p:spPr>
            <a:xfrm rot="19355565">
              <a:off x="3022392" y="4801460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200</a:t>
              </a: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965EE0D2-C9D7-47C3-8ECA-68FF7F7C8648}"/>
                </a:ext>
              </a:extLst>
            </p:cNvPr>
            <p:cNvSpPr/>
            <p:nvPr/>
          </p:nvSpPr>
          <p:spPr>
            <a:xfrm rot="714450">
              <a:off x="1819719" y="5065714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0</a:t>
              </a: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0EEE5941-B077-444D-8B69-4BB6CC8BF260}"/>
                </a:ext>
              </a:extLst>
            </p:cNvPr>
            <p:cNvSpPr/>
            <p:nvPr/>
          </p:nvSpPr>
          <p:spPr>
            <a:xfrm rot="10045798">
              <a:off x="1755196" y="1773637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Б</a:t>
              </a: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97480C3F-C232-4820-9802-873B3D13A32B}"/>
                </a:ext>
              </a:extLst>
            </p:cNvPr>
            <p:cNvSpPr/>
            <p:nvPr/>
          </p:nvSpPr>
          <p:spPr>
            <a:xfrm rot="4607723">
              <a:off x="453496" y="3777282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100</a:t>
              </a: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id="{F37F9061-86D7-4B90-BA23-6CB51108D6EE}"/>
                </a:ext>
              </a:extLst>
            </p:cNvPr>
            <p:cNvSpPr/>
            <p:nvPr/>
          </p:nvSpPr>
          <p:spPr>
            <a:xfrm rot="12877214">
              <a:off x="3056954" y="2053509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300</a:t>
              </a: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21BA4777-FDEB-4379-8F66-B9209E182C86}"/>
                </a:ext>
              </a:extLst>
            </p:cNvPr>
            <p:cNvSpPr/>
            <p:nvPr/>
          </p:nvSpPr>
          <p:spPr>
            <a:xfrm rot="15416711">
              <a:off x="3743071" y="3112550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500</a:t>
              </a:r>
            </a:p>
          </p:txBody>
        </p:sp>
        <p:sp>
          <p:nvSpPr>
            <p:cNvPr id="14" name="Прямоугольник 13">
              <a:extLst>
                <a:ext uri="{FF2B5EF4-FFF2-40B4-BE49-F238E27FC236}">
                  <a16:creationId xmlns:a16="http://schemas.microsoft.com/office/drawing/2014/main" id="{A53BC123-D002-4973-BA53-4E0FC9F89749}"/>
                </a:ext>
              </a:extLst>
            </p:cNvPr>
            <p:cNvSpPr/>
            <p:nvPr/>
          </p:nvSpPr>
          <p:spPr>
            <a:xfrm rot="18115936">
              <a:off x="3492000" y="4352739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700</a:t>
              </a:r>
            </a:p>
          </p:txBody>
        </p:sp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84893DA1-2E1C-48B1-8B7E-3EC75E9100D9}"/>
                </a:ext>
              </a:extLst>
            </p:cNvPr>
            <p:cNvSpPr/>
            <p:nvPr/>
          </p:nvSpPr>
          <p:spPr>
            <a:xfrm rot="1890021">
              <a:off x="1189923" y="4843033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900</a:t>
              </a: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70139881-9F7A-455A-9ADC-DE3ED2CA7872}"/>
                </a:ext>
              </a:extLst>
            </p:cNvPr>
            <p:cNvSpPr/>
            <p:nvPr/>
          </p:nvSpPr>
          <p:spPr>
            <a:xfrm rot="6331508">
              <a:off x="444628" y="3082099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1200</a:t>
              </a: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11D21D4B-6837-4D6A-A6D2-D365F8431E31}"/>
                </a:ext>
              </a:extLst>
            </p:cNvPr>
            <p:cNvSpPr/>
            <p:nvPr/>
          </p:nvSpPr>
          <p:spPr>
            <a:xfrm rot="7501775">
              <a:off x="710423" y="2494014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1100</a:t>
              </a: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4E7C2C13-9F30-405D-9AF9-7DF97C3FACDA}"/>
                </a:ext>
              </a:extLst>
            </p:cNvPr>
            <p:cNvSpPr/>
            <p:nvPr/>
          </p:nvSpPr>
          <p:spPr>
            <a:xfrm rot="11542051">
              <a:off x="2447841" y="1765626"/>
              <a:ext cx="520505" cy="2672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/>
                <a:t>1400</a:t>
              </a: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181E9902-24BE-4122-8C7A-298A8796222D}"/>
                </a:ext>
              </a:extLst>
            </p:cNvPr>
            <p:cNvSpPr/>
            <p:nvPr/>
          </p:nvSpPr>
          <p:spPr>
            <a:xfrm rot="20765996">
              <a:off x="2449741" y="5057931"/>
              <a:ext cx="520505" cy="26728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b="1" dirty="0">
                  <a:solidFill>
                    <a:sysClr val="windowText" lastClr="000000"/>
                  </a:solidFill>
                </a:rPr>
                <a:t>1300</a:t>
              </a:r>
            </a:p>
          </p:txBody>
        </p:sp>
      </p:grpSp>
      <p:sp>
        <p:nvSpPr>
          <p:cNvPr id="4" name="Равнобедренный треугольник 3">
            <a:extLst>
              <a:ext uri="{FF2B5EF4-FFF2-40B4-BE49-F238E27FC236}">
                <a16:creationId xmlns:a16="http://schemas.microsoft.com/office/drawing/2014/main" id="{33F09EAE-55DC-4FA8-BFCF-4C743F587C0E}"/>
              </a:ext>
            </a:extLst>
          </p:cNvPr>
          <p:cNvSpPr/>
          <p:nvPr/>
        </p:nvSpPr>
        <p:spPr>
          <a:xfrm>
            <a:off x="2285206" y="4519912"/>
            <a:ext cx="190500" cy="990600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4060FE0B-B06D-47A5-9BEE-728D65B5DF41}"/>
              </a:ext>
            </a:extLst>
          </p:cNvPr>
          <p:cNvSpPr>
            <a:spLocks noChangeAspect="1"/>
          </p:cNvSpPr>
          <p:nvPr/>
        </p:nvSpPr>
        <p:spPr>
          <a:xfrm>
            <a:off x="6147294" y="2444064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4FC6E28-1E26-4816-A6F5-E459DBDD3A78}"/>
              </a:ext>
            </a:extLst>
          </p:cNvPr>
          <p:cNvSpPr>
            <a:spLocks noChangeAspect="1"/>
          </p:cNvSpPr>
          <p:nvPr/>
        </p:nvSpPr>
        <p:spPr>
          <a:xfrm>
            <a:off x="6769259" y="2438498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6A508804-58A9-4C2E-A6C5-035088C799C1}"/>
              </a:ext>
            </a:extLst>
          </p:cNvPr>
          <p:cNvSpPr>
            <a:spLocks noChangeAspect="1"/>
          </p:cNvSpPr>
          <p:nvPr/>
        </p:nvSpPr>
        <p:spPr>
          <a:xfrm>
            <a:off x="7375268" y="2428814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E19D7E42-4834-4960-B5D1-9A045EB6E536}"/>
              </a:ext>
            </a:extLst>
          </p:cNvPr>
          <p:cNvSpPr>
            <a:spLocks noChangeAspect="1"/>
          </p:cNvSpPr>
          <p:nvPr/>
        </p:nvSpPr>
        <p:spPr>
          <a:xfrm>
            <a:off x="7983072" y="2430718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2E43497-21B7-4AE4-9FFB-1A7E13FE653D}"/>
              </a:ext>
            </a:extLst>
          </p:cNvPr>
          <p:cNvSpPr>
            <a:spLocks noChangeAspect="1"/>
          </p:cNvSpPr>
          <p:nvPr/>
        </p:nvSpPr>
        <p:spPr>
          <a:xfrm>
            <a:off x="8593277" y="2429975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BE4EC708-EE4B-4FF9-AC13-C6554B26084A}"/>
              </a:ext>
            </a:extLst>
          </p:cNvPr>
          <p:cNvSpPr>
            <a:spLocks noChangeAspect="1"/>
          </p:cNvSpPr>
          <p:nvPr/>
        </p:nvSpPr>
        <p:spPr>
          <a:xfrm>
            <a:off x="9193268" y="2422873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9D8F9E4A-9CDA-46B4-B821-77E054093063}"/>
              </a:ext>
            </a:extLst>
          </p:cNvPr>
          <p:cNvSpPr>
            <a:spLocks noChangeAspect="1"/>
          </p:cNvSpPr>
          <p:nvPr/>
        </p:nvSpPr>
        <p:spPr>
          <a:xfrm>
            <a:off x="9808859" y="2422814"/>
            <a:ext cx="61200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</a:p>
        </p:txBody>
      </p:sp>
      <p:sp>
        <p:nvSpPr>
          <p:cNvPr id="89" name="Прямоугольник 88">
            <a:hlinkClick r:id="" action="ppaction://macro?name=DragandDrop"/>
            <a:extLst>
              <a:ext uri="{FF2B5EF4-FFF2-40B4-BE49-F238E27FC236}">
                <a16:creationId xmlns:a16="http://schemas.microsoft.com/office/drawing/2014/main" id="{2B31D068-CC90-456C-9426-28C6852F4535}"/>
              </a:ext>
            </a:extLst>
          </p:cNvPr>
          <p:cNvSpPr/>
          <p:nvPr/>
        </p:nvSpPr>
        <p:spPr>
          <a:xfrm>
            <a:off x="4027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А</a:t>
            </a:r>
          </a:p>
        </p:txBody>
      </p:sp>
      <p:sp>
        <p:nvSpPr>
          <p:cNvPr id="93" name="Прямоугольник 92">
            <a:hlinkClick r:id="" action="ppaction://macro?name=DragandDrop"/>
            <a:extLst>
              <a:ext uri="{FF2B5EF4-FFF2-40B4-BE49-F238E27FC236}">
                <a16:creationId xmlns:a16="http://schemas.microsoft.com/office/drawing/2014/main" id="{D8947E2F-8C91-49EA-8D04-CE2D46929384}"/>
              </a:ext>
            </a:extLst>
          </p:cNvPr>
          <p:cNvSpPr/>
          <p:nvPr/>
        </p:nvSpPr>
        <p:spPr>
          <a:xfrm>
            <a:off x="5539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Г</a:t>
            </a:r>
          </a:p>
        </p:txBody>
      </p:sp>
      <p:sp>
        <p:nvSpPr>
          <p:cNvPr id="94" name="Прямоугольник 93">
            <a:hlinkClick r:id="" action="ppaction://macro?name=DragandDrop"/>
            <a:extLst>
              <a:ext uri="{FF2B5EF4-FFF2-40B4-BE49-F238E27FC236}">
                <a16:creationId xmlns:a16="http://schemas.microsoft.com/office/drawing/2014/main" id="{13B84711-5214-4983-B1AD-6A5004C14401}"/>
              </a:ext>
            </a:extLst>
          </p:cNvPr>
          <p:cNvSpPr/>
          <p:nvPr/>
        </p:nvSpPr>
        <p:spPr>
          <a:xfrm>
            <a:off x="6043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Д</a:t>
            </a:r>
          </a:p>
        </p:txBody>
      </p:sp>
      <p:sp>
        <p:nvSpPr>
          <p:cNvPr id="95" name="Прямоугольник 94">
            <a:hlinkClick r:id="" action="ppaction://macro?name=DragandDrop"/>
            <a:extLst>
              <a:ext uri="{FF2B5EF4-FFF2-40B4-BE49-F238E27FC236}">
                <a16:creationId xmlns:a16="http://schemas.microsoft.com/office/drawing/2014/main" id="{29BA7885-7AEF-4C2B-AFF5-757D0125ED84}"/>
              </a:ext>
            </a:extLst>
          </p:cNvPr>
          <p:cNvSpPr/>
          <p:nvPr/>
        </p:nvSpPr>
        <p:spPr>
          <a:xfrm>
            <a:off x="6547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Е</a:t>
            </a:r>
          </a:p>
        </p:txBody>
      </p:sp>
      <p:sp>
        <p:nvSpPr>
          <p:cNvPr id="96" name="Прямоугольник 95">
            <a:hlinkClick r:id="" action="ppaction://macro?name=DragandDrop"/>
            <a:extLst>
              <a:ext uri="{FF2B5EF4-FFF2-40B4-BE49-F238E27FC236}">
                <a16:creationId xmlns:a16="http://schemas.microsoft.com/office/drawing/2014/main" id="{929F6CD9-205A-4576-9331-7D2A53D9AF84}"/>
              </a:ext>
            </a:extLst>
          </p:cNvPr>
          <p:cNvSpPr/>
          <p:nvPr/>
        </p:nvSpPr>
        <p:spPr>
          <a:xfrm>
            <a:off x="11587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Р</a:t>
            </a:r>
          </a:p>
        </p:txBody>
      </p:sp>
      <p:sp>
        <p:nvSpPr>
          <p:cNvPr id="97" name="Прямоугольник 96">
            <a:hlinkClick r:id="" action="ppaction://macro?name=DragandDrop"/>
            <a:extLst>
              <a:ext uri="{FF2B5EF4-FFF2-40B4-BE49-F238E27FC236}">
                <a16:creationId xmlns:a16="http://schemas.microsoft.com/office/drawing/2014/main" id="{FAC5093F-B3A9-438E-92C4-E810B76BD52A}"/>
              </a:ext>
            </a:extLst>
          </p:cNvPr>
          <p:cNvSpPr/>
          <p:nvPr/>
        </p:nvSpPr>
        <p:spPr>
          <a:xfrm>
            <a:off x="7051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Ж</a:t>
            </a:r>
          </a:p>
        </p:txBody>
      </p:sp>
      <p:sp>
        <p:nvSpPr>
          <p:cNvPr id="98" name="Прямоугольник 97">
            <a:hlinkClick r:id="" action="ppaction://macro?name=DragandDrop"/>
            <a:extLst>
              <a:ext uri="{FF2B5EF4-FFF2-40B4-BE49-F238E27FC236}">
                <a16:creationId xmlns:a16="http://schemas.microsoft.com/office/drawing/2014/main" id="{A76FDAEF-A694-47E7-B12D-E7E05E901433}"/>
              </a:ext>
            </a:extLst>
          </p:cNvPr>
          <p:cNvSpPr/>
          <p:nvPr/>
        </p:nvSpPr>
        <p:spPr>
          <a:xfrm>
            <a:off x="7555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З</a:t>
            </a:r>
          </a:p>
        </p:txBody>
      </p:sp>
      <p:sp>
        <p:nvSpPr>
          <p:cNvPr id="99" name="Прямоугольник 98">
            <a:hlinkClick r:id="" action="ppaction://macro?name=DragandDrop"/>
            <a:extLst>
              <a:ext uri="{FF2B5EF4-FFF2-40B4-BE49-F238E27FC236}">
                <a16:creationId xmlns:a16="http://schemas.microsoft.com/office/drawing/2014/main" id="{3F807941-94AF-4182-9ABF-ED041FAD502A}"/>
              </a:ext>
            </a:extLst>
          </p:cNvPr>
          <p:cNvSpPr/>
          <p:nvPr/>
        </p:nvSpPr>
        <p:spPr>
          <a:xfrm>
            <a:off x="8059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И</a:t>
            </a:r>
          </a:p>
        </p:txBody>
      </p:sp>
      <p:sp>
        <p:nvSpPr>
          <p:cNvPr id="100" name="Прямоугольник 99">
            <a:hlinkClick r:id="" action="ppaction://macro?name=DragandDrop"/>
            <a:extLst>
              <a:ext uri="{FF2B5EF4-FFF2-40B4-BE49-F238E27FC236}">
                <a16:creationId xmlns:a16="http://schemas.microsoft.com/office/drawing/2014/main" id="{9B3E0CF2-09E6-4393-A1E4-80195495A7DC}"/>
              </a:ext>
            </a:extLst>
          </p:cNvPr>
          <p:cNvSpPr/>
          <p:nvPr/>
        </p:nvSpPr>
        <p:spPr>
          <a:xfrm>
            <a:off x="8563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К</a:t>
            </a:r>
          </a:p>
        </p:txBody>
      </p:sp>
      <p:sp>
        <p:nvSpPr>
          <p:cNvPr id="101" name="Прямоугольник 100">
            <a:hlinkClick r:id="" action="ppaction://macro?name=DragandDrop"/>
            <a:extLst>
              <a:ext uri="{FF2B5EF4-FFF2-40B4-BE49-F238E27FC236}">
                <a16:creationId xmlns:a16="http://schemas.microsoft.com/office/drawing/2014/main" id="{0567BD66-2A32-4609-BBE4-67881CF6F769}"/>
              </a:ext>
            </a:extLst>
          </p:cNvPr>
          <p:cNvSpPr/>
          <p:nvPr/>
        </p:nvSpPr>
        <p:spPr>
          <a:xfrm>
            <a:off x="9067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Л</a:t>
            </a:r>
          </a:p>
        </p:txBody>
      </p:sp>
      <p:sp>
        <p:nvSpPr>
          <p:cNvPr id="102" name="Прямоугольник 101">
            <a:hlinkClick r:id="" action="ppaction://macro?name=DragandDrop"/>
            <a:extLst>
              <a:ext uri="{FF2B5EF4-FFF2-40B4-BE49-F238E27FC236}">
                <a16:creationId xmlns:a16="http://schemas.microsoft.com/office/drawing/2014/main" id="{E783A7B7-3962-4282-8282-87127A285667}"/>
              </a:ext>
            </a:extLst>
          </p:cNvPr>
          <p:cNvSpPr/>
          <p:nvPr/>
        </p:nvSpPr>
        <p:spPr>
          <a:xfrm>
            <a:off x="9571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М</a:t>
            </a:r>
          </a:p>
        </p:txBody>
      </p:sp>
      <p:sp>
        <p:nvSpPr>
          <p:cNvPr id="103" name="Прямоугольник 102">
            <a:hlinkClick r:id="" action="ppaction://macro?name=DragandDrop"/>
            <a:extLst>
              <a:ext uri="{FF2B5EF4-FFF2-40B4-BE49-F238E27FC236}">
                <a16:creationId xmlns:a16="http://schemas.microsoft.com/office/drawing/2014/main" id="{14C42FF8-E6BF-4D9F-81CB-0974C114B0F4}"/>
              </a:ext>
            </a:extLst>
          </p:cNvPr>
          <p:cNvSpPr/>
          <p:nvPr/>
        </p:nvSpPr>
        <p:spPr>
          <a:xfrm>
            <a:off x="10075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Н</a:t>
            </a:r>
          </a:p>
        </p:txBody>
      </p:sp>
      <p:sp>
        <p:nvSpPr>
          <p:cNvPr id="104" name="Прямоугольник 103">
            <a:hlinkClick r:id="" action="ppaction://macro?name=DragandDrop"/>
            <a:extLst>
              <a:ext uri="{FF2B5EF4-FFF2-40B4-BE49-F238E27FC236}">
                <a16:creationId xmlns:a16="http://schemas.microsoft.com/office/drawing/2014/main" id="{CEB812A2-BE62-4719-92D6-000B415FD171}"/>
              </a:ext>
            </a:extLst>
          </p:cNvPr>
          <p:cNvSpPr/>
          <p:nvPr/>
        </p:nvSpPr>
        <p:spPr>
          <a:xfrm>
            <a:off x="10579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О</a:t>
            </a:r>
          </a:p>
        </p:txBody>
      </p:sp>
      <p:sp>
        <p:nvSpPr>
          <p:cNvPr id="105" name="Прямоугольник 104">
            <a:hlinkClick r:id="" action="ppaction://macro?name=DragandDrop"/>
            <a:extLst>
              <a:ext uri="{FF2B5EF4-FFF2-40B4-BE49-F238E27FC236}">
                <a16:creationId xmlns:a16="http://schemas.microsoft.com/office/drawing/2014/main" id="{4B47544D-FE0A-430E-B9C8-32DB3ECA8BA2}"/>
              </a:ext>
            </a:extLst>
          </p:cNvPr>
          <p:cNvSpPr/>
          <p:nvPr/>
        </p:nvSpPr>
        <p:spPr>
          <a:xfrm>
            <a:off x="11083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П</a:t>
            </a:r>
          </a:p>
        </p:txBody>
      </p:sp>
      <p:sp>
        <p:nvSpPr>
          <p:cNvPr id="106" name="Прямоугольник 105">
            <a:hlinkClick r:id="" action="ppaction://macro?name=DragandDrop"/>
            <a:extLst>
              <a:ext uri="{FF2B5EF4-FFF2-40B4-BE49-F238E27FC236}">
                <a16:creationId xmlns:a16="http://schemas.microsoft.com/office/drawing/2014/main" id="{66B8A688-CA4C-43C0-B1FC-C5EED37D65CB}"/>
              </a:ext>
            </a:extLst>
          </p:cNvPr>
          <p:cNvSpPr/>
          <p:nvPr/>
        </p:nvSpPr>
        <p:spPr>
          <a:xfrm>
            <a:off x="4035707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С</a:t>
            </a:r>
          </a:p>
        </p:txBody>
      </p:sp>
      <p:sp>
        <p:nvSpPr>
          <p:cNvPr id="108" name="Прямоугольник 107">
            <a:hlinkClick r:id="" action="ppaction://macro?name=DragandDrop"/>
            <a:extLst>
              <a:ext uri="{FF2B5EF4-FFF2-40B4-BE49-F238E27FC236}">
                <a16:creationId xmlns:a16="http://schemas.microsoft.com/office/drawing/2014/main" id="{A41FB29B-FCBE-4C00-A535-B00AAB219AE2}"/>
              </a:ext>
            </a:extLst>
          </p:cNvPr>
          <p:cNvSpPr/>
          <p:nvPr/>
        </p:nvSpPr>
        <p:spPr>
          <a:xfrm>
            <a:off x="5029427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У</a:t>
            </a:r>
          </a:p>
        </p:txBody>
      </p:sp>
      <p:sp>
        <p:nvSpPr>
          <p:cNvPr id="109" name="Прямоугольник 108">
            <a:hlinkClick r:id="" action="ppaction://macro?name=DragandDrop"/>
            <a:extLst>
              <a:ext uri="{FF2B5EF4-FFF2-40B4-BE49-F238E27FC236}">
                <a16:creationId xmlns:a16="http://schemas.microsoft.com/office/drawing/2014/main" id="{0CC6BC0C-858B-419B-8F57-70E73636F560}"/>
              </a:ext>
            </a:extLst>
          </p:cNvPr>
          <p:cNvSpPr/>
          <p:nvPr/>
        </p:nvSpPr>
        <p:spPr>
          <a:xfrm>
            <a:off x="5544111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Ф</a:t>
            </a:r>
          </a:p>
        </p:txBody>
      </p:sp>
      <p:sp>
        <p:nvSpPr>
          <p:cNvPr id="110" name="Прямоугольник 109">
            <a:hlinkClick r:id="" action="ppaction://macro?name=DragandDrop"/>
            <a:extLst>
              <a:ext uri="{FF2B5EF4-FFF2-40B4-BE49-F238E27FC236}">
                <a16:creationId xmlns:a16="http://schemas.microsoft.com/office/drawing/2014/main" id="{AB7E4A25-BEE3-4E42-984A-4F019E014A19}"/>
              </a:ext>
            </a:extLst>
          </p:cNvPr>
          <p:cNvSpPr/>
          <p:nvPr/>
        </p:nvSpPr>
        <p:spPr>
          <a:xfrm>
            <a:off x="6052635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Х</a:t>
            </a:r>
          </a:p>
        </p:txBody>
      </p:sp>
      <p:sp>
        <p:nvSpPr>
          <p:cNvPr id="111" name="Прямоугольник 110">
            <a:hlinkClick r:id="" action="ppaction://macro?name=DragandDrop"/>
            <a:extLst>
              <a:ext uri="{FF2B5EF4-FFF2-40B4-BE49-F238E27FC236}">
                <a16:creationId xmlns:a16="http://schemas.microsoft.com/office/drawing/2014/main" id="{CE7618DE-9842-4263-8840-7F7EEA1CD286}"/>
              </a:ext>
            </a:extLst>
          </p:cNvPr>
          <p:cNvSpPr/>
          <p:nvPr/>
        </p:nvSpPr>
        <p:spPr>
          <a:xfrm>
            <a:off x="6559052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Ц</a:t>
            </a:r>
          </a:p>
        </p:txBody>
      </p:sp>
      <p:sp>
        <p:nvSpPr>
          <p:cNvPr id="112" name="Прямоугольник 111">
            <a:hlinkClick r:id="" action="ppaction://macro?name=DragandDrop"/>
            <a:extLst>
              <a:ext uri="{FF2B5EF4-FFF2-40B4-BE49-F238E27FC236}">
                <a16:creationId xmlns:a16="http://schemas.microsoft.com/office/drawing/2014/main" id="{24FB9161-7725-4CA0-9C70-B1CDDD723FF5}"/>
              </a:ext>
            </a:extLst>
          </p:cNvPr>
          <p:cNvSpPr/>
          <p:nvPr/>
        </p:nvSpPr>
        <p:spPr>
          <a:xfrm>
            <a:off x="7063849" y="5725467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Ч</a:t>
            </a:r>
          </a:p>
        </p:txBody>
      </p:sp>
      <p:sp>
        <p:nvSpPr>
          <p:cNvPr id="113" name="Прямоугольник 112">
            <a:hlinkClick r:id="" action="ppaction://macro?name=DragandDrop"/>
            <a:extLst>
              <a:ext uri="{FF2B5EF4-FFF2-40B4-BE49-F238E27FC236}">
                <a16:creationId xmlns:a16="http://schemas.microsoft.com/office/drawing/2014/main" id="{3C9A41F6-98E8-477F-ADCE-AFCA427B0B77}"/>
              </a:ext>
            </a:extLst>
          </p:cNvPr>
          <p:cNvSpPr/>
          <p:nvPr/>
        </p:nvSpPr>
        <p:spPr>
          <a:xfrm>
            <a:off x="7566085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Ш</a:t>
            </a:r>
          </a:p>
        </p:txBody>
      </p:sp>
      <p:sp>
        <p:nvSpPr>
          <p:cNvPr id="114" name="Прямоугольник 113">
            <a:hlinkClick r:id="" action="ppaction://macro?name=DragandDrop"/>
            <a:extLst>
              <a:ext uri="{FF2B5EF4-FFF2-40B4-BE49-F238E27FC236}">
                <a16:creationId xmlns:a16="http://schemas.microsoft.com/office/drawing/2014/main" id="{23516482-B37E-4513-8D3A-F4832F1A23EA}"/>
              </a:ext>
            </a:extLst>
          </p:cNvPr>
          <p:cNvSpPr/>
          <p:nvPr/>
        </p:nvSpPr>
        <p:spPr>
          <a:xfrm>
            <a:off x="8065758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Щ</a:t>
            </a:r>
          </a:p>
        </p:txBody>
      </p:sp>
      <p:sp>
        <p:nvSpPr>
          <p:cNvPr id="115" name="Прямоугольник 114">
            <a:hlinkClick r:id="" action="ppaction://macro?name=DragandDrop"/>
            <a:extLst>
              <a:ext uri="{FF2B5EF4-FFF2-40B4-BE49-F238E27FC236}">
                <a16:creationId xmlns:a16="http://schemas.microsoft.com/office/drawing/2014/main" id="{39C029FA-FE0D-4917-A700-4B09E02F1119}"/>
              </a:ext>
            </a:extLst>
          </p:cNvPr>
          <p:cNvSpPr/>
          <p:nvPr/>
        </p:nvSpPr>
        <p:spPr>
          <a:xfrm>
            <a:off x="8574085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Ъ</a:t>
            </a:r>
          </a:p>
        </p:txBody>
      </p:sp>
      <p:sp>
        <p:nvSpPr>
          <p:cNvPr id="116" name="Прямоугольник 115">
            <a:hlinkClick r:id="" action="ppaction://macro?name=DragandDrop"/>
            <a:extLst>
              <a:ext uri="{FF2B5EF4-FFF2-40B4-BE49-F238E27FC236}">
                <a16:creationId xmlns:a16="http://schemas.microsoft.com/office/drawing/2014/main" id="{64EB9D96-10D0-48D3-ACFE-A0BFA7313558}"/>
              </a:ext>
            </a:extLst>
          </p:cNvPr>
          <p:cNvSpPr/>
          <p:nvPr/>
        </p:nvSpPr>
        <p:spPr>
          <a:xfrm>
            <a:off x="9574032" y="572277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Ь</a:t>
            </a:r>
          </a:p>
        </p:txBody>
      </p:sp>
      <p:sp>
        <p:nvSpPr>
          <p:cNvPr id="117" name="Прямоугольник 116">
            <a:hlinkClick r:id="" action="ppaction://macro?name=DragandDrop"/>
            <a:extLst>
              <a:ext uri="{FF2B5EF4-FFF2-40B4-BE49-F238E27FC236}">
                <a16:creationId xmlns:a16="http://schemas.microsoft.com/office/drawing/2014/main" id="{84483303-BAFF-4CFF-8F13-5A307957A8D3}"/>
              </a:ext>
            </a:extLst>
          </p:cNvPr>
          <p:cNvSpPr/>
          <p:nvPr/>
        </p:nvSpPr>
        <p:spPr>
          <a:xfrm>
            <a:off x="10084151" y="572277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Э</a:t>
            </a:r>
          </a:p>
        </p:txBody>
      </p:sp>
      <p:sp>
        <p:nvSpPr>
          <p:cNvPr id="118" name="Прямоугольник 117">
            <a:hlinkClick r:id="" action="ppaction://macro?name=DragandDrop"/>
            <a:extLst>
              <a:ext uri="{FF2B5EF4-FFF2-40B4-BE49-F238E27FC236}">
                <a16:creationId xmlns:a16="http://schemas.microsoft.com/office/drawing/2014/main" id="{44520395-C5C2-484B-B77E-DCC1C5C26A8E}"/>
              </a:ext>
            </a:extLst>
          </p:cNvPr>
          <p:cNvSpPr/>
          <p:nvPr/>
        </p:nvSpPr>
        <p:spPr>
          <a:xfrm>
            <a:off x="10589118" y="572277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Ю</a:t>
            </a:r>
          </a:p>
        </p:txBody>
      </p:sp>
      <p:sp>
        <p:nvSpPr>
          <p:cNvPr id="119" name="Прямоугольник 118">
            <a:hlinkClick r:id="" action="ppaction://macro?name=DragandDrop"/>
            <a:extLst>
              <a:ext uri="{FF2B5EF4-FFF2-40B4-BE49-F238E27FC236}">
                <a16:creationId xmlns:a16="http://schemas.microsoft.com/office/drawing/2014/main" id="{EA73DE9F-D67D-4DE4-9EEB-0801EF8715BA}"/>
              </a:ext>
            </a:extLst>
          </p:cNvPr>
          <p:cNvSpPr/>
          <p:nvPr/>
        </p:nvSpPr>
        <p:spPr>
          <a:xfrm>
            <a:off x="11094085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Я</a:t>
            </a:r>
          </a:p>
        </p:txBody>
      </p:sp>
      <p:sp>
        <p:nvSpPr>
          <p:cNvPr id="120" name="Прямоугольник 119">
            <a:hlinkClick r:id="" action="ppaction://macro?name=DragandDrop"/>
            <a:extLst>
              <a:ext uri="{FF2B5EF4-FFF2-40B4-BE49-F238E27FC236}">
                <a16:creationId xmlns:a16="http://schemas.microsoft.com/office/drawing/2014/main" id="{D341F7F8-4A1D-4207-8158-CD523913EAFE}"/>
              </a:ext>
            </a:extLst>
          </p:cNvPr>
          <p:cNvSpPr/>
          <p:nvPr/>
        </p:nvSpPr>
        <p:spPr>
          <a:xfrm>
            <a:off x="9079052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Ы</a:t>
            </a:r>
          </a:p>
        </p:txBody>
      </p:sp>
      <p:sp>
        <p:nvSpPr>
          <p:cNvPr id="132" name="Прямоугольник 131">
            <a:hlinkClick r:id="" action="ppaction://macro?name=DragandDrop"/>
            <a:extLst>
              <a:ext uri="{FF2B5EF4-FFF2-40B4-BE49-F238E27FC236}">
                <a16:creationId xmlns:a16="http://schemas.microsoft.com/office/drawing/2014/main" id="{F30E2A38-AC70-47EF-8A14-F8543E1252A8}"/>
              </a:ext>
            </a:extLst>
          </p:cNvPr>
          <p:cNvSpPr/>
          <p:nvPr/>
        </p:nvSpPr>
        <p:spPr>
          <a:xfrm>
            <a:off x="4541118" y="5720621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Т</a:t>
            </a:r>
          </a:p>
        </p:txBody>
      </p:sp>
      <p:sp>
        <p:nvSpPr>
          <p:cNvPr id="134" name="Прямоугольник 133">
            <a:hlinkClick r:id="" action="ppaction://macro?name=DragandDrop"/>
            <a:extLst>
              <a:ext uri="{FF2B5EF4-FFF2-40B4-BE49-F238E27FC236}">
                <a16:creationId xmlns:a16="http://schemas.microsoft.com/office/drawing/2014/main" id="{2E5D9730-3A0D-4875-82E5-8D32F78191C8}"/>
              </a:ext>
            </a:extLst>
          </p:cNvPr>
          <p:cNvSpPr/>
          <p:nvPr/>
        </p:nvSpPr>
        <p:spPr>
          <a:xfrm>
            <a:off x="4531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Б</a:t>
            </a:r>
          </a:p>
        </p:txBody>
      </p:sp>
      <p:sp>
        <p:nvSpPr>
          <p:cNvPr id="135" name="Прямоугольник 134">
            <a:hlinkClick r:id="" action="ppaction://macro?name=DragandDrop"/>
            <a:extLst>
              <a:ext uri="{FF2B5EF4-FFF2-40B4-BE49-F238E27FC236}">
                <a16:creationId xmlns:a16="http://schemas.microsoft.com/office/drawing/2014/main" id="{F1953C88-23DC-49A2-9402-973D976C5146}"/>
              </a:ext>
            </a:extLst>
          </p:cNvPr>
          <p:cNvSpPr/>
          <p:nvPr/>
        </p:nvSpPr>
        <p:spPr>
          <a:xfrm>
            <a:off x="5035268" y="5199386"/>
            <a:ext cx="432000" cy="43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ysClr val="windowText" lastClr="000000"/>
                </a:solidFill>
              </a:rPr>
              <a:t>В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6A45707B-6333-4CF8-B16D-C298B7E7E47F}"/>
              </a:ext>
            </a:extLst>
          </p:cNvPr>
          <p:cNvSpPr/>
          <p:nvPr/>
        </p:nvSpPr>
        <p:spPr>
          <a:xfrm>
            <a:off x="9240364" y="3074492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54" name="Прямоугольник 153">
            <a:extLst>
              <a:ext uri="{FF2B5EF4-FFF2-40B4-BE49-F238E27FC236}">
                <a16:creationId xmlns:a16="http://schemas.microsoft.com/office/drawing/2014/main" id="{8A9D2BF8-09CB-4625-9651-509232C69057}"/>
              </a:ext>
            </a:extLst>
          </p:cNvPr>
          <p:cNvSpPr/>
          <p:nvPr/>
        </p:nvSpPr>
        <p:spPr>
          <a:xfrm>
            <a:off x="9169170" y="3048448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58" name="Прямоугольник 157">
            <a:extLst>
              <a:ext uri="{FF2B5EF4-FFF2-40B4-BE49-F238E27FC236}">
                <a16:creationId xmlns:a16="http://schemas.microsoft.com/office/drawing/2014/main" id="{36611F62-ACF4-425D-8860-D872E0C362D1}"/>
              </a:ext>
            </a:extLst>
          </p:cNvPr>
          <p:cNvSpPr/>
          <p:nvPr/>
        </p:nvSpPr>
        <p:spPr>
          <a:xfrm>
            <a:off x="9215736" y="3009462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59" name="Прямоугольник 158">
            <a:extLst>
              <a:ext uri="{FF2B5EF4-FFF2-40B4-BE49-F238E27FC236}">
                <a16:creationId xmlns:a16="http://schemas.microsoft.com/office/drawing/2014/main" id="{4E5AEDD3-FAF1-4F27-8DDD-CF2CCED58F4A}"/>
              </a:ext>
            </a:extLst>
          </p:cNvPr>
          <p:cNvSpPr/>
          <p:nvPr/>
        </p:nvSpPr>
        <p:spPr>
          <a:xfrm>
            <a:off x="9271294" y="3070767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0" name="Прямоугольник 159">
            <a:extLst>
              <a:ext uri="{FF2B5EF4-FFF2-40B4-BE49-F238E27FC236}">
                <a16:creationId xmlns:a16="http://schemas.microsoft.com/office/drawing/2014/main" id="{01A215DC-58B2-487E-A135-D1422369F8A2}"/>
              </a:ext>
            </a:extLst>
          </p:cNvPr>
          <p:cNvSpPr/>
          <p:nvPr/>
        </p:nvSpPr>
        <p:spPr>
          <a:xfrm>
            <a:off x="9235178" y="2998100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1" name="Прямоугольник 160">
            <a:extLst>
              <a:ext uri="{FF2B5EF4-FFF2-40B4-BE49-F238E27FC236}">
                <a16:creationId xmlns:a16="http://schemas.microsoft.com/office/drawing/2014/main" id="{F0AB78F6-E595-4CDD-B937-42FEDCD5385A}"/>
              </a:ext>
            </a:extLst>
          </p:cNvPr>
          <p:cNvSpPr/>
          <p:nvPr/>
        </p:nvSpPr>
        <p:spPr>
          <a:xfrm>
            <a:off x="9253129" y="3049364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2" name="Прямоугольник 161">
            <a:extLst>
              <a:ext uri="{FF2B5EF4-FFF2-40B4-BE49-F238E27FC236}">
                <a16:creationId xmlns:a16="http://schemas.microsoft.com/office/drawing/2014/main" id="{6BD417B8-8760-43D5-9B83-EBE935682B63}"/>
              </a:ext>
            </a:extLst>
          </p:cNvPr>
          <p:cNvSpPr/>
          <p:nvPr/>
        </p:nvSpPr>
        <p:spPr>
          <a:xfrm>
            <a:off x="9147689" y="3012497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3" name="Прямоугольник 162">
            <a:extLst>
              <a:ext uri="{FF2B5EF4-FFF2-40B4-BE49-F238E27FC236}">
                <a16:creationId xmlns:a16="http://schemas.microsoft.com/office/drawing/2014/main" id="{64F3205F-212C-4AF2-9664-8CBE0AAD652B}"/>
              </a:ext>
            </a:extLst>
          </p:cNvPr>
          <p:cNvSpPr/>
          <p:nvPr/>
        </p:nvSpPr>
        <p:spPr>
          <a:xfrm>
            <a:off x="9156406" y="3081653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4" name="Прямоугольник 163">
            <a:extLst>
              <a:ext uri="{FF2B5EF4-FFF2-40B4-BE49-F238E27FC236}">
                <a16:creationId xmlns:a16="http://schemas.microsoft.com/office/drawing/2014/main" id="{417D6CBD-B255-4C30-ABE5-D0B6D196A1E2}"/>
              </a:ext>
            </a:extLst>
          </p:cNvPr>
          <p:cNvSpPr/>
          <p:nvPr/>
        </p:nvSpPr>
        <p:spPr>
          <a:xfrm>
            <a:off x="9180805" y="3087619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5" name="Прямоугольник 164">
            <a:extLst>
              <a:ext uri="{FF2B5EF4-FFF2-40B4-BE49-F238E27FC236}">
                <a16:creationId xmlns:a16="http://schemas.microsoft.com/office/drawing/2014/main" id="{98119C1E-769A-4C0E-801F-D27C2CC5E0B6}"/>
              </a:ext>
            </a:extLst>
          </p:cNvPr>
          <p:cNvSpPr/>
          <p:nvPr/>
        </p:nvSpPr>
        <p:spPr>
          <a:xfrm>
            <a:off x="9185572" y="3089820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7" name="Прямоугольник 166">
            <a:extLst>
              <a:ext uri="{FF2B5EF4-FFF2-40B4-BE49-F238E27FC236}">
                <a16:creationId xmlns:a16="http://schemas.microsoft.com/office/drawing/2014/main" id="{357769F8-24F4-4038-8B96-5A5944D763CA}"/>
              </a:ext>
            </a:extLst>
          </p:cNvPr>
          <p:cNvSpPr/>
          <p:nvPr/>
        </p:nvSpPr>
        <p:spPr>
          <a:xfrm>
            <a:off x="9227456" y="3036739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69" name="Прямоугольник 168">
            <a:extLst>
              <a:ext uri="{FF2B5EF4-FFF2-40B4-BE49-F238E27FC236}">
                <a16:creationId xmlns:a16="http://schemas.microsoft.com/office/drawing/2014/main" id="{A78ABDAE-EA4D-4835-AC50-0375B9025A8B}"/>
              </a:ext>
            </a:extLst>
          </p:cNvPr>
          <p:cNvSpPr/>
          <p:nvPr/>
        </p:nvSpPr>
        <p:spPr>
          <a:xfrm>
            <a:off x="9216734" y="3084584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0" name="Прямоугольник 169">
            <a:extLst>
              <a:ext uri="{FF2B5EF4-FFF2-40B4-BE49-F238E27FC236}">
                <a16:creationId xmlns:a16="http://schemas.microsoft.com/office/drawing/2014/main" id="{E1003B92-2508-4B96-96FE-82A0598115D2}"/>
              </a:ext>
            </a:extLst>
          </p:cNvPr>
          <p:cNvSpPr/>
          <p:nvPr/>
        </p:nvSpPr>
        <p:spPr>
          <a:xfrm>
            <a:off x="9245900" y="3036739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1" name="Прямоугольник 170">
            <a:extLst>
              <a:ext uri="{FF2B5EF4-FFF2-40B4-BE49-F238E27FC236}">
                <a16:creationId xmlns:a16="http://schemas.microsoft.com/office/drawing/2014/main" id="{80106C6F-D32E-47C2-9444-712497BBFC54}"/>
              </a:ext>
            </a:extLst>
          </p:cNvPr>
          <p:cNvSpPr/>
          <p:nvPr/>
        </p:nvSpPr>
        <p:spPr>
          <a:xfrm>
            <a:off x="9158411" y="3089988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2" name="Прямоугольник 171">
            <a:extLst>
              <a:ext uri="{FF2B5EF4-FFF2-40B4-BE49-F238E27FC236}">
                <a16:creationId xmlns:a16="http://schemas.microsoft.com/office/drawing/2014/main" id="{66FC24C3-CD08-4783-BB9D-5D92A0FB0686}"/>
              </a:ext>
            </a:extLst>
          </p:cNvPr>
          <p:cNvSpPr/>
          <p:nvPr/>
        </p:nvSpPr>
        <p:spPr>
          <a:xfrm>
            <a:off x="9176903" y="3091745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3" name="Прямоугольник 172">
            <a:extLst>
              <a:ext uri="{FF2B5EF4-FFF2-40B4-BE49-F238E27FC236}">
                <a16:creationId xmlns:a16="http://schemas.microsoft.com/office/drawing/2014/main" id="{D6644F16-5BCE-4EB5-BE41-F45F0DDD3CF5}"/>
              </a:ext>
            </a:extLst>
          </p:cNvPr>
          <p:cNvSpPr/>
          <p:nvPr/>
        </p:nvSpPr>
        <p:spPr>
          <a:xfrm>
            <a:off x="6052635" y="36484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5" name="Прямоугольник 174">
            <a:extLst>
              <a:ext uri="{FF2B5EF4-FFF2-40B4-BE49-F238E27FC236}">
                <a16:creationId xmlns:a16="http://schemas.microsoft.com/office/drawing/2014/main" id="{65EFE0C3-606E-4CBA-9834-E569407D8F8A}"/>
              </a:ext>
            </a:extLst>
          </p:cNvPr>
          <p:cNvSpPr/>
          <p:nvPr/>
        </p:nvSpPr>
        <p:spPr>
          <a:xfrm>
            <a:off x="6082829" y="3149719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76" name="Прямоугольник 175">
            <a:extLst>
              <a:ext uri="{FF2B5EF4-FFF2-40B4-BE49-F238E27FC236}">
                <a16:creationId xmlns:a16="http://schemas.microsoft.com/office/drawing/2014/main" id="{80B9F743-4DFD-4175-B91C-BD6E38176358}"/>
              </a:ext>
            </a:extLst>
          </p:cNvPr>
          <p:cNvSpPr/>
          <p:nvPr/>
        </p:nvSpPr>
        <p:spPr>
          <a:xfrm>
            <a:off x="7664128" y="3482272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07" name="Прямоугольник 106">
            <a:extLst>
              <a:ext uri="{FF2B5EF4-FFF2-40B4-BE49-F238E27FC236}">
                <a16:creationId xmlns:a16="http://schemas.microsoft.com/office/drawing/2014/main" id="{C81D4709-63B8-45E3-832F-46E2205DC01D}"/>
              </a:ext>
            </a:extLst>
          </p:cNvPr>
          <p:cNvSpPr/>
          <p:nvPr/>
        </p:nvSpPr>
        <p:spPr>
          <a:xfrm>
            <a:off x="6171063" y="2482780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Прямоугольник 120">
            <a:extLst>
              <a:ext uri="{FF2B5EF4-FFF2-40B4-BE49-F238E27FC236}">
                <a16:creationId xmlns:a16="http://schemas.microsoft.com/office/drawing/2014/main" id="{FC1FB32B-FF10-48AF-87BB-2E74CA39E821}"/>
              </a:ext>
            </a:extLst>
          </p:cNvPr>
          <p:cNvSpPr/>
          <p:nvPr/>
        </p:nvSpPr>
        <p:spPr>
          <a:xfrm>
            <a:off x="6806441" y="2450883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рямоугольник 121">
            <a:extLst>
              <a:ext uri="{FF2B5EF4-FFF2-40B4-BE49-F238E27FC236}">
                <a16:creationId xmlns:a16="http://schemas.microsoft.com/office/drawing/2014/main" id="{4C36934F-C383-44DA-BB19-52C4600EB3AF}"/>
              </a:ext>
            </a:extLst>
          </p:cNvPr>
          <p:cNvSpPr/>
          <p:nvPr/>
        </p:nvSpPr>
        <p:spPr>
          <a:xfrm>
            <a:off x="7391224" y="2465975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Прямоугольник 123">
            <a:extLst>
              <a:ext uri="{FF2B5EF4-FFF2-40B4-BE49-F238E27FC236}">
                <a16:creationId xmlns:a16="http://schemas.microsoft.com/office/drawing/2014/main" id="{183A9D6A-7215-4E13-9C30-49AA21C01FD8}"/>
              </a:ext>
            </a:extLst>
          </p:cNvPr>
          <p:cNvSpPr/>
          <p:nvPr/>
        </p:nvSpPr>
        <p:spPr>
          <a:xfrm>
            <a:off x="8616406" y="2460159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5" name="Прямоугольник 124">
            <a:extLst>
              <a:ext uri="{FF2B5EF4-FFF2-40B4-BE49-F238E27FC236}">
                <a16:creationId xmlns:a16="http://schemas.microsoft.com/office/drawing/2014/main" id="{1CF6994D-5A4C-46EC-BEF5-871372A50893}"/>
              </a:ext>
            </a:extLst>
          </p:cNvPr>
          <p:cNvSpPr/>
          <p:nvPr/>
        </p:nvSpPr>
        <p:spPr>
          <a:xfrm>
            <a:off x="9198016" y="2482780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Прямоугольник 125">
            <a:extLst>
              <a:ext uri="{FF2B5EF4-FFF2-40B4-BE49-F238E27FC236}">
                <a16:creationId xmlns:a16="http://schemas.microsoft.com/office/drawing/2014/main" id="{F8189D31-6B0B-4CFE-AE85-354CC13B136C}"/>
              </a:ext>
            </a:extLst>
          </p:cNvPr>
          <p:cNvSpPr/>
          <p:nvPr/>
        </p:nvSpPr>
        <p:spPr>
          <a:xfrm>
            <a:off x="9838490" y="2453592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0" name="Прямоугольник 129">
            <a:extLst>
              <a:ext uri="{FF2B5EF4-FFF2-40B4-BE49-F238E27FC236}">
                <a16:creationId xmlns:a16="http://schemas.microsoft.com/office/drawing/2014/main" id="{9FC02F62-0161-46E4-BBF2-5777966183F0}"/>
              </a:ext>
            </a:extLst>
          </p:cNvPr>
          <p:cNvSpPr/>
          <p:nvPr/>
        </p:nvSpPr>
        <p:spPr>
          <a:xfrm>
            <a:off x="8034085" y="2438498"/>
            <a:ext cx="540000" cy="54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6" name="Скругленный прямоугольник 3">
            <a:extLst>
              <a:ext uri="{FF2B5EF4-FFF2-40B4-BE49-F238E27FC236}">
                <a16:creationId xmlns:a16="http://schemas.microsoft.com/office/drawing/2014/main" id="{002885A2-7B37-45F9-8E17-4F372C793D9B}"/>
              </a:ext>
            </a:extLst>
          </p:cNvPr>
          <p:cNvSpPr/>
          <p:nvPr/>
        </p:nvSpPr>
        <p:spPr>
          <a:xfrm>
            <a:off x="622955" y="328028"/>
            <a:ext cx="11048679" cy="1199616"/>
          </a:xfrm>
          <a:prstGeom prst="roundRect">
            <a:avLst/>
          </a:prstGeom>
          <a:solidFill>
            <a:srgbClr val="EDC38B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Заголовок 1">
            <a:extLst>
              <a:ext uri="{FF2B5EF4-FFF2-40B4-BE49-F238E27FC236}">
                <a16:creationId xmlns:a16="http://schemas.microsoft.com/office/drawing/2014/main" id="{665F5BBA-5E43-41E9-BF8D-3A2744FEF4B8}"/>
              </a:ext>
            </a:extLst>
          </p:cNvPr>
          <p:cNvSpPr txBox="1">
            <a:spLocks/>
          </p:cNvSpPr>
          <p:nvPr/>
        </p:nvSpPr>
        <p:spPr>
          <a:xfrm>
            <a:off x="838200" y="7691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4572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Человеческие способности довольно велики. Например, мы можем собственными силами разогнать воздушный поток до 150–170 км/ч. В процессе чего человек способен произвести такой воздушный поток?</a:t>
            </a:r>
          </a:p>
        </p:txBody>
      </p:sp>
      <p:sp>
        <p:nvSpPr>
          <p:cNvPr id="88" name="Прямоугольник 87">
            <a:extLst>
              <a:ext uri="{FF2B5EF4-FFF2-40B4-BE49-F238E27FC236}">
                <a16:creationId xmlns:a16="http://schemas.microsoft.com/office/drawing/2014/main" id="{039B5649-3557-47FC-AC7A-7CD9C92B66F8}"/>
              </a:ext>
            </a:extLst>
          </p:cNvPr>
          <p:cNvSpPr/>
          <p:nvPr/>
        </p:nvSpPr>
        <p:spPr>
          <a:xfrm>
            <a:off x="9250157" y="4431974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91" name="Прямоугольник 90">
            <a:extLst>
              <a:ext uri="{FF2B5EF4-FFF2-40B4-BE49-F238E27FC236}">
                <a16:creationId xmlns:a16="http://schemas.microsoft.com/office/drawing/2014/main" id="{83960998-3936-429E-8FC4-C5395BAB38A2}"/>
              </a:ext>
            </a:extLst>
          </p:cNvPr>
          <p:cNvSpPr/>
          <p:nvPr/>
        </p:nvSpPr>
        <p:spPr>
          <a:xfrm>
            <a:off x="7403387" y="4150103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92" name="Прямоугольник 91">
            <a:extLst>
              <a:ext uri="{FF2B5EF4-FFF2-40B4-BE49-F238E27FC236}">
                <a16:creationId xmlns:a16="http://schemas.microsoft.com/office/drawing/2014/main" id="{B1197442-99E7-49CE-AA7F-4BF9603FB5C0}"/>
              </a:ext>
            </a:extLst>
          </p:cNvPr>
          <p:cNvSpPr/>
          <p:nvPr/>
        </p:nvSpPr>
        <p:spPr>
          <a:xfrm>
            <a:off x="6205035" y="38008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23" name="Прямоугольник 122">
            <a:extLst>
              <a:ext uri="{FF2B5EF4-FFF2-40B4-BE49-F238E27FC236}">
                <a16:creationId xmlns:a16="http://schemas.microsoft.com/office/drawing/2014/main" id="{33A63C69-6418-43C9-A664-9C87B67CE32A}"/>
              </a:ext>
            </a:extLst>
          </p:cNvPr>
          <p:cNvSpPr/>
          <p:nvPr/>
        </p:nvSpPr>
        <p:spPr>
          <a:xfrm>
            <a:off x="6357435" y="39532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id="{343568F6-D128-488E-AB0A-A0FB96629A05}"/>
              </a:ext>
            </a:extLst>
          </p:cNvPr>
          <p:cNvSpPr/>
          <p:nvPr/>
        </p:nvSpPr>
        <p:spPr>
          <a:xfrm>
            <a:off x="6509835" y="41056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28" name="Прямоугольник 127">
            <a:extLst>
              <a:ext uri="{FF2B5EF4-FFF2-40B4-BE49-F238E27FC236}">
                <a16:creationId xmlns:a16="http://schemas.microsoft.com/office/drawing/2014/main" id="{31E136D6-269E-4D9B-897D-D55F3BA89E33}"/>
              </a:ext>
            </a:extLst>
          </p:cNvPr>
          <p:cNvSpPr/>
          <p:nvPr/>
        </p:nvSpPr>
        <p:spPr>
          <a:xfrm>
            <a:off x="6662235" y="42580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129" name="Прямоугольник 128">
            <a:extLst>
              <a:ext uri="{FF2B5EF4-FFF2-40B4-BE49-F238E27FC236}">
                <a16:creationId xmlns:a16="http://schemas.microsoft.com/office/drawing/2014/main" id="{8CB6EDA4-DB79-4809-A626-AF7371DC359C}"/>
              </a:ext>
            </a:extLst>
          </p:cNvPr>
          <p:cNvSpPr/>
          <p:nvPr/>
        </p:nvSpPr>
        <p:spPr>
          <a:xfrm>
            <a:off x="6814635" y="4410411"/>
            <a:ext cx="2480107" cy="432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ysClr val="windowText" lastClr="000000"/>
                </a:solidFill>
              </a:rPr>
              <a:t>Этой буквы нет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D1BC13-9594-4C90-8257-C71FA334A959}"/>
              </a:ext>
            </a:extLst>
          </p:cNvPr>
          <p:cNvSpPr txBox="1"/>
          <p:nvPr/>
        </p:nvSpPr>
        <p:spPr>
          <a:xfrm>
            <a:off x="1127807" y="5908893"/>
            <a:ext cx="192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Крутите барабан!</a:t>
            </a:r>
          </a:p>
        </p:txBody>
      </p:sp>
      <p:pic>
        <p:nvPicPr>
          <p:cNvPr id="131" name="Рисунок 130" descr="Барабан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6A6BF0E-523A-48AE-BEBE-98EBA16055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1652000" y="6318000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80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7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7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1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2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9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86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3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0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7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4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4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1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22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34" grpId="0" animBg="1"/>
      <p:bldP spid="34" grpId="1" animBg="1"/>
      <p:bldP spid="154" grpId="0" animBg="1"/>
      <p:bldP spid="154" grpId="1" animBg="1"/>
      <p:bldP spid="158" grpId="0" animBg="1"/>
      <p:bldP spid="158" grpId="1" animBg="1"/>
      <p:bldP spid="159" grpId="0" animBg="1"/>
      <p:bldP spid="159" grpId="1" animBg="1"/>
      <p:bldP spid="160" grpId="0" animBg="1"/>
      <p:bldP spid="160" grpId="1" animBg="1"/>
      <p:bldP spid="161" grpId="0" animBg="1"/>
      <p:bldP spid="161" grpId="1" animBg="1"/>
      <p:bldP spid="162" grpId="0" animBg="1"/>
      <p:bldP spid="162" grpId="1" animBg="1"/>
      <p:bldP spid="163" grpId="0" animBg="1"/>
      <p:bldP spid="163" grpId="1" animBg="1"/>
      <p:bldP spid="164" grpId="0" animBg="1"/>
      <p:bldP spid="164" grpId="1" animBg="1"/>
      <p:bldP spid="165" grpId="0" animBg="1"/>
      <p:bldP spid="165" grpId="1" animBg="1"/>
      <p:bldP spid="167" grpId="0" animBg="1"/>
      <p:bldP spid="167" grpId="1" animBg="1"/>
      <p:bldP spid="169" grpId="0" animBg="1"/>
      <p:bldP spid="169" grpId="1" animBg="1"/>
      <p:bldP spid="170" grpId="0" animBg="1"/>
      <p:bldP spid="170" grpId="1" animBg="1"/>
      <p:bldP spid="171" grpId="0" animBg="1"/>
      <p:bldP spid="171" grpId="1" animBg="1"/>
      <p:bldP spid="172" grpId="0" animBg="1"/>
      <p:bldP spid="172" grpId="1" animBg="1"/>
      <p:bldP spid="173" grpId="0" animBg="1"/>
      <p:bldP spid="173" grpId="1" animBg="1"/>
      <p:bldP spid="175" grpId="0" animBg="1"/>
      <p:bldP spid="175" grpId="1" animBg="1"/>
      <p:bldP spid="176" grpId="0" animBg="1"/>
      <p:bldP spid="176" grpId="1" animBg="1"/>
      <p:bldP spid="121" grpId="0" animBg="1"/>
      <p:bldP spid="122" grpId="0" animBg="1"/>
      <p:bldP spid="124" grpId="0" animBg="1"/>
      <p:bldP spid="125" grpId="0" animBg="1"/>
      <p:bldP spid="126" grpId="0" animBg="1"/>
      <p:bldP spid="130" grpId="0" animBg="1"/>
      <p:bldP spid="88" grpId="0" animBg="1"/>
      <p:bldP spid="88" grpId="1" animBg="1"/>
      <p:bldP spid="91" grpId="0" animBg="1"/>
      <p:bldP spid="91" grpId="1" animBg="1"/>
      <p:bldP spid="92" grpId="0" animBg="1"/>
      <p:bldP spid="92" grpId="1" animBg="1"/>
      <p:bldP spid="123" grpId="0" animBg="1"/>
      <p:bldP spid="123" grpId="1" animBg="1"/>
      <p:bldP spid="127" grpId="0" animBg="1"/>
      <p:bldP spid="127" grpId="1" animBg="1"/>
      <p:bldP spid="128" grpId="0" animBg="1"/>
      <p:bldP spid="128" grpId="1" animBg="1"/>
      <p:bldP spid="129" grpId="0" animBg="1"/>
      <p:bldP spid="12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F01B186-8B5F-4B31-80D9-19F7C3CAAF66}"/>
              </a:ext>
            </a:extLst>
          </p:cNvPr>
          <p:cNvSpPr/>
          <p:nvPr/>
        </p:nvSpPr>
        <p:spPr>
          <a:xfrm>
            <a:off x="265471" y="540774"/>
            <a:ext cx="11395587" cy="57617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https://ds04.infourok.ru/uploads/ex/012f/00132786-b3f91229/9/img9.jpg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https://www.adme.ru/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Барабан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837FF55-8A9C-4C5C-B74C-F2524D5FB8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652000" y="6318000"/>
            <a:ext cx="540000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41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182</Words>
  <Application>Microsoft Office PowerPoint</Application>
  <PresentationFormat>Широкоэкранный</PresentationFormat>
  <Paragraphs>88</Paragraphs>
  <Slides>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Список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Шатикова Александра Сергеевна</dc:creator>
  <cp:lastModifiedBy>Иксанова Элла Борисовна</cp:lastModifiedBy>
  <cp:revision>10</cp:revision>
  <dcterms:created xsi:type="dcterms:W3CDTF">2022-01-24T12:13:38Z</dcterms:created>
  <dcterms:modified xsi:type="dcterms:W3CDTF">2022-04-15T12:00:37Z</dcterms:modified>
</cp:coreProperties>
</file>