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114" y="6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5CA5D-676F-4D7E-91BE-3B34985DFAD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B35BF-1397-4DAC-8EA4-4C954CE019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17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5CA5D-676F-4D7E-91BE-3B34985DFAD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B35BF-1397-4DAC-8EA4-4C954CE019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885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5CA5D-676F-4D7E-91BE-3B34985DFAD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B35BF-1397-4DAC-8EA4-4C954CE019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87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5CA5D-676F-4D7E-91BE-3B34985DFAD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B35BF-1397-4DAC-8EA4-4C954CE019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710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5CA5D-676F-4D7E-91BE-3B34985DFAD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B35BF-1397-4DAC-8EA4-4C954CE019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2389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5CA5D-676F-4D7E-91BE-3B34985DFAD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B35BF-1397-4DAC-8EA4-4C954CE019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90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5CA5D-676F-4D7E-91BE-3B34985DFAD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B35BF-1397-4DAC-8EA4-4C954CE019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258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5CA5D-676F-4D7E-91BE-3B34985DFAD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B35BF-1397-4DAC-8EA4-4C954CE019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94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5CA5D-676F-4D7E-91BE-3B34985DFAD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B35BF-1397-4DAC-8EA4-4C954CE019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971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5CA5D-676F-4D7E-91BE-3B34985DFAD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B35BF-1397-4DAC-8EA4-4C954CE019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14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5CA5D-676F-4D7E-91BE-3B34985DFAD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B35BF-1397-4DAC-8EA4-4C954CE019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967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5CA5D-676F-4D7E-91BE-3B34985DFAD6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B35BF-1397-4DAC-8EA4-4C954CE019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1376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41827" y="721702"/>
            <a:ext cx="503195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41827" y="2356339"/>
            <a:ext cx="464107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Собери пазл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558629" y="4041225"/>
            <a:ext cx="24904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Шанина Дарья 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216 БК-1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52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9934" y="82677"/>
            <a:ext cx="1942066" cy="123031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165" y="4598753"/>
            <a:ext cx="1942065" cy="119205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5833" y="4451849"/>
            <a:ext cx="2366167" cy="1180697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31" y="1012095"/>
            <a:ext cx="2366167" cy="1230319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319" y="1692255"/>
            <a:ext cx="3867027" cy="2380333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718" y="130343"/>
            <a:ext cx="5091370" cy="2627960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627" y="2331722"/>
            <a:ext cx="3292070" cy="1877725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93" y="4598753"/>
            <a:ext cx="2441162" cy="1359811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99" y="4028811"/>
            <a:ext cx="5379063" cy="2613530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851" y="3938645"/>
            <a:ext cx="5106202" cy="2774199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55" y="1249745"/>
            <a:ext cx="5134188" cy="3017115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877" y="228598"/>
            <a:ext cx="3904631" cy="2565778"/>
          </a:xfrm>
          <a:prstGeom prst="rect">
            <a:avLst/>
          </a:prstGeom>
        </p:spPr>
      </p:pic>
      <p:sp>
        <p:nvSpPr>
          <p:cNvPr id="46" name="Управляющая кнопка: назад 45">
            <a:hlinkClick r:id="" action="ppaction://hlinkshowjump?jump=previousslide" highlightClick="1"/>
          </p:cNvPr>
          <p:cNvSpPr/>
          <p:nvPr/>
        </p:nvSpPr>
        <p:spPr>
          <a:xfrm>
            <a:off x="11422729" y="6523892"/>
            <a:ext cx="384636" cy="3341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Управляющая кнопка: далее 46">
            <a:hlinkClick r:id="" action="ppaction://hlinkshowjump?jump=nextslide" highlightClick="1"/>
          </p:cNvPr>
          <p:cNvSpPr/>
          <p:nvPr/>
        </p:nvSpPr>
        <p:spPr>
          <a:xfrm>
            <a:off x="11807364" y="6523892"/>
            <a:ext cx="384636" cy="33410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26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0.00046 L -4.79167E-6 0.00069 C -0.00963 0.00185 -0.01927 0.00231 -0.0289 0.00416 C -0.03385 0.00509 -0.03867 0.0074 -0.04361 0.00902 C -0.04505 0.00949 -0.04648 0.00995 -0.04778 0.01041 C -0.05572 0.00902 -0.06705 0.0074 -0.07526 0.00532 C -0.07929 0.00439 -0.0832 0.00347 -0.0871 0.00185 C -0.09049 0.00046 -0.09388 -0.00093 -0.097 -0.00278 C -0.1039 -0.00741 -0.10781 -0.01274 -0.11445 -0.01598 C -0.12291 -0.02038 -0.13164 -0.02269 -0.13984 -0.02825 C -0.14856 -0.0338 -0.15247 -0.03681 -0.16223 -0.04144 C -0.17916 -0.04885 -0.1914 -0.05093 -0.21002 -0.05556 L -0.21914 -0.05811 C -0.22122 -0.05926 -0.2233 -0.06019 -0.22539 -0.06181 C -0.23281 -0.0669 -0.24296 -0.07848 -0.24856 -0.0845 C -0.24856 -0.08426 -0.25572 -0.09144 -0.25572 -0.09144 C -0.26289 -0.10649 -0.25716 -0.0963 -0.27395 -0.1132 C -0.28098 -0.12038 -0.27708 -0.11783 -0.28164 -0.12038 C -0.28281 -0.12176 -0.28385 -0.12408 -0.28515 -0.125 C -0.29114 -0.13079 -0.3 -0.13426 -0.30611 -0.1382 C -0.31093 -0.14121 -0.31562 -0.14399 -0.32018 -0.14769 C -0.32304 -0.15024 -0.32539 -0.15348 -0.32786 -0.15625 C -0.32903 -0.15741 -0.33033 -0.15857 -0.33151 -0.15996 C -0.33268 -0.16088 -0.33359 -0.1625 -0.33489 -0.16343 C -0.35572 -0.17755 -0.34648 -0.17246 -0.36223 -0.1801 C -0.3638 -0.18172 -0.3651 -0.18357 -0.36653 -0.18496 C -0.37109 -0.18982 -0.36757 -0.18496 -0.37135 -0.18982 C -0.3733 -0.19213 -0.37708 -0.19676 -0.37708 -0.19653 C -0.37799 -0.19931 -0.37916 -0.20163 -0.37994 -0.20417 C -0.38033 -0.20579 -0.38059 -0.20741 -0.38125 -0.20903 C -0.38255 -0.21135 -0.38476 -0.21297 -0.38619 -0.21482 C -0.38697 -0.21598 -0.38763 -0.21737 -0.38828 -0.21852 C -0.38854 -0.21968 -0.38893 -0.22084 -0.38906 -0.22223 C -0.38945 -0.2257 -0.38958 -0.23264 -0.38958 -0.23264 " pathEditMode="relative" rAng="0" ptsTypes="AAAAAAAAAAAAAAAAAAAAAAAAAAAAAAAA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79" y="-1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34 -0.00509 L -0.03034 -0.00486 C -0.02968 0.0044 -0.02929 0.01204 -0.02812 0.02176 C -0.02786 0.02431 -0.02669 0.0294 -0.02669 0.02963 C -0.02461 0.05509 -0.02539 0.04144 -0.02448 0.07037 C -0.02565 0.13148 -0.02422 0.09375 -0.02604 0.12176 C -0.0263 0.12593 -0.02617 0.12986 -0.02669 0.13449 C -0.02695 0.13634 -0.02773 0.13796 -0.02812 0.13958 C -0.02877 0.14213 -0.02916 0.14491 -0.02955 0.14745 C -0.02982 0.14861 -0.03008 0.15 -0.03034 0.15116 C -0.03255 0.16736 -0.02968 0.14722 -0.03177 0.16019 C -0.03203 0.16181 -0.03216 0.16366 -0.03242 0.16528 C -0.03281 0.16713 -0.03346 0.16875 -0.03385 0.17037 C -0.0345 0.17245 -0.03489 0.17477 -0.03541 0.17685 C -0.03567 0.17847 -0.03567 0.18032 -0.03607 0.18194 C -0.03659 0.1838 -0.0375 0.18542 -0.03828 0.18704 C -0.03971 0.19769 -0.03789 0.18727 -0.04036 0.19607 C -0.04336 0.20671 -0.03802 0.19167 -0.04258 0.20509 C -0.04349 0.20764 -0.04466 0.20995 -0.04544 0.21273 C -0.04609 0.21528 -0.04622 0.21806 -0.04687 0.22037 C -0.04765 0.22315 -0.04883 0.22546 -0.04974 0.22824 C -0.05052 0.23032 -0.05104 0.23264 -0.05195 0.23449 C -0.05273 0.23611 -0.05403 0.23773 -0.05482 0.23958 C -0.05573 0.24167 -0.05638 0.24398 -0.05703 0.2456 C -0.05729 0.24722 -0.05716 0.24907 -0.05768 0.25 C -0.06211 0.25764 -0.06211 0.25694 -0.0664 0.25903 C -0.08424 0.28194 -0.0638 0.25602 -0.08372 0.27824 C -0.08502 0.27963 -0.0858 0.28218 -0.08724 0.28333 C -0.08997 0.28472 -0.0931 0.28542 -0.09596 0.28704 C -0.09765 0.28796 -0.09935 0.28866 -0.10104 0.28958 C -0.10195 0.29028 -0.10286 0.29213 -0.1039 0.29236 C -0.10846 0.29329 -0.11302 0.29306 -0.11758 0.29352 L -0.12265 0.2956 C -0.12357 0.29653 -0.12448 0.29722 -0.12552 0.29745 C -0.12838 0.29792 -0.13125 0.29815 -0.13411 0.29861 C -0.14349 0.30509 -0.13984 0.30324 -0.14492 0.30648 L -0.19479 0.30463 C -0.19791 0.3044 -0.20104 0.30394 -0.20416 0.3037 C -0.20482 0.3037 -0.2056 0.30278 -0.20625 0.30255 C -0.20729 0.30208 -0.2082 0.30162 -0.20911 0.30116 C -0.20989 0.30046 -0.21054 0.29931 -0.21133 0.29861 C -0.21588 0.29421 -0.21107 0.30069 -0.21562 0.29444 C -0.21758 0.29236 -0.22135 0.28704 -0.22135 0.28727 C -0.22187 0.28495 -0.22252 0.2838 -0.22291 0.28194 C -0.2233 0.27986 -0.22343 0.27778 -0.22357 0.27523 C -0.22422 0.26505 -0.22383 0.25486 -0.225 0.24491 C -0.22552 0.24074 -0.22565 0.23611 -0.22721 0.23333 C -0.22773 0.23218 -0.22864 0.23148 -0.22929 0.23079 L -0.23073 0.22685 " pathEditMode="relative" rAng="0" ptsTypes="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27" y="15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378 0.05115 L -0.05378 0.05162 C 0.02539 0.0493 0.01862 0.05115 0.09153 0.04375 C 0.09414 0.04375 0.09687 0.04236 0.09948 0.04213 C 0.10508 0.0412 0.11068 0.0412 0.11614 0.04004 C 0.12318 0.03912 0.12995 0.0368 0.13672 0.03657 C 0.17708 0.03495 0.21745 0.03565 0.25768 0.03495 C 0.26133 0.03356 0.2651 0.03264 0.26888 0.03125 C 0.29153 0.02222 0.27943 0.02523 0.30208 0.01875 L 0.34271 0.00787 C 0.35091 0.00532 0.35911 0.00231 0.36732 0.00046 C 0.37422 -0.00116 0.38112 -0.00185 0.38802 -0.00301 C 0.39036 -0.00347 0.39284 -0.00417 0.39518 -0.00463 C 0.40013 -0.01019 0.40534 -0.01551 0.41028 -0.02107 C 0.41289 -0.02385 0.41536 -0.02801 0.41823 -0.0301 C 0.42187 -0.03241 0.42578 -0.03195 0.42929 -0.03357 C 0.43307 -0.03496 0.43672 -0.03681 0.44049 -0.03889 C 0.44596 -0.04213 0.45547 -0.04468 0.4612 -0.05347 C 0.46211 -0.05486 0.46263 -0.05695 0.46354 -0.05857 C 0.46419 -0.06019 0.46523 -0.06088 0.46588 -0.06227 C 0.46758 -0.06574 0.46914 -0.06968 0.4707 -0.07338 C 0.47226 -0.07616 0.47396 -0.07894 0.47539 -0.08218 C 0.47643 -0.08426 0.47682 -0.08727 0.47786 -0.08912 C 0.47864 -0.09121 0.47995 -0.09144 0.48099 -0.09306 C 0.48268 -0.09514 0.48463 -0.09838 0.48568 -0.10185 C 0.49622 -0.13449 0.48698 -0.10556 0.49062 -0.12176 C 0.49114 -0.125 0.49219 -0.12755 0.49297 -0.13079 C 0.49622 -0.14584 0.49075 -0.12593 0.49531 -0.14144 C 0.49557 -0.14352 0.49583 -0.14514 0.49609 -0.14699 C 0.4987 -0.15972 0.49831 -0.15834 0.50091 -0.1669 L 0.50247 -0.17755 L 0.50325 -0.18287 C 0.50351 -0.18681 0.50364 -0.19028 0.50416 -0.19398 C 0.50456 -0.19815 0.50508 -0.20232 0.50573 -0.20625 C 0.50586 -0.2081 0.50625 -0.20972 0.50638 -0.21181 C 0.50716 -0.21898 0.50755 -0.22616 0.50794 -0.23357 C 0.50872 -0.24097 0.50976 -0.24885 0.50976 -0.25648 " pathEditMode="relative" rAng="0" ptsTypes="AAAAAAAAAAAAAAAAAAAAAAAAAAAAAAAAAAAAA">
                                      <p:cBhvr>
                                        <p:cTn id="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77" y="-15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07 0.01273 L 0.03607 0.01296 C 0.03581 0.02893 0.03529 0.04514 0.03542 0.06134 C 0.03555 0.07592 0.0362 0.09051 0.03685 0.10486 C 0.03685 0.10671 0.03737 0.10833 0.0375 0.10995 C 0.03933 0.12616 0.03724 0.11157 0.03894 0.12153 C 0.03946 0.12454 0.03972 0.12778 0.04037 0.13055 C 0.04206 0.13727 0.04441 0.13981 0.04688 0.14583 C 0.04831 0.1493 0.04922 0.15301 0.05053 0.15625 C 0.05157 0.15903 0.053 0.16134 0.05417 0.16389 C 0.05573 0.16759 0.05547 0.16921 0.05847 0.17153 C 0.06081 0.17338 0.06329 0.1743 0.06563 0.17546 C 0.07917 0.18171 0.07527 0.18032 0.08803 0.18194 C 0.09024 0.18264 0.09245 0.1831 0.09454 0.18449 C 0.10508 0.1912 0.09037 0.18542 0.10248 0.19213 C 0.10404 0.19305 0.10586 0.19305 0.10743 0.19329 C 0.11446 0.19838 0.11172 0.19722 0.12409 0.19722 C 0.14206 0.19722 0.16016 0.19629 0.17813 0.19583 L 0.22214 0.19467 C 0.22579 0.19375 0.22943 0.19352 0.23295 0.19213 C 0.23451 0.19143 0.23581 0.18912 0.23724 0.18819 C 0.23868 0.1875 0.24024 0.18773 0.24167 0.18704 C 0.24375 0.18588 0.24597 0.18426 0.24805 0.1831 C 0.25886 0.17778 0.25704 0.17847 0.26537 0.17662 C 0.26823 0.175 0.26993 0.17384 0.27331 0.17292 C 0.27553 0.17222 0.27761 0.17199 0.27982 0.17153 C 0.29037 0.1669 0.28555 0.16829 0.29428 0.16643 C 0.30105 0.1625 0.2961 0.16481 0.30365 0.1625 C 0.30482 0.16227 0.30599 0.1618 0.30691 0.16134 C 0.30795 0.16111 0.3086 0.16018 0.30938 0.15995 C 0.31446 0.15926 0.31954 0.15926 0.32448 0.15879 C 0.32696 0.15833 0.32904 0.15833 0.33178 0.15741 C 0.33282 0.15717 0.3336 0.15579 0.33464 0.15486 C 0.33581 0.15393 0.33711 0.15324 0.33829 0.15231 C 0.33985 0.15069 0.34206 0.14861 0.34402 0.14722 C 0.34519 0.14653 0.34636 0.14653 0.34766 0.14583 C 0.34948 0.14514 0.35118 0.14444 0.35339 0.14329 C 0.35404 0.14305 0.35482 0.14259 0.3556 0.14213 C 0.36068 0.1375 0.35769 0.13842 0.36342 0.13449 C 0.36446 0.13379 0.36537 0.13356 0.36641 0.1331 C 0.36732 0.13194 0.36823 0.13032 0.36928 0.12917 C 0.37058 0.12801 0.37318 0.12662 0.37318 0.12685 C 0.37474 0.12523 0.37774 0.12199 0.37865 0.12037 C 0.38073 0.11643 0.38008 0.11389 0.38152 0.10879 C 0.38204 0.10694 0.38295 0.10532 0.38334 0.1037 C 0.38373 0.10231 0.38425 0.10116 0.38477 0.09977 C 0.3862 0.09421 0.38581 0.09722 0.38581 0.09074 " pathEditMode="relative" rAng="0" ptsTypes="AAAAAAAAAAAAAAAAAAAAAAAAAAAAAAAAAAAAAAAAAAAAAAA">
                                      <p:cBhvr>
                                        <p:cTn id="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65095" y="465221"/>
            <a:ext cx="63422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ВОТ ТЫ У МЕНЯ МОЛОДЕЦ!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998" y="1111552"/>
            <a:ext cx="2981090" cy="4216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8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14</Words>
  <Application>Microsoft Office PowerPoint</Application>
  <PresentationFormat>Широкоэкранный</PresentationFormat>
  <Paragraphs>5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Шанина Дарья Александровна</dc:creator>
  <cp:lastModifiedBy>Иксанова Элла Борисовна</cp:lastModifiedBy>
  <cp:revision>12</cp:revision>
  <dcterms:created xsi:type="dcterms:W3CDTF">2022-03-29T07:54:16Z</dcterms:created>
  <dcterms:modified xsi:type="dcterms:W3CDTF">2022-04-15T11:35:55Z</dcterms:modified>
</cp:coreProperties>
</file>