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C75B2756-4AD5-4419-9403-9C43B655642D}">
          <p14:sldIdLst>
            <p14:sldId id="256"/>
            <p14:sldId id="257"/>
            <p14:sldId id="258"/>
            <p14:sldId id="259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2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822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976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293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00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099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327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826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52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200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414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0B97A-6AE6-4818-9239-23864E32F74D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04020-EAD3-4D5B-BBD6-61605F39B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049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2" Type="http://schemas.openxmlformats.org/officeDocument/2006/relationships/image" Target="../media/image2.png"/><Relationship Id="rId16" Type="http://schemas.microsoft.com/office/2007/relationships/hdphoto" Target="../media/hdphoto5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8.jpeg"/><Relationship Id="rId5" Type="http://schemas.microsoft.com/office/2007/relationships/hdphoto" Target="../media/hdphoto1.wdp"/><Relationship Id="rId15" Type="http://schemas.openxmlformats.org/officeDocument/2006/relationships/image" Target="../media/image11.png"/><Relationship Id="rId10" Type="http://schemas.microsoft.com/office/2007/relationships/hdphoto" Target="../media/hdphoto3.wdp"/><Relationship Id="rId4" Type="http://schemas.openxmlformats.org/officeDocument/2006/relationships/image" Target="../media/image4.png"/><Relationship Id="rId9" Type="http://schemas.openxmlformats.org/officeDocument/2006/relationships/image" Target="../media/image7.png"/><Relationship Id="rId1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pos=0&amp;from=tabbar&amp;img_url=https://profspecodezhda.ru/26177-thickbox_default/pyramex-flex-zone-sb9220st.jpg&amp;text=%D1%84%D0%BB%D0%B5%D0%BA%D1%81%20%D0%BE%D1%87%D0%BA%D0%B8&amp;rpt=simage" TargetMode="External"/><Relationship Id="rId3" Type="http://schemas.openxmlformats.org/officeDocument/2006/relationships/hyperlink" Target="https://yandex.ru/images/search?text=%D1%81%D0%BB%D0%B5%D0%B7%D0%B0&amp;from=tabbar&amp;pos=3&amp;img_url=https://w7.pngwing.com/pngs/91/61/png-transparent-drop-water-tears-rain-angle-triangle-eye.png&amp;rpt=simage" TargetMode="External"/><Relationship Id="rId7" Type="http://schemas.openxmlformats.org/officeDocument/2006/relationships/hyperlink" Target="https://yandex.ru/images/search?text=%D0%BA%D0%BE%D0%BA%D0%BE%D1%81%D1%8B&amp;from=tabbar&amp;p=2&amp;pos=137&amp;rpt=simage&amp;img_url=https://clipart-best.com/img/coconut/coconut-clip-art-22.png" TargetMode="External"/><Relationship Id="rId2" Type="http://schemas.openxmlformats.org/officeDocument/2006/relationships/hyperlink" Target="https://yandex.ru/images/search?from=tabbar&amp;text=%D1%81%D0%BF%D1%8F%D1%89%D0%B8%D0%B9%20%D0%B1%D0%BE%D0%BC%D0%B6&amp;pos=4&amp;img_url=https://sun9-45.userapi.com/impg/vDy0Gg0OwJqzw-Ewpg9lLM5LkCilaOdShVIxBQ/HwdIivGRlDI.jpg?size%3D130x76%26quality%3D96%26sign%3D47bb697d85613ceb30d3ac6c392f7be5&amp;rpt=simag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andex.ru/images/search?pos=14&amp;from=tabbar&amp;img_url=https://avatanplus.com/files/resources/original/5b06ee4d6df021639312de8a.jpg&amp;text=%D1%8F%D0%B7%D1%8B%D0%BA%20%D0%BF%D0%BB%D1%8F%D0%BC%D1%8F%D0%BD%D0%B8&amp;rpt=simage&amp;rlt_url=https://shikkra.ru/modules/TwoAsOne/Content/Images/fire.png&amp;ogl_url=https://avatanplus.com/files/resources/original/5b06ee4d6df021639312de8a.jpg" TargetMode="External"/><Relationship Id="rId5" Type="http://schemas.openxmlformats.org/officeDocument/2006/relationships/hyperlink" Target="https://yandex.ru/images/search?text=%D0%93%D0%B5%D0%BD%D0%B4%D0%B7%D1%8E%D1%86%D1%83%20%D0%B3%D0%BB%D0%B0%D0%B7&amp;from=tabbar&amp;pos=0&amp;img_url=https://pbs.twimg.com/media/FBm92rHWEAg_sR7.jpg&amp;rpt=simage" TargetMode="External"/><Relationship Id="rId4" Type="http://schemas.openxmlformats.org/officeDocument/2006/relationships/hyperlink" Target="https://yandex.ru/images/search?text=%D0%BA%D0%BE%D1%82%D0%B8%D0%BA%20%D0%BB%D0%B5%D0%B6%D0%B8%D1%82&amp;from=tabbar&amp;pos=17&amp;img_url=https://pbs.twimg.com/media/EyhFzfhWQAEtw0u.jpg&amp;rpt=simage" TargetMode="External"/><Relationship Id="rId9" Type="http://schemas.openxmlformats.org/officeDocument/2006/relationships/hyperlink" Target="https://yandex.ru/images/search?text=%D0%BB%D0%B8%D0%BB%D0%B0%20%D0%B8%20%D1%81%D1%82%D0%B8%D1%87%20%D0%B2%D1%81%D0%B5%20%D0%BF%D0%B5%D1%80%D1%81%D0%BE%D0%BD%D0%B0%D0%B6%D0%B8&amp;from=tabbar&amp;pos=11&amp;img_url=https://i.pinimg.com/originals/de/19/fa/de19fa10e12c039dbd0dbb1cfc8cb476.jpg&amp;rpt=sima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01637" y="906087"/>
            <a:ext cx="63176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Презентация-игра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0857" y="3034146"/>
            <a:ext cx="8379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десять отличий.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86" y="5816167"/>
            <a:ext cx="5400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 игры: Шабанов И.К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Обучающийся группы 116к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разработки: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Элла Борисовна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285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игры: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1669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слайде представлены 2 картинки, на первой необходимо найти все 10 различий. Правильны ответ будет обозначен падением ненужного элемента.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https://forum.exbo.ru/assets/files/2020-09-20/1600625827-747610-48052651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191919"/>
              </a:clrFrom>
              <a:clrTo>
                <a:srgbClr val="19191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94" y="3059084"/>
            <a:ext cx="3548149" cy="3548149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36390" y="6372520"/>
            <a:ext cx="697670" cy="395925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10284643" y="6372521"/>
            <a:ext cx="782425" cy="395925"/>
          </a:xfrm>
          <a:prstGeom prst="actionButtonBackPreviou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03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2465"/>
            <a:ext cx="6089564" cy="34979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436" y="1722464"/>
            <a:ext cx="6089564" cy="34979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6378" y="1404851"/>
            <a:ext cx="357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1718175" y="1404851"/>
            <a:ext cx="31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044782" y="374073"/>
            <a:ext cx="5151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10 отличий: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639" b="94306" l="11094" r="91094">
                        <a14:backgroundMark x1="61172" y1="13056" x2="89531" y2="50833"/>
                        <a14:backgroundMark x1="61328" y1="13750" x2="62422" y2="9444"/>
                        <a14:backgroundMark x1="60938" y1="12500" x2="51328" y2="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703" y="2510445"/>
            <a:ext cx="192116" cy="1080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80000">
            <a:off x="4676140" y="4393682"/>
            <a:ext cx="169072" cy="2245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9475">
            <a:off x="3990975" y="4044123"/>
            <a:ext cx="437550" cy="2362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71" b="96725" l="1196" r="96087"/>
                    </a14:imgEffect>
                    <a14:imgEffect>
                      <a14:sharpenSoften amount="-2000"/>
                    </a14:imgEffect>
                    <a14:imgEffect>
                      <a14:colorTemperature colorTemp="5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7060">
            <a:off x="5569052" y="2277793"/>
            <a:ext cx="145730" cy="125771"/>
          </a:xfrm>
          <a:prstGeom prst="rect">
            <a:avLst/>
          </a:prstGeom>
          <a:ln>
            <a:noFill/>
          </a:ln>
          <a:effectLst>
            <a:glow>
              <a:schemeClr val="accent1"/>
            </a:glow>
          </a:effectLst>
        </p:spPr>
      </p:pic>
      <p:sp>
        <p:nvSpPr>
          <p:cNvPr id="2" name="Прямоугольник 1"/>
          <p:cNvSpPr/>
          <p:nvPr/>
        </p:nvSpPr>
        <p:spPr>
          <a:xfrm rot="-600000">
            <a:off x="911535" y="3814623"/>
            <a:ext cx="101600" cy="4526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327" y="3673849"/>
            <a:ext cx="99873" cy="1407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182" y="4302641"/>
            <a:ext cx="301128" cy="23241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AEADAB"/>
              </a:clrFrom>
              <a:clrTo>
                <a:srgbClr val="AEADA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>
                        <a14:backgroundMark x1="17440" y1="45064" x2="25094" y2="45279"/>
                        <a14:backgroundMark x1="66750" y1="50000" x2="86826" y2="63948"/>
                        <a14:backgroundMark x1="66499" y1="45923" x2="64743" y2="31760"/>
                        <a14:backgroundMark x1="64743" y1="32189" x2="58093" y2="24893"/>
                      </a14:backgroundRemoval>
                    </a14:imgEffect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1581">
            <a:off x="154588" y="3167992"/>
            <a:ext cx="638474" cy="373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877459" y="3994162"/>
            <a:ext cx="45719" cy="9754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backgroundMark x1="26667" y1="22624" x2="33833" y2="15535"/>
                        <a14:backgroundMark x1="39833" y1="15083" x2="43583" y2="15988"/>
                        <a14:backgroundMark x1="14500" y1="41327" x2="18500" y2="29864"/>
                        <a14:backgroundMark x1="21167" y1="26848" x2="25333" y2="22624"/>
                        <a14:backgroundMark x1="31333" y1="18854" x2="36250" y2="16139"/>
                        <a14:backgroundMark x1="59583" y1="23077" x2="62000" y2="25490"/>
                        <a14:backgroundMark x1="62000" y1="25490" x2="60083" y2="18250"/>
                      </a14:backgroundRemoval>
                    </a14:imgEffect>
                    <a14:imgEffect>
                      <a14:artisticLineDrawing/>
                    </a14:imgEffect>
                    <a14:imgEffect>
                      <a14:saturation sat="4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533" y="3992601"/>
            <a:ext cx="675053" cy="372967"/>
          </a:xfrm>
          <a:prstGeom prst="rect">
            <a:avLst/>
          </a:prstGeom>
        </p:spPr>
      </p:pic>
      <p:sp>
        <p:nvSpPr>
          <p:cNvPr id="19" name="Управляющая кнопка: назад 18">
            <a:hlinkClick r:id="" action="ppaction://hlinkshowjump?jump=previousslide" highlightClick="1"/>
          </p:cNvPr>
          <p:cNvSpPr/>
          <p:nvPr/>
        </p:nvSpPr>
        <p:spPr>
          <a:xfrm>
            <a:off x="10218656" y="6315959"/>
            <a:ext cx="782425" cy="395925"/>
          </a:xfrm>
          <a:prstGeom prst="actionButtonBackPreviou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далее 22">
            <a:hlinkClick r:id="" action="ppaction://hlinkshowjump?jump=nextslide" highlightClick="1"/>
          </p:cNvPr>
          <p:cNvSpPr/>
          <p:nvPr/>
        </p:nvSpPr>
        <p:spPr>
          <a:xfrm>
            <a:off x="11336390" y="6372520"/>
            <a:ext cx="697670" cy="395925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59259E-6 L -0.00351 0.4338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2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6 L 0.00781 0.4664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" y="2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-0.01759 L -2.08333E-6 0.34421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1" grpId="0" animBg="1"/>
      <p:bldP spid="2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87211" y="474562"/>
            <a:ext cx="5046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Супер мега хорош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1" b="100000" l="11522" r="90109">
                        <a14:foregroundMark x1="31957" y1="30664" x2="45543" y2="30859"/>
                        <a14:foregroundMark x1="35217" y1="29688" x2="40435" y2="30273"/>
                        <a14:foregroundMark x1="37717" y1="29688" x2="42500" y2="32617"/>
                        <a14:foregroundMark x1="45326" y1="32813" x2="36957" y2="28516"/>
                        <a14:foregroundMark x1="58261" y1="34570" x2="62500" y2="26172"/>
                        <a14:foregroundMark x1="62500" y1="25977" x2="69457" y2="35156"/>
                        <a14:foregroundMark x1="69022" y1="35547" x2="57391" y2="33008"/>
                        <a14:foregroundMark x1="59130" y1="33789" x2="58152" y2="29688"/>
                        <a14:foregroundMark x1="60217" y1="38477" x2="58478" y2="25781"/>
                        <a14:foregroundMark x1="62717" y1="30664" x2="62717" y2="30664"/>
                        <a14:foregroundMark x1="62717" y1="31445" x2="62717" y2="314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865" y="1685081"/>
            <a:ext cx="8763000" cy="4876800"/>
          </a:xfrm>
          <a:prstGeom prst="rect">
            <a:avLst/>
          </a:prstGeom>
        </p:spPr>
      </p:pic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10218656" y="6315959"/>
            <a:ext cx="782425" cy="395925"/>
          </a:xfrm>
          <a:prstGeom prst="actionButtonBackPreviou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336390" y="6372520"/>
            <a:ext cx="697670" cy="395925"/>
          </a:xfrm>
          <a:prstGeom prst="actionButtonForwardNex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02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писок источников: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hlinkClick r:id="rId2"/>
              </a:rPr>
              <a:t>Бомж</a:t>
            </a:r>
            <a:endParaRPr lang="ru-RU" sz="2000" dirty="0" smtClean="0"/>
          </a:p>
          <a:p>
            <a:r>
              <a:rPr lang="ru-RU" sz="2000" dirty="0" smtClean="0">
                <a:hlinkClick r:id="rId3"/>
              </a:rPr>
              <a:t>Слеза</a:t>
            </a:r>
            <a:endParaRPr lang="ru-RU" sz="2000" dirty="0" smtClean="0"/>
          </a:p>
          <a:p>
            <a:r>
              <a:rPr lang="ru-RU" sz="2000" dirty="0" smtClean="0">
                <a:hlinkClick r:id="rId4"/>
              </a:rPr>
              <a:t>Котик</a:t>
            </a:r>
            <a:endParaRPr lang="ru-RU" sz="2000" dirty="0" smtClean="0"/>
          </a:p>
          <a:p>
            <a:r>
              <a:rPr lang="ru-RU" sz="2000" dirty="0" smtClean="0">
                <a:hlinkClick r:id="rId5"/>
              </a:rPr>
              <a:t>Глаз</a:t>
            </a:r>
            <a:endParaRPr lang="ru-RU" sz="2000" dirty="0" smtClean="0"/>
          </a:p>
          <a:p>
            <a:r>
              <a:rPr lang="ru-RU" sz="2000" dirty="0" smtClean="0">
                <a:hlinkClick r:id="rId6"/>
              </a:rPr>
              <a:t>Пламя</a:t>
            </a:r>
            <a:endParaRPr lang="ru-RU" sz="2000" dirty="0" smtClean="0"/>
          </a:p>
          <a:p>
            <a:r>
              <a:rPr lang="ru-RU" sz="2000" dirty="0" err="1" smtClean="0">
                <a:hlinkClick r:id="rId7"/>
              </a:rPr>
              <a:t>Какосы</a:t>
            </a:r>
            <a:endParaRPr lang="ru-RU" sz="2000" dirty="0" smtClean="0"/>
          </a:p>
          <a:p>
            <a:r>
              <a:rPr lang="ru-RU" sz="2000" dirty="0" smtClean="0">
                <a:hlinkClick r:id="rId8"/>
              </a:rPr>
              <a:t>Диско очки </a:t>
            </a:r>
            <a:endParaRPr lang="ru-RU" sz="2000" dirty="0" smtClean="0"/>
          </a:p>
          <a:p>
            <a:r>
              <a:rPr lang="ru-RU" sz="2000" dirty="0" smtClean="0">
                <a:hlinkClick r:id="rId9"/>
              </a:rPr>
              <a:t>Лила и </a:t>
            </a:r>
            <a:r>
              <a:rPr lang="ru-RU" sz="2000" dirty="0" err="1" smtClean="0">
                <a:hlinkClick r:id="rId9"/>
              </a:rPr>
              <a:t>Стич</a:t>
            </a:r>
            <a:endParaRPr lang="ru-RU" sz="20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11095348" y="6311899"/>
            <a:ext cx="848413" cy="399985"/>
          </a:xfrm>
          <a:prstGeom prst="actionButtonHo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10218656" y="6315959"/>
            <a:ext cx="782425" cy="395925"/>
          </a:xfrm>
          <a:prstGeom prst="actionButtonBackPreviou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33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Красный и фиолетовый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68</Words>
  <Application>Microsoft Office PowerPoint</Application>
  <PresentationFormat>Широкоэкранный</PresentationFormat>
  <Paragraphs>20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Презентация PowerPoint</vt:lpstr>
      <vt:lpstr>Правила игры:</vt:lpstr>
      <vt:lpstr>Презентация PowerPoint</vt:lpstr>
      <vt:lpstr>Презентация PowerPoint</vt:lpstr>
      <vt:lpstr>Список источников: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Шабанов Илья Каренович</dc:creator>
  <cp:lastModifiedBy>Иксанова Элла Борисовна</cp:lastModifiedBy>
  <cp:revision>18</cp:revision>
  <dcterms:created xsi:type="dcterms:W3CDTF">2022-03-25T08:38:44Z</dcterms:created>
  <dcterms:modified xsi:type="dcterms:W3CDTF">2022-04-15T11:36:36Z</dcterms:modified>
</cp:coreProperties>
</file>