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00E2"/>
    <a:srgbClr val="580167"/>
    <a:srgbClr val="8E4B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7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89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062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4157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5719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200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070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297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63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898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18550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84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14CB36-4FC2-4240-881B-465928D63CCC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77DEFC-A30A-4585-BAEC-BA52552446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23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jpg"/><Relationship Id="rId7" Type="http://schemas.microsoft.com/office/2007/relationships/hdphoto" Target="../media/hdphoto2.wdp"/><Relationship Id="rId12" Type="http://schemas.openxmlformats.org/officeDocument/2006/relationships/slide" Target="slide2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microsoft.com/office/2007/relationships/hdphoto" Target="../media/hdphoto3.wdp"/><Relationship Id="rId1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microsoft.com/office/2007/relationships/hdphoto" Target="../media/hdphoto9.wdp"/><Relationship Id="rId3" Type="http://schemas.openxmlformats.org/officeDocument/2006/relationships/image" Target="../media/image9.jpg"/><Relationship Id="rId7" Type="http://schemas.microsoft.com/office/2007/relationships/hdphoto" Target="../media/hdphoto6.wdp"/><Relationship Id="rId12" Type="http://schemas.openxmlformats.org/officeDocument/2006/relationships/image" Target="../media/image14.png"/><Relationship Id="rId17" Type="http://schemas.openxmlformats.org/officeDocument/2006/relationships/image" Target="../media/image15.png"/><Relationship Id="rId2" Type="http://schemas.openxmlformats.org/officeDocument/2006/relationships/image" Target="../media/image1.jpg"/><Relationship Id="rId16" Type="http://schemas.microsoft.com/office/2007/relationships/hdphoto" Target="../media/hdphoto4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microsoft.com/office/2007/relationships/hdphoto" Target="../media/hdphoto7.wdp"/><Relationship Id="rId1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c2.me/pages/shablon_dlya_prezentacii_pro_kislorod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voenzakaz-spb.ru/product/zvezda-malaja-13-mm/" TargetMode="External"/><Relationship Id="rId5" Type="http://schemas.openxmlformats.org/officeDocument/2006/relationships/hyperlink" Target="https://about.disney.ru/press/Winnie_The_Pooh/" TargetMode="External"/><Relationship Id="rId4" Type="http://schemas.openxmlformats.org/officeDocument/2006/relationships/hyperlink" Target="https://www.kinopoisk.ru/series/46483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7884" y="1609696"/>
            <a:ext cx="9144000" cy="2387600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66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Игра: найди 5 отличий.</a:t>
            </a:r>
            <a:endParaRPr lang="ru-RU" sz="6600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17568" y="4716463"/>
            <a:ext cx="3555332" cy="69373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Автор: Фатеева Кристина 116к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8413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9225" y="356812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Правила игры: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5067" y="1682375"/>
            <a:ext cx="864385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Вам предоставлены картинки, найдите между ними отличия. Чтобы отметить предмет как найденный щелкните на него, и он исчезнет. </a:t>
            </a:r>
            <a:endParaRPr lang="ru-RU" sz="3200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85066" y="3864298"/>
            <a:ext cx="8643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Вы всегда можете вернуться к правилам игры нажав       в правом нижнем углу. 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20" name="Управляющая кнопка: документ 19">
            <a:hlinkClick r:id="" action="ppaction://noaction" highlightClick="1"/>
          </p:cNvPr>
          <p:cNvSpPr/>
          <p:nvPr/>
        </p:nvSpPr>
        <p:spPr>
          <a:xfrm>
            <a:off x="8919312" y="3858044"/>
            <a:ext cx="312422" cy="292732"/>
          </a:xfrm>
          <a:prstGeom prst="actionButtonDocument">
            <a:avLst/>
          </a:prstGeom>
          <a:solidFill>
            <a:srgbClr val="8C00E2"/>
          </a:solidFill>
          <a:ln>
            <a:solidFill>
              <a:srgbClr val="5801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страиваемая 3">
            <a:hlinkClick r:id="rId3" action="ppaction://hlinksldjump" highlightClick="1"/>
          </p:cNvPr>
          <p:cNvSpPr/>
          <p:nvPr/>
        </p:nvSpPr>
        <p:spPr>
          <a:xfrm>
            <a:off x="9298236" y="5407076"/>
            <a:ext cx="2214391" cy="938373"/>
          </a:xfrm>
          <a:prstGeom prst="actionButtonBlank">
            <a:avLst/>
          </a:prstGeom>
          <a:solidFill>
            <a:srgbClr val="8C00E2"/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dirty="0" smtClean="0">
                <a:solidFill>
                  <a:srgbClr val="580167"/>
                </a:solidFill>
              </a:rPr>
              <a:t>СТАРТ</a:t>
            </a:r>
            <a:endParaRPr lang="ru-RU" sz="4400" dirty="0">
              <a:solidFill>
                <a:srgbClr val="58016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656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0700" y="373577"/>
            <a:ext cx="942975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Найди 5 отличий.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69" y="2124075"/>
            <a:ext cx="4715932" cy="2952749"/>
          </a:xfr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420" y="2124074"/>
            <a:ext cx="4715931" cy="295274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artisticMosiaicBubbles/>
                    </a14:imgEffect>
                    <a14:imgEffect>
                      <a14:colorTemperature colorTemp="6429"/>
                    </a14:imgEffect>
                    <a14:imgEffect>
                      <a14:saturation sa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67780">
            <a:off x="3110025" y="3665498"/>
            <a:ext cx="383999" cy="288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88" b="95688" l="10000" r="90000">
                        <a14:foregroundMark x1="42938" y1="16500" x2="42938" y2="16500"/>
                        <a14:foregroundMark x1="43500" y1="19438" x2="52938" y2="16500"/>
                        <a14:foregroundMark x1="46500" y1="21188" x2="46500" y2="21188"/>
                        <a14:foregroundMark x1="48250" y1="23500" x2="48250" y2="23500"/>
                        <a14:foregroundMark x1="56500" y1="20000" x2="39438" y2="20563"/>
                        <a14:backgroundMark x1="62750" y1="32250" x2="64563" y2="36688"/>
                        <a14:backgroundMark x1="72375" y1="19563" x2="73063" y2="20250"/>
                        <a14:backgroundMark x1="78750" y1="18313" x2="77938" y2="19313"/>
                        <a14:backgroundMark x1="75563" y1="28500" x2="75438" y2="30813"/>
                        <a14:backgroundMark x1="46125" y1="70563" x2="47375" y2="77500"/>
                        <a14:backgroundMark x1="26500" y1="15875" x2="58250" y2="14688"/>
                        <a14:backgroundMark x1="64125" y1="35875" x2="64125" y2="35875"/>
                        <a14:backgroundMark x1="34688" y1="70563" x2="70563" y2="71188"/>
                        <a14:backgroundMark x1="37625" y1="19438" x2="56500" y2="17625"/>
                        <a14:backgroundMark x1="62938" y1="20000" x2="64688" y2="64125"/>
                        <a14:backgroundMark x1="29875" y1="19313" x2="60875" y2="18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819" y="1924050"/>
            <a:ext cx="1147762" cy="119062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370" b="28000" l="29250" r="36250">
                        <a14:foregroundMark x1="32750" y1="4593" x2="33167" y2="21630"/>
                        <a14:foregroundMark x1="31833" y1="8889" x2="30333" y2="8296"/>
                        <a14:foregroundMark x1="31500" y1="15111" x2="31750" y2="16148"/>
                        <a14:backgroundMark x1="25417" y1="38667" x2="39750" y2="80593"/>
                        <a14:backgroundMark x1="60583" y1="17037" x2="75417" y2="45185"/>
                        <a14:backgroundMark x1="45833" y1="47111" x2="43333" y2="64000"/>
                        <a14:backgroundMark x1="66500" y1="16296" x2="69917" y2="29037"/>
                        <a14:backgroundMark x1="86167" y1="17481" x2="84667" y2="52296"/>
                        <a14:backgroundMark x1="86917" y1="46222" x2="88417" y2="57630"/>
                        <a14:backgroundMark x1="80500" y1="35111" x2="84167" y2="49926"/>
                        <a14:backgroundMark x1="64417" y1="45037" x2="58333" y2="57333"/>
                        <a14:backgroundMark x1="54000" y1="48000" x2="59000" y2="67407"/>
                        <a14:backgroundMark x1="69333" y1="36593" x2="72417" y2="46815"/>
                        <a14:backgroundMark x1="59833" y1="59556" x2="62500" y2="68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414" r="59547" b="66717"/>
          <a:stretch/>
        </p:blipFill>
        <p:spPr>
          <a:xfrm>
            <a:off x="2143125" y="2124074"/>
            <a:ext cx="742950" cy="106680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41" b="21926" l="8125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894" b="63889"/>
          <a:stretch/>
        </p:blipFill>
        <p:spPr>
          <a:xfrm>
            <a:off x="4598637" y="2114549"/>
            <a:ext cx="1072661" cy="10668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5556" b="46667" l="75167" r="79000">
                        <a14:foregroundMark x1="76333" y1="38667" x2="77167" y2="43556"/>
                        <a14:foregroundMark x1="77000" y1="37926" x2="78250" y2="44741"/>
                        <a14:foregroundMark x1="75833" y1="38074" x2="78250" y2="37185"/>
                        <a14:foregroundMark x1="75667" y1="36889" x2="76083" y2="45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243" t="29041" r="17234" b="48232"/>
          <a:stretch/>
        </p:blipFill>
        <p:spPr>
          <a:xfrm>
            <a:off x="4610789" y="2753756"/>
            <a:ext cx="418412" cy="627618"/>
          </a:xfrm>
          <a:prstGeom prst="rect">
            <a:avLst/>
          </a:prstGeom>
        </p:spPr>
      </p:pic>
      <p:sp>
        <p:nvSpPr>
          <p:cNvPr id="23" name="Управляющая кнопка: документ 22">
            <a:hlinkClick r:id="rId12" action="ppaction://hlinksldjump" highlightClick="1"/>
          </p:cNvPr>
          <p:cNvSpPr/>
          <p:nvPr/>
        </p:nvSpPr>
        <p:spPr>
          <a:xfrm>
            <a:off x="11421687" y="6143105"/>
            <a:ext cx="565266" cy="532015"/>
          </a:xfrm>
          <a:prstGeom prst="actionButtonDocument">
            <a:avLst/>
          </a:prstGeom>
          <a:solidFill>
            <a:srgbClr val="8C00E2"/>
          </a:solidFill>
          <a:ln>
            <a:solidFill>
              <a:srgbClr val="5801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869" y="5276849"/>
            <a:ext cx="1159238" cy="11592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107" y="5342311"/>
            <a:ext cx="1157164" cy="10937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51" y="5342310"/>
            <a:ext cx="1253686" cy="11592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115" y="5332727"/>
            <a:ext cx="1280121" cy="11835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279" y="5278175"/>
            <a:ext cx="1238150" cy="1238150"/>
          </a:xfrm>
          <a:prstGeom prst="rect">
            <a:avLst/>
          </a:prstGeom>
        </p:spPr>
      </p:pic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0897985" y="6143105"/>
            <a:ext cx="523702" cy="532015"/>
          </a:xfrm>
          <a:prstGeom prst="actionButtonForwardNext">
            <a:avLst/>
          </a:prstGeom>
          <a:solidFill>
            <a:srgbClr val="8C00E2"/>
          </a:solidFill>
          <a:ln>
            <a:solidFill>
              <a:srgbClr val="5801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7834944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90625" y="365125"/>
            <a:ext cx="10515600" cy="132556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Найди 5 отличий</a:t>
            </a:r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799" y="2076450"/>
            <a:ext cx="4790739" cy="318135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124" y="2076450"/>
            <a:ext cx="4790739" cy="31813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53" b="99474" l="889" r="99000">
                        <a14:foregroundMark x1="31556" y1="19298" x2="26444" y2="34298"/>
                        <a14:foregroundMark x1="60889" y1="17544" x2="66333" y2="30965"/>
                        <a14:foregroundMark x1="31000" y1="25000" x2="32444" y2="351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652" y="2646919"/>
            <a:ext cx="594060" cy="7524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278" b="98562" l="1438" r="9792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4462" y="4257675"/>
            <a:ext cx="522844" cy="5228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225" l="7667" r="93667">
                        <a14:foregroundMark x1="32000" y1="69767" x2="41500" y2="84755"/>
                        <a14:foregroundMark x1="33500" y1="75711" x2="40500" y2="873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121" y="3940386"/>
            <a:ext cx="385763" cy="2488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667" b="99889" l="667" r="99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47061">
            <a:off x="1582403" y="4538147"/>
            <a:ext cx="800100" cy="8001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799" y="4119874"/>
            <a:ext cx="511114" cy="511114"/>
          </a:xfrm>
          <a:prstGeom prst="rect">
            <a:avLst/>
          </a:prstGeom>
        </p:spPr>
      </p:pic>
      <p:sp>
        <p:nvSpPr>
          <p:cNvPr id="14" name="Управляющая кнопка: документ 13">
            <a:hlinkClick r:id="rId14" action="ppaction://hlinksldjump" highlightClick="1"/>
          </p:cNvPr>
          <p:cNvSpPr/>
          <p:nvPr/>
        </p:nvSpPr>
        <p:spPr>
          <a:xfrm>
            <a:off x="11418975" y="6151418"/>
            <a:ext cx="574499" cy="532015"/>
          </a:xfrm>
          <a:prstGeom prst="actionButtonDocument">
            <a:avLst/>
          </a:prstGeom>
          <a:solidFill>
            <a:srgbClr val="8C00E2"/>
          </a:solidFill>
          <a:ln>
            <a:solidFill>
              <a:srgbClr val="5801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44" y="5296066"/>
            <a:ext cx="1209038" cy="12090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355682" y="5296066"/>
            <a:ext cx="1207113" cy="12071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35824" y="5255942"/>
            <a:ext cx="1207113" cy="120711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540193" y="5255941"/>
            <a:ext cx="1207113" cy="120711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80818" y="5243700"/>
            <a:ext cx="1207113" cy="1207113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10897985" y="6151418"/>
            <a:ext cx="520990" cy="532015"/>
          </a:xfrm>
          <a:prstGeom prst="actionButtonForwardNext">
            <a:avLst/>
          </a:prstGeom>
          <a:solidFill>
            <a:srgbClr val="8C00E2"/>
          </a:solidFill>
          <a:ln>
            <a:solidFill>
              <a:srgbClr val="5801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080676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7275" y="246221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Вы прошли всю игру!</a:t>
            </a:r>
            <a:endParaRPr lang="ru-RU" sz="48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64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Segoe Print" panose="02000600000000000000" pitchFamily="2" charset="0"/>
              </a:rPr>
              <a:t>Ссылки: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3"/>
              </a:rPr>
              <a:t>https://pic2.me/pages/shablon_dlya_prezentacii_pro_kislorod</a:t>
            </a:r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hlinkClick r:id="rId3"/>
              </a:rPr>
              <a:t>/</a:t>
            </a:r>
            <a:endParaRPr lang="ru-RU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4"/>
              </a:rPr>
              <a:t>https://www.kinopoisk.ru/series/46483</a:t>
            </a:r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hlinkClick r:id="rId4"/>
              </a:rPr>
              <a:t>/</a:t>
            </a:r>
            <a:endParaRPr lang="ru-RU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5"/>
              </a:rPr>
              <a:t>https://about.disney.ru/press/Winnie_The_Pooh</a:t>
            </a:r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hlinkClick r:id="rId5"/>
              </a:rPr>
              <a:t>/</a:t>
            </a:r>
            <a:endParaRPr lang="ru-RU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r>
              <a:rPr lang="en-US" dirty="0">
                <a:solidFill>
                  <a:schemeClr val="accent1">
                    <a:lumMod val="20000"/>
                    <a:lumOff val="80000"/>
                  </a:schemeClr>
                </a:solidFill>
                <a:hlinkClick r:id="rId6"/>
              </a:rPr>
              <a:t>https://voenzakaz-spb.ru/product/zvezda-malaja-13-mm</a:t>
            </a:r>
            <a:r>
              <a:rPr lang="en-US" dirty="0" smtClean="0">
                <a:solidFill>
                  <a:schemeClr val="accent1">
                    <a:lumMod val="20000"/>
                    <a:lumOff val="80000"/>
                  </a:schemeClr>
                </a:solidFill>
                <a:hlinkClick r:id="rId6"/>
              </a:rPr>
              <a:t>/</a:t>
            </a:r>
            <a:endParaRPr lang="ru-RU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82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82</Words>
  <Application>Microsoft Office PowerPoint</Application>
  <PresentationFormat>Широкоэкранный</PresentationFormat>
  <Paragraphs>14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Segoe Print</vt:lpstr>
      <vt:lpstr>Тема Office</vt:lpstr>
      <vt:lpstr> Игра: найди 5 отличий.</vt:lpstr>
      <vt:lpstr>Правила игры:</vt:lpstr>
      <vt:lpstr>Найди 5 отличий.</vt:lpstr>
      <vt:lpstr>Найди 5 отличий.</vt:lpstr>
      <vt:lpstr>Вы прошли всю игру!</vt:lpstr>
      <vt:lpstr>Ссылки: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Игра: найди 5 отличий.</dc:title>
  <dc:creator>Фатеева Кристина Сергеевна</dc:creator>
  <cp:lastModifiedBy>Иксанова Элла Борисовна</cp:lastModifiedBy>
  <cp:revision>25</cp:revision>
  <dcterms:created xsi:type="dcterms:W3CDTF">2022-03-04T08:44:49Z</dcterms:created>
  <dcterms:modified xsi:type="dcterms:W3CDTF">2022-04-15T11:37:07Z</dcterms:modified>
</cp:coreProperties>
</file>