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0A2E9-CA06-4C8D-BD56-A33A33C81BE1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360ED0-B4D3-4A63-BC80-E398E405265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2063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60ED0-B4D3-4A63-BC80-E398E4052656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3930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60ED0-B4D3-4A63-BC80-E398E4052656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467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493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170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184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622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76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9477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006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951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6770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770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751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DFDFD"/>
            </a:gs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Blur radius="4"/>
                    </a14:imgEffect>
                    <a14:imgEffect>
                      <a14:sharpenSoften amount="-4000"/>
                    </a14:imgEffect>
                    <a14:imgEffect>
                      <a14:saturation sat="89000"/>
                    </a14:imgEffect>
                    <a14:imgEffect>
                      <a14:brightnessContrast bright="-6000" contrast="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721475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>
              <a:schemeClr val="accent1">
                <a:alpha val="0"/>
              </a:schemeClr>
            </a:glo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157F7-6EB3-4DFF-8469-FABB93262F27}" type="datetimeFigureOut">
              <a:rPr lang="ru-RU" smtClean="0"/>
              <a:t>15.04.2022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A3261-7DE2-4E83-A638-9A031D585B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281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70882" y="-96253"/>
            <a:ext cx="64649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ПРЕЗЕНТАЦИЯ-ТЕСТ</a:t>
            </a:r>
          </a:p>
          <a:p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дисциплине: Информатика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02377" y="3750696"/>
            <a:ext cx="5133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Преподаватель: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Иксанова Элла Борисовна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02377" y="4704183"/>
            <a:ext cx="5133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учащаяся: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Терещенко Виктория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Группы 116Б</a:t>
            </a:r>
          </a:p>
        </p:txBody>
      </p:sp>
    </p:spTree>
    <p:extLst>
      <p:ext uri="{BB962C8B-B14F-4D97-AF65-F5344CB8AC3E}">
        <p14:creationId xmlns:p14="http://schemas.microsoft.com/office/powerpoint/2010/main" val="406376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364"/>
            <a:ext cx="5710989" cy="4078539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Всё, что ты видишь, связано воедино и пребывает в равновесии. Как король ты должен поддерживать это равновесие и относиться с уважением ко всему живому: от крохотных муравьев до быстрых антилоп. Когда мы умираем, наши тела становятся травой, и антилопы едят траву. Все мы связаны в великом круге жизни.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4983" y="160421"/>
            <a:ext cx="72243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Чьи это слова?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4791" y="868307"/>
            <a:ext cx="2302042" cy="18282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2709" y="2985612"/>
            <a:ext cx="2315212" cy="20942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3446" y="2975073"/>
            <a:ext cx="2458527" cy="21047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3446" y="878846"/>
            <a:ext cx="2458527" cy="18650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05426" y="868307"/>
            <a:ext cx="308020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05426" y="2985612"/>
            <a:ext cx="308020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71972" y="2985612"/>
            <a:ext cx="280737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71973" y="883760"/>
            <a:ext cx="280737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Г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79855" y="6325423"/>
            <a:ext cx="7525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Тест, выбери правильный ответ. Нажни на выбранный вариант</a:t>
            </a: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684857" y="6325424"/>
            <a:ext cx="383064" cy="296446"/>
          </a:xfrm>
          <a:prstGeom prst="actionButtonForwardNex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139571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0896" y="4247314"/>
            <a:ext cx="3990474" cy="2394117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я думал(а), что </a:t>
            </a:r>
            <a:r>
              <a:rPr lang="ru-RU" sz="36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король</a:t>
            </a:r>
            <a:r>
              <a:rPr lang="ru-RU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делать все, что захочет...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3558" y="240632"/>
            <a:ext cx="37378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Чьи это слова</a:t>
            </a:r>
            <a:r>
              <a:rPr lang="ru-RU" sz="4000" dirty="0">
                <a:solidFill>
                  <a:schemeClr val="accent4">
                    <a:lumMod val="75000"/>
                  </a:schemeClr>
                </a:solidFill>
              </a:rPr>
              <a:t>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4675" y="3384884"/>
            <a:ext cx="2672315" cy="23254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9619" y="423266"/>
            <a:ext cx="2667372" cy="24957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7663" y="423266"/>
            <a:ext cx="2604336" cy="25372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3938" y="3384883"/>
            <a:ext cx="2604169" cy="23254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14737" y="423266"/>
            <a:ext cx="315328" cy="378839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14737" y="3384883"/>
            <a:ext cx="352926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55242" y="3384883"/>
            <a:ext cx="279433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71284" y="423266"/>
            <a:ext cx="263391" cy="378839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Г</a:t>
            </a: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1728938" y="6356838"/>
            <a:ext cx="395654" cy="284593"/>
          </a:xfrm>
          <a:prstGeom prst="actionButtonForwardNex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86737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098" y="0"/>
            <a:ext cx="3423249" cy="1049607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Чьи это слова?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4002190"/>
            <a:ext cx="5848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Я знаю, что я должен вернуться туда. Но это означает, что я должен встретиться со своим прошлым. Я так долго убегал от него...</a:t>
            </a:r>
            <a:b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Ой! Что это было? За что?</a:t>
            </a:r>
            <a:b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 было твое прошлое.</a:t>
            </a:r>
            <a:b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Больно ведь.</a:t>
            </a:r>
            <a:b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Да, прошлое может причинять боль. Можно или убегать от него, или научиться чему-то.</a:t>
            </a:r>
          </a:p>
        </p:txBody>
      </p:sp>
      <p:pic>
        <p:nvPicPr>
          <p:cNvPr id="1026" name="Picture 2" descr="https://citaty.info/files/quote-pictures/39368-korol-lev-the-lion-k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229" y="1500996"/>
            <a:ext cx="2886547" cy="1622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itaty.info/files/quote-pictures/112589-korol-lev-the-lion-king_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944" y="1525932"/>
            <a:ext cx="2871709" cy="161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itaty.info/files/quote-pictures/44150-korol-lev-the-lion-k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229" y="3349761"/>
            <a:ext cx="2912577" cy="167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itaty.info/files/quote-pictures/201493-korol-lev-the-lion-king_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902" y="3364301"/>
            <a:ext cx="2900911" cy="165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25269" y="1527916"/>
            <a:ext cx="306633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18449" y="1525932"/>
            <a:ext cx="372780" cy="371316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55119" y="3403839"/>
            <a:ext cx="276783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32813" y="3349761"/>
            <a:ext cx="358416" cy="36933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Г</a:t>
            </a: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658600" y="6392008"/>
            <a:ext cx="404446" cy="290146"/>
          </a:xfrm>
          <a:prstGeom prst="actionButtonForwardNex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04769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559396" cy="1325563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 соответствие, родитель и его львенок</a:t>
            </a:r>
          </a:p>
        </p:txBody>
      </p:sp>
      <p:pic>
        <p:nvPicPr>
          <p:cNvPr id="2050" name="Picture 2" descr="Муфаса | Disney Wiki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97" y="1476843"/>
            <a:ext cx="1827024" cy="145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имба из мультфильма «Король лев» (30 фото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156" y="4796633"/>
            <a:ext cx="1897811" cy="141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Симба («Король Лев») — Кототека — самое интересное о мире коше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626" y="1476842"/>
            <a:ext cx="1832717" cy="143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Сарафина | Король Лев вики | Fando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786" y="1323933"/>
            <a:ext cx="1450945" cy="159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Грустная Нала | The Lion King.Король лев. ] | ВКонтакт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59" y="4866859"/>
            <a:ext cx="1787625" cy="134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Киара | Король Лев вики | Fando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786" y="4747932"/>
            <a:ext cx="1917147" cy="145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5910" y="6327794"/>
            <a:ext cx="6214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 соответствие. Нажми на верхний ряд и узнай ответ</a:t>
            </a: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649808" y="6385078"/>
            <a:ext cx="422030" cy="312047"/>
          </a:xfrm>
          <a:prstGeom prst="actionButtonForwardNex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934256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-0.00023 L -0.20547 -0.00023 C -0.2974 -0.00023 -0.41094 -0.09004 -0.41094 -0.16319 L -0.41094 -0.32638 " pathEditMode="relative" rAng="10800000" ptsTypes="AAAA">
                                      <p:cBhvr>
                                        <p:cTn id="2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34" y="-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2.59259E-6 L 0.17825 -0.38866 C 0.25755 -0.56412 0.4375 -0.66273 0.50469 -0.56667 L 0.65377 -0.35278 " pathEditMode="relative" rAng="18540000" ptsTypes="AAAA">
                                      <p:cBhvr>
                                        <p:cTn id="32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95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0069 L -0.17096 -0.00069 C -0.24752 -0.00069 -0.34193 -0.08472 -0.34193 -0.15324 L -0.34193 -0.30602 " pathEditMode="relative" rAng="10800000" ptsTypes="AAAA">
                                      <p:cBhvr>
                                        <p:cTn id="3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09" b="48734"/>
          <a:stretch>
            <a:fillRect/>
          </a:stretch>
        </p:blipFill>
        <p:spPr>
          <a:xfrm>
            <a:off x="8445945" y="1281321"/>
            <a:ext cx="2893519" cy="1753313"/>
          </a:xfrm>
          <a:custGeom>
            <a:avLst/>
            <a:gdLst>
              <a:gd name="connsiteX0" fmla="*/ 0 w 2893519"/>
              <a:gd name="connsiteY0" fmla="*/ 0 h 1753313"/>
              <a:gd name="connsiteX1" fmla="*/ 2893519 w 2893519"/>
              <a:gd name="connsiteY1" fmla="*/ 0 h 1753313"/>
              <a:gd name="connsiteX2" fmla="*/ 2893519 w 2893519"/>
              <a:gd name="connsiteY2" fmla="*/ 1753313 h 1753313"/>
              <a:gd name="connsiteX3" fmla="*/ 0 w 2893519"/>
              <a:gd name="connsiteY3" fmla="*/ 1753313 h 1753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3519" h="1753313">
                <a:moveTo>
                  <a:pt x="0" y="0"/>
                </a:moveTo>
                <a:lnTo>
                  <a:pt x="2893519" y="0"/>
                </a:lnTo>
                <a:lnTo>
                  <a:pt x="2893519" y="1753313"/>
                </a:lnTo>
                <a:lnTo>
                  <a:pt x="0" y="1753313"/>
                </a:lnTo>
                <a:close/>
              </a:path>
            </a:pathLst>
          </a:cu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91" b="50000"/>
          <a:stretch>
            <a:fillRect/>
          </a:stretch>
        </p:blipFill>
        <p:spPr>
          <a:xfrm>
            <a:off x="3353174" y="4762517"/>
            <a:ext cx="3186476" cy="1753310"/>
          </a:xfrm>
          <a:custGeom>
            <a:avLst/>
            <a:gdLst>
              <a:gd name="connsiteX0" fmla="*/ 0 w 3186475"/>
              <a:gd name="connsiteY0" fmla="*/ 0 h 1710000"/>
              <a:gd name="connsiteX1" fmla="*/ 3186475 w 3186475"/>
              <a:gd name="connsiteY1" fmla="*/ 0 h 1710000"/>
              <a:gd name="connsiteX2" fmla="*/ 3186475 w 3186475"/>
              <a:gd name="connsiteY2" fmla="*/ 1710000 h 1710000"/>
              <a:gd name="connsiteX3" fmla="*/ 0 w 3186475"/>
              <a:gd name="connsiteY3" fmla="*/ 1710000 h 17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6475" h="1710000">
                <a:moveTo>
                  <a:pt x="0" y="0"/>
                </a:moveTo>
                <a:lnTo>
                  <a:pt x="3186475" y="0"/>
                </a:lnTo>
                <a:lnTo>
                  <a:pt x="3186475" y="1710000"/>
                </a:lnTo>
                <a:lnTo>
                  <a:pt x="0" y="1710000"/>
                </a:lnTo>
                <a:close/>
              </a:path>
            </a:pathLst>
          </a:cu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91" t="51651"/>
          <a:stretch>
            <a:fillRect/>
          </a:stretch>
        </p:blipFill>
        <p:spPr>
          <a:xfrm>
            <a:off x="7343143" y="4809607"/>
            <a:ext cx="3186476" cy="1659129"/>
          </a:xfrm>
          <a:custGeom>
            <a:avLst/>
            <a:gdLst>
              <a:gd name="connsiteX0" fmla="*/ 0 w 3186476"/>
              <a:gd name="connsiteY0" fmla="*/ 0 h 1653529"/>
              <a:gd name="connsiteX1" fmla="*/ 3186476 w 3186476"/>
              <a:gd name="connsiteY1" fmla="*/ 0 h 1653529"/>
              <a:gd name="connsiteX2" fmla="*/ 3186476 w 3186476"/>
              <a:gd name="connsiteY2" fmla="*/ 1653529 h 1653529"/>
              <a:gd name="connsiteX3" fmla="*/ 0 w 3186476"/>
              <a:gd name="connsiteY3" fmla="*/ 1653529 h 1653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6476" h="1653529">
                <a:moveTo>
                  <a:pt x="0" y="0"/>
                </a:moveTo>
                <a:lnTo>
                  <a:pt x="3186476" y="0"/>
                </a:lnTo>
                <a:lnTo>
                  <a:pt x="3186476" y="1653529"/>
                </a:lnTo>
                <a:lnTo>
                  <a:pt x="0" y="1653529"/>
                </a:lnTo>
                <a:close/>
              </a:path>
            </a:pathLst>
          </a:cu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92" r="52409"/>
          <a:stretch>
            <a:fillRect/>
          </a:stretch>
        </p:blipFill>
        <p:spPr>
          <a:xfrm>
            <a:off x="6539650" y="1869837"/>
            <a:ext cx="2893525" cy="1665811"/>
          </a:xfrm>
          <a:custGeom>
            <a:avLst/>
            <a:gdLst>
              <a:gd name="connsiteX0" fmla="*/ 0 w 2893525"/>
              <a:gd name="connsiteY0" fmla="*/ 0 h 1665811"/>
              <a:gd name="connsiteX1" fmla="*/ 2893525 w 2893525"/>
              <a:gd name="connsiteY1" fmla="*/ 1665811 h 1665811"/>
              <a:gd name="connsiteX2" fmla="*/ 0 w 2893525"/>
              <a:gd name="connsiteY2" fmla="*/ 1665811 h 166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93525" h="1665811">
                <a:moveTo>
                  <a:pt x="0" y="0"/>
                </a:moveTo>
                <a:lnTo>
                  <a:pt x="2893525" y="1665811"/>
                </a:lnTo>
                <a:lnTo>
                  <a:pt x="0" y="1665811"/>
                </a:lnTo>
                <a:close/>
              </a:path>
            </a:pathLst>
          </a:cu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87" r="52413"/>
          <a:stretch>
            <a:fillRect/>
          </a:stretch>
        </p:blipFill>
        <p:spPr>
          <a:xfrm>
            <a:off x="-275987" y="4856699"/>
            <a:ext cx="2893281" cy="1659128"/>
          </a:xfrm>
          <a:custGeom>
            <a:avLst/>
            <a:gdLst>
              <a:gd name="connsiteX0" fmla="*/ 0 w 2893281"/>
              <a:gd name="connsiteY0" fmla="*/ 0 h 1659128"/>
              <a:gd name="connsiteX1" fmla="*/ 2893281 w 2893281"/>
              <a:gd name="connsiteY1" fmla="*/ 0 h 1659128"/>
              <a:gd name="connsiteX2" fmla="*/ 2893281 w 2893281"/>
              <a:gd name="connsiteY2" fmla="*/ 1659128 h 1659128"/>
              <a:gd name="connsiteX3" fmla="*/ 2881673 w 2893281"/>
              <a:gd name="connsiteY3" fmla="*/ 1659128 h 1659128"/>
              <a:gd name="connsiteX4" fmla="*/ 0 w 2893281"/>
              <a:gd name="connsiteY4" fmla="*/ 141 h 165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3281" h="1659128">
                <a:moveTo>
                  <a:pt x="0" y="0"/>
                </a:moveTo>
                <a:lnTo>
                  <a:pt x="2893281" y="0"/>
                </a:lnTo>
                <a:lnTo>
                  <a:pt x="2893281" y="1659128"/>
                </a:lnTo>
                <a:lnTo>
                  <a:pt x="2881673" y="1659128"/>
                </a:lnTo>
                <a:lnTo>
                  <a:pt x="0" y="141"/>
                </a:lnTo>
                <a:close/>
              </a:path>
            </a:pathLst>
          </a:custGeom>
        </p:spPr>
      </p:pic>
      <p:sp>
        <p:nvSpPr>
          <p:cNvPr id="3" name="TextBox 2"/>
          <p:cNvSpPr txBox="1"/>
          <p:nvPr/>
        </p:nvSpPr>
        <p:spPr>
          <a:xfrm>
            <a:off x="9208446" y="0"/>
            <a:ext cx="4788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Нажми на пазл, собери его</a:t>
            </a: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715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6.28837E-17 L -0.10638 0.24005 C -0.15365 0.34769 -0.34466 0.29722 -0.45222 0.14745 L -0.69258 -0.18611 " pathEditMode="relative" rAng="7680000" ptsTypes="AA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22" y="-9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22222E-6 L -0.01901 -2.22222E-6 C -0.02747 -2.22222E-6 -0.03763 -0.1919 -0.03763 -0.34722 L -0.03763 -0.69398 " pathEditMode="relative" rAng="0" ptsTypes="AAAA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8" y="-3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2.22222E-6 L -0.36497 -0.4458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55" y="-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4.81481E-6 L 0.02266 -0.4523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" y="-2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48148E-6 L -0.53633 -0.0180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31738" y="553998"/>
            <a:ext cx="8108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https://citaty.info/files/quote-pictures/112589-korol-lev-the-lion-king_3.jpg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51197" y="1549069"/>
            <a:ext cx="7504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https://citaty.info/files/quote-pictures/39368-korol-lev-the-lion-king.jpg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51197" y="1208508"/>
            <a:ext cx="7194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https://citaty.info/files/quote-pictures/44150-korol-lev-the-lion-king.jpg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80193" y="895973"/>
            <a:ext cx="7611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https://citaty.info/files/quote-pictures/201493-korol-lev-the-lion-king_0.jpg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6638" y="1962849"/>
            <a:ext cx="63835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https://static.wikia.nocookie.net/disney/images/f/f9/Profile_Mufasa_The_Lion_King_%281994%29.jpg/revision/latest?cb=20191214120338&amp;path-prefix=ru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6637" y="2869701"/>
            <a:ext cx="6383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https://static.wikia.nocookie.net/thelionking/images/f/f4/Kiara.jpg/revision/latest?cb=20111210193120&amp;path-prefix=ru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27322" y="0"/>
            <a:ext cx="6625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8326" y="3568394"/>
            <a:ext cx="5277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https://citaty.info/cartoon/korol-lev-the-lion-king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66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166</Words>
  <Application>Microsoft Office PowerPoint</Application>
  <PresentationFormat>Широкоэкранный</PresentationFormat>
  <Paragraphs>39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Всё, что ты видишь, связано воедино и пребывает в равновесии. Как король ты должен поддерживать это равновесие и относиться с уважением ко всему живому: от крохотных муравьев до быстрых антилоп. Когда мы умираем, наши тела становятся травой, и антилопы едят траву. Все мы связаны в великом круге жизни.</vt:lpstr>
      <vt:lpstr> А я думал(а), что король может делать все, что захочет...</vt:lpstr>
      <vt:lpstr>Чьи это слова?</vt:lpstr>
      <vt:lpstr>Проведи соответствие, родитель и его львенок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Терещенко Виктория Алексеевна</dc:creator>
  <cp:lastModifiedBy>Иксанова Элла Борисовна</cp:lastModifiedBy>
  <cp:revision>42</cp:revision>
  <dcterms:created xsi:type="dcterms:W3CDTF">2022-03-18T08:11:55Z</dcterms:created>
  <dcterms:modified xsi:type="dcterms:W3CDTF">2022-04-15T11:38:01Z</dcterms:modified>
</cp:coreProperties>
</file>