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02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AD4AE9-04A6-4D1A-99A0-203EDEB8CB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511DD49-0A56-41D1-8298-179060DFCE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57BFF0-5A50-4D86-91B1-62244265F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ED9B1-7E1F-4126-8CA7-C4264160F43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E763EA-F526-4E78-85FE-E11AC4A15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51FA7A-9987-478E-8812-0EAF6D410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7D801-5BF2-4815-9588-CAB040E3A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777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BE5096-F7A5-4761-9629-4A04F56C6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5C718B-4469-4389-9818-1150838E84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D00D0C4-66E5-43AF-A678-81BF1B0B3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ED9B1-7E1F-4126-8CA7-C4264160F43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FDC96EC-6A09-471A-831C-EF80ED9F7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8E0CCC-7F75-414E-91B0-5BFDC6FB08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7D801-5BF2-4815-9588-CAB040E3A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503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C992B0-61F5-464D-A98D-214F8CAD4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D35EE12-5BB9-4549-8E08-E48609BF9D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C0E302-A8C2-48A2-92D7-861E89153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ED9B1-7E1F-4126-8CA7-C4264160F43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4C5D71-3B48-4BF5-8202-79BB689E0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5ECFF4-2819-47A7-8319-82243811F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7D801-5BF2-4815-9588-CAB040E3A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877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F99D3F-7506-49F2-B0C4-3254BBA7D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A41E33-0F31-47E2-8C1A-11830A4856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6EFA8BF-E7DB-4D79-865F-79351C5AF6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E841FF1-4E69-412B-812B-9378B79A4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ED9B1-7E1F-4126-8CA7-C4264160F43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65568ED-2239-485F-93C5-4A278BA9F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3C6F925-504B-477F-95BD-843D6321D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7D801-5BF2-4815-9588-CAB040E3A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948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DC9F06-C58F-4978-B50D-902A2E679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DE7C25F-AFCB-48F0-B9A5-EB18BB9356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090C4C8-DB86-441D-A066-30B0A9E9E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07EBF1C-4B36-4323-B2FD-8FD11C0A84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F829594-06E0-4D72-85BE-53A21AC2E0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8F27CCB-02E0-4340-A936-36A04CA67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ED9B1-7E1F-4126-8CA7-C4264160F43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CB24145-2225-4526-A245-39B1A70AA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0C4E611-2396-4E9E-A17D-9FE62DF02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7D801-5BF2-4815-9588-CAB040E3A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329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196DFD-6DC2-4BDD-8D81-FF3E11379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90C9A9B-E25C-4C92-897C-933B6DB39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ED9B1-7E1F-4126-8CA7-C4264160F43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4953C12-8360-4CF0-88B0-C4773D43C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FD382A0-8457-40CB-809A-3C00BD2F9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7D801-5BF2-4815-9588-CAB040E3A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9627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4482832-9B7E-4D22-8A57-3C967E03F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ED9B1-7E1F-4126-8CA7-C4264160F43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67A5C98-DADF-4971-96A0-B8CE10378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B17BC1E-50FD-46CA-8B8C-2C27E8105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7D801-5BF2-4815-9588-CAB040E3A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130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988F0D-58BC-496C-865E-662679313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CEE1E1-7BF5-481E-A569-85E9A4E13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3F97B91-81BF-4C63-A4C6-EADB200B8E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55BD943-47B1-4388-843F-4704C45EA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ED9B1-7E1F-4126-8CA7-C4264160F43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C09C15B-2681-4BAB-8658-25C5308A1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219384A-C1EE-4CF9-BFF6-708017529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7D801-5BF2-4815-9588-CAB040E3A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585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F125C1-A40A-4076-80D4-50AE774D1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42BE889-A925-44BD-B93E-C62558DB2D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7628835-CB96-4C42-9EE5-9E5491403C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F1F517B-35F0-4380-8650-3551FAFAA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ED9B1-7E1F-4126-8CA7-C4264160F43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774E6A7-8BEB-452E-9415-452835BA5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945682E-A012-4458-860F-2884BA2EB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7D801-5BF2-4815-9588-CAB040E3A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318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C5B7DE-4006-4C60-8A52-B237EC6EA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B33E9BD-2946-4631-A7D2-7854EDFA46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A6929F8-367F-4851-8944-60CD853D8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ED9B1-7E1F-4126-8CA7-C4264160F43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043026E-042A-42F3-897C-C79D54328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786B6A8-A663-45EE-BF19-26D2E6243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7D801-5BF2-4815-9588-CAB040E3A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699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3565A52-FA70-4F4A-9D9C-39BD5CD849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7830D1E-DB6B-48C2-A899-CB08615D71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6EBA4C-9E9C-4088-9701-B6C37B1C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ED9B1-7E1F-4126-8CA7-C4264160F43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DF1DB6-4EF1-462F-8797-19536E954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A6E27E-2728-4B26-B210-C91097159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7D801-5BF2-4815-9588-CAB040E3A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585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EADB45-55D1-4921-9754-DDA681850C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9E350A3-40A3-478A-9379-E0BAD45946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442542-4089-4AB7-AA23-286A9C1FD3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ED9B1-7E1F-4126-8CA7-C4264160F43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9AE2021-B840-42BD-96EC-F9C95C931D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5A3C82-CBCD-4933-94FC-9638589496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D801-5BF2-4815-9588-CAB040E3A3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642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slide" Target="slide1.xml"/><Relationship Id="rId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slide" Target="slide1.xml"/><Relationship Id="rId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slide" Target="slide1.xml"/><Relationship Id="rId4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slide" Target="slide1.xml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r.pinterest.com/pin/650277633681125969/" TargetMode="External"/><Relationship Id="rId4" Type="http://schemas.openxmlformats.org/officeDocument/2006/relationships/hyperlink" Target="https://kupidonia.ru/viktoriny-result/viktorina-pro-hudozhnik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: скругленные углы 10">
            <a:hlinkClick r:id="rId3" action="ppaction://hlinksldjump"/>
            <a:extLst>
              <a:ext uri="{FF2B5EF4-FFF2-40B4-BE49-F238E27FC236}">
                <a16:creationId xmlns:a16="http://schemas.microsoft.com/office/drawing/2014/main" id="{CA6662F5-1BE7-40B6-814F-CCE116368CCB}"/>
              </a:ext>
            </a:extLst>
          </p:cNvPr>
          <p:cNvSpPr/>
          <p:nvPr/>
        </p:nvSpPr>
        <p:spPr>
          <a:xfrm>
            <a:off x="401021" y="5881500"/>
            <a:ext cx="2133600" cy="808289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СПИСОК ИСТОЧНИКОВ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9251CE-0B69-4827-A8FE-85B26E15C5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71718" y="2507111"/>
            <a:ext cx="12335435" cy="2387600"/>
          </a:xfrm>
        </p:spPr>
        <p:txBody>
          <a:bodyPr>
            <a:noAutofit/>
          </a:bodyPr>
          <a:lstStyle/>
          <a:p>
            <a:r>
              <a:rPr lang="en-US" sz="11500" dirty="0"/>
              <a:t/>
            </a:r>
            <a:br>
              <a:rPr lang="en-US" sz="11500" dirty="0"/>
            </a:br>
            <a:r>
              <a:rPr lang="ru-RU" sz="72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</a:rPr>
              <a:t>ИГРА</a:t>
            </a:r>
            <a:br>
              <a:rPr lang="ru-RU" sz="72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</a:rPr>
            </a:br>
            <a:r>
              <a:rPr lang="en-US" sz="199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Bodoni MT Condensed" panose="02070606080606020203" pitchFamily="18" charset="0"/>
              </a:rPr>
              <a:t>ART QUIZ</a:t>
            </a:r>
            <a:endParaRPr lang="ru-RU" sz="8800" dirty="0">
              <a:effectLst>
                <a:glow rad="101600">
                  <a:schemeClr val="bg1">
                    <a:lumMod val="85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8BD4E54-0133-4187-BA39-D01A53C490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892989" y="5887150"/>
            <a:ext cx="3299011" cy="952033"/>
          </a:xfrm>
        </p:spPr>
        <p:txBody>
          <a:bodyPr/>
          <a:lstStyle/>
          <a:p>
            <a:r>
              <a:rPr lang="ru-RU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</a:rPr>
              <a:t>Студентки </a:t>
            </a:r>
            <a:r>
              <a:rPr lang="en-US" dirty="0" smtClean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</a:rPr>
              <a:t>2</a:t>
            </a:r>
            <a:r>
              <a:rPr lang="ru-RU" dirty="0" smtClean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</a:rPr>
              <a:t>16б </a:t>
            </a:r>
            <a:r>
              <a:rPr lang="ru-RU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</a:rPr>
              <a:t>группы</a:t>
            </a:r>
          </a:p>
          <a:p>
            <a:r>
              <a:rPr lang="ru-RU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</a:rPr>
              <a:t>Тарасовой Марии</a:t>
            </a:r>
          </a:p>
        </p:txBody>
      </p:sp>
      <p:sp>
        <p:nvSpPr>
          <p:cNvPr id="5" name="Лента: наклоненная вниз 4">
            <a:extLst>
              <a:ext uri="{FF2B5EF4-FFF2-40B4-BE49-F238E27FC236}">
                <a16:creationId xmlns:a16="http://schemas.microsoft.com/office/drawing/2014/main" id="{E6FC4A6C-2B64-4B74-AAC0-9D049CF1E283}"/>
              </a:ext>
            </a:extLst>
          </p:cNvPr>
          <p:cNvSpPr/>
          <p:nvPr/>
        </p:nvSpPr>
        <p:spPr>
          <a:xfrm>
            <a:off x="4516119" y="5887150"/>
            <a:ext cx="3159760" cy="808290"/>
          </a:xfrm>
          <a:prstGeom prst="ribbon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К ПРАВИЛАМ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084BBCC-A55F-40B3-9E44-A096BFF5F42A}"/>
              </a:ext>
            </a:extLst>
          </p:cNvPr>
          <p:cNvSpPr/>
          <p:nvPr/>
        </p:nvSpPr>
        <p:spPr>
          <a:xfrm>
            <a:off x="-1" y="-15947"/>
            <a:ext cx="1219200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chemeClr val="bg1"/>
                </a:solidFill>
              </a:rPr>
              <a:t>Вам предстоит ответить на вопросы о художниках.</a:t>
            </a:r>
          </a:p>
          <a:p>
            <a:pPr algn="ctr"/>
            <a:r>
              <a:rPr lang="ru-RU" sz="6000" dirty="0">
                <a:solidFill>
                  <a:schemeClr val="bg1"/>
                </a:solidFill>
              </a:rPr>
              <a:t>Приятной игры!</a:t>
            </a:r>
            <a:endParaRPr lang="ru-RU" sz="6000" dirty="0"/>
          </a:p>
        </p:txBody>
      </p:sp>
      <p:sp>
        <p:nvSpPr>
          <p:cNvPr id="10" name="Лента: наклоненная вниз 9">
            <a:hlinkClick r:id="rId4" action="ppaction://hlinksldjump"/>
            <a:extLst>
              <a:ext uri="{FF2B5EF4-FFF2-40B4-BE49-F238E27FC236}">
                <a16:creationId xmlns:a16="http://schemas.microsoft.com/office/drawing/2014/main" id="{A68768FC-6F8B-4BBB-85E2-4129918EF11A}"/>
              </a:ext>
            </a:extLst>
          </p:cNvPr>
          <p:cNvSpPr/>
          <p:nvPr/>
        </p:nvSpPr>
        <p:spPr>
          <a:xfrm>
            <a:off x="4516119" y="5887150"/>
            <a:ext cx="3159760" cy="808290"/>
          </a:xfrm>
          <a:prstGeom prst="ribbon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ИГРАТЬ</a:t>
            </a:r>
          </a:p>
        </p:txBody>
      </p:sp>
    </p:spTree>
    <p:extLst>
      <p:ext uri="{BB962C8B-B14F-4D97-AF65-F5344CB8AC3E}">
        <p14:creationId xmlns:p14="http://schemas.microsoft.com/office/powerpoint/2010/main" val="2435772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2" grpId="0"/>
      <p:bldP spid="2" grpId="1"/>
      <p:bldP spid="3" grpId="0" build="p"/>
      <p:bldP spid="3" grpId="1" build="p"/>
      <p:bldP spid="5" grpId="0" animBg="1"/>
      <p:bldP spid="5" grpId="1" animBg="1"/>
      <p:bldP spid="7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58">
            <a:extLst>
              <a:ext uri="{FF2B5EF4-FFF2-40B4-BE49-F238E27FC236}">
                <a16:creationId xmlns:a16="http://schemas.microsoft.com/office/drawing/2014/main" id="{F81A0C29-058C-4A03-A3C1-3C67AEE5C0A4}"/>
              </a:ext>
            </a:extLst>
          </p:cNvPr>
          <p:cNvSpPr txBox="1"/>
          <p:nvPr/>
        </p:nvSpPr>
        <p:spPr>
          <a:xfrm>
            <a:off x="4229877" y="0"/>
            <a:ext cx="3732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1 вопрос</a:t>
            </a:r>
          </a:p>
        </p:txBody>
      </p:sp>
      <p:sp>
        <p:nvSpPr>
          <p:cNvPr id="71" name="Свиток: горизонтальный 70">
            <a:extLst>
              <a:ext uri="{FF2B5EF4-FFF2-40B4-BE49-F238E27FC236}">
                <a16:creationId xmlns:a16="http://schemas.microsoft.com/office/drawing/2014/main" id="{E6097950-0BAF-4E50-B92B-37035E5BBD44}"/>
              </a:ext>
            </a:extLst>
          </p:cNvPr>
          <p:cNvSpPr/>
          <p:nvPr/>
        </p:nvSpPr>
        <p:spPr>
          <a:xfrm>
            <a:off x="457200" y="1110342"/>
            <a:ext cx="11495314" cy="2015413"/>
          </a:xfrm>
          <a:prstGeom prst="horizontalScroll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Какой из перечисленных художников считается известным маринистом, виртуозно изображавшим на своих полотнах морские баталии?</a:t>
            </a:r>
          </a:p>
        </p:txBody>
      </p:sp>
      <p:sp>
        <p:nvSpPr>
          <p:cNvPr id="72" name="Прямоугольник: скругленные углы 71">
            <a:extLst>
              <a:ext uri="{FF2B5EF4-FFF2-40B4-BE49-F238E27FC236}">
                <a16:creationId xmlns:a16="http://schemas.microsoft.com/office/drawing/2014/main" id="{40F4820D-CF50-454A-B9DD-C6A79E3FF937}"/>
              </a:ext>
            </a:extLst>
          </p:cNvPr>
          <p:cNvSpPr/>
          <p:nvPr/>
        </p:nvSpPr>
        <p:spPr>
          <a:xfrm>
            <a:off x="998997" y="3627120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Иван Айвазовский</a:t>
            </a:r>
          </a:p>
        </p:txBody>
      </p:sp>
      <p:sp>
        <p:nvSpPr>
          <p:cNvPr id="75" name="Прямоугольник: скругленные углы 74">
            <a:extLst>
              <a:ext uri="{FF2B5EF4-FFF2-40B4-BE49-F238E27FC236}">
                <a16:creationId xmlns:a16="http://schemas.microsoft.com/office/drawing/2014/main" id="{75E370E5-7354-45AB-BD7F-9B52CDF3D301}"/>
              </a:ext>
            </a:extLst>
          </p:cNvPr>
          <p:cNvSpPr/>
          <p:nvPr/>
        </p:nvSpPr>
        <p:spPr>
          <a:xfrm>
            <a:off x="7962123" y="3627120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Иван Шишкин</a:t>
            </a:r>
          </a:p>
        </p:txBody>
      </p:sp>
      <p:sp>
        <p:nvSpPr>
          <p:cNvPr id="76" name="Прямоугольник: скругленные углы 75">
            <a:extLst>
              <a:ext uri="{FF2B5EF4-FFF2-40B4-BE49-F238E27FC236}">
                <a16:creationId xmlns:a16="http://schemas.microsoft.com/office/drawing/2014/main" id="{0B4445F4-1DBB-45C8-B96A-B2C536A75797}"/>
              </a:ext>
            </a:extLst>
          </p:cNvPr>
          <p:cNvSpPr/>
          <p:nvPr/>
        </p:nvSpPr>
        <p:spPr>
          <a:xfrm>
            <a:off x="4480560" y="5093685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Алексей Саврасов</a:t>
            </a:r>
          </a:p>
        </p:txBody>
      </p:sp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id="{9CCEF5A4-B821-4751-BF33-82A8DBAB3A4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>
                <a:solidFill>
                  <a:schemeClr val="bg1"/>
                </a:solidFill>
              </a:rPr>
              <a:t>Отлично!</a:t>
            </a:r>
          </a:p>
        </p:txBody>
      </p:sp>
      <p:sp>
        <p:nvSpPr>
          <p:cNvPr id="78" name="Лента: наклоненная вниз 77">
            <a:hlinkClick r:id="rId3" action="ppaction://hlinksldjump"/>
            <a:extLst>
              <a:ext uri="{FF2B5EF4-FFF2-40B4-BE49-F238E27FC236}">
                <a16:creationId xmlns:a16="http://schemas.microsoft.com/office/drawing/2014/main" id="{B2F0FF79-FDF3-46E0-811E-FFA4E9A329BF}"/>
              </a:ext>
            </a:extLst>
          </p:cNvPr>
          <p:cNvSpPr/>
          <p:nvPr/>
        </p:nvSpPr>
        <p:spPr>
          <a:xfrm>
            <a:off x="4516119" y="5887150"/>
            <a:ext cx="3159760" cy="808290"/>
          </a:xfrm>
          <a:prstGeom prst="ribbon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ДАЛЕЕ</a:t>
            </a:r>
          </a:p>
        </p:txBody>
      </p:sp>
      <p:sp>
        <p:nvSpPr>
          <p:cNvPr id="79" name="Прямоугольник: скругленные углы 78">
            <a:hlinkClick r:id="rId4" action="ppaction://hlinksldjump"/>
            <a:extLst>
              <a:ext uri="{FF2B5EF4-FFF2-40B4-BE49-F238E27FC236}">
                <a16:creationId xmlns:a16="http://schemas.microsoft.com/office/drawing/2014/main" id="{994B1B73-DBBA-4940-8A91-09B824B1675E}"/>
              </a:ext>
            </a:extLst>
          </p:cNvPr>
          <p:cNvSpPr/>
          <p:nvPr/>
        </p:nvSpPr>
        <p:spPr>
          <a:xfrm>
            <a:off x="325120" y="5887151"/>
            <a:ext cx="2133600" cy="808289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СПИСОК ИСТОЧНИКОВ</a:t>
            </a:r>
          </a:p>
        </p:txBody>
      </p:sp>
      <p:sp>
        <p:nvSpPr>
          <p:cNvPr id="80" name="Прямоугольник: скругленные углы 79">
            <a:hlinkClick r:id="rId5" action="ppaction://hlinksldjump"/>
            <a:extLst>
              <a:ext uri="{FF2B5EF4-FFF2-40B4-BE49-F238E27FC236}">
                <a16:creationId xmlns:a16="http://schemas.microsoft.com/office/drawing/2014/main" id="{4C045675-A723-42C4-B3B2-32924039ABE9}"/>
              </a:ext>
            </a:extLst>
          </p:cNvPr>
          <p:cNvSpPr/>
          <p:nvPr/>
        </p:nvSpPr>
        <p:spPr>
          <a:xfrm>
            <a:off x="9768838" y="5896249"/>
            <a:ext cx="2133600" cy="808289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 НАЧАЛО</a:t>
            </a:r>
          </a:p>
        </p:txBody>
      </p:sp>
    </p:spTree>
    <p:extLst>
      <p:ext uri="{BB962C8B-B14F-4D97-AF65-F5344CB8AC3E}">
        <p14:creationId xmlns:p14="http://schemas.microsoft.com/office/powerpoint/2010/main" val="34140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</p:childTnLst>
        </p:cTn>
      </p:par>
    </p:tnLst>
    <p:bldLst>
      <p:bldP spid="59" grpId="0"/>
      <p:bldP spid="71" grpId="0" animBg="1"/>
      <p:bldP spid="72" grpId="0" animBg="1"/>
      <p:bldP spid="75" grpId="0" animBg="1"/>
      <p:bldP spid="75" grpId="1" animBg="1"/>
      <p:bldP spid="76" grpId="0" animBg="1"/>
      <p:bldP spid="76" grpId="1" animBg="1"/>
      <p:bldP spid="77" grpId="0" animBg="1"/>
      <p:bldP spid="78" grpId="0" animBg="1"/>
      <p:bldP spid="79" grpId="0" animBg="1"/>
      <p:bldP spid="8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58">
            <a:extLst>
              <a:ext uri="{FF2B5EF4-FFF2-40B4-BE49-F238E27FC236}">
                <a16:creationId xmlns:a16="http://schemas.microsoft.com/office/drawing/2014/main" id="{F81A0C29-058C-4A03-A3C1-3C67AEE5C0A4}"/>
              </a:ext>
            </a:extLst>
          </p:cNvPr>
          <p:cNvSpPr txBox="1"/>
          <p:nvPr/>
        </p:nvSpPr>
        <p:spPr>
          <a:xfrm>
            <a:off x="4229877" y="0"/>
            <a:ext cx="3732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2 вопрос</a:t>
            </a:r>
          </a:p>
        </p:txBody>
      </p:sp>
      <p:sp>
        <p:nvSpPr>
          <p:cNvPr id="71" name="Свиток: горизонтальный 70">
            <a:extLst>
              <a:ext uri="{FF2B5EF4-FFF2-40B4-BE49-F238E27FC236}">
                <a16:creationId xmlns:a16="http://schemas.microsoft.com/office/drawing/2014/main" id="{E6097950-0BAF-4E50-B92B-37035E5BBD44}"/>
              </a:ext>
            </a:extLst>
          </p:cNvPr>
          <p:cNvSpPr/>
          <p:nvPr/>
        </p:nvSpPr>
        <p:spPr>
          <a:xfrm>
            <a:off x="457200" y="1110342"/>
            <a:ext cx="11495314" cy="2015413"/>
          </a:xfrm>
          <a:prstGeom prst="horizontalScroll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Кто из перечисленных художников был миссионером?</a:t>
            </a:r>
          </a:p>
        </p:txBody>
      </p:sp>
      <p:sp>
        <p:nvSpPr>
          <p:cNvPr id="72" name="Прямоугольник: скругленные углы 71">
            <a:extLst>
              <a:ext uri="{FF2B5EF4-FFF2-40B4-BE49-F238E27FC236}">
                <a16:creationId xmlns:a16="http://schemas.microsoft.com/office/drawing/2014/main" id="{40F4820D-CF50-454A-B9DD-C6A79E3FF937}"/>
              </a:ext>
            </a:extLst>
          </p:cNvPr>
          <p:cNvSpPr/>
          <p:nvPr/>
        </p:nvSpPr>
        <p:spPr>
          <a:xfrm>
            <a:off x="4480559" y="5073961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Винсент Ван Гог</a:t>
            </a:r>
          </a:p>
        </p:txBody>
      </p:sp>
      <p:sp>
        <p:nvSpPr>
          <p:cNvPr id="75" name="Прямоугольник: скругленные углы 74">
            <a:extLst>
              <a:ext uri="{FF2B5EF4-FFF2-40B4-BE49-F238E27FC236}">
                <a16:creationId xmlns:a16="http://schemas.microsoft.com/office/drawing/2014/main" id="{75E370E5-7354-45AB-BD7F-9B52CDF3D301}"/>
              </a:ext>
            </a:extLst>
          </p:cNvPr>
          <p:cNvSpPr/>
          <p:nvPr/>
        </p:nvSpPr>
        <p:spPr>
          <a:xfrm>
            <a:off x="7962123" y="3627120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Поль Гоген</a:t>
            </a:r>
          </a:p>
        </p:txBody>
      </p:sp>
      <p:sp>
        <p:nvSpPr>
          <p:cNvPr id="76" name="Прямоугольник: скругленные углы 75">
            <a:extLst>
              <a:ext uri="{FF2B5EF4-FFF2-40B4-BE49-F238E27FC236}">
                <a16:creationId xmlns:a16="http://schemas.microsoft.com/office/drawing/2014/main" id="{0B4445F4-1DBB-45C8-B96A-B2C536A75797}"/>
              </a:ext>
            </a:extLst>
          </p:cNvPr>
          <p:cNvSpPr/>
          <p:nvPr/>
        </p:nvSpPr>
        <p:spPr>
          <a:xfrm>
            <a:off x="998997" y="3657600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Поль Сезанн</a:t>
            </a:r>
          </a:p>
        </p:txBody>
      </p:sp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id="{9CCEF5A4-B821-4751-BF33-82A8DBAB3A4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>
                <a:solidFill>
                  <a:schemeClr val="bg1"/>
                </a:solidFill>
              </a:rPr>
              <a:t>Так держать!</a:t>
            </a:r>
          </a:p>
        </p:txBody>
      </p:sp>
      <p:sp>
        <p:nvSpPr>
          <p:cNvPr id="78" name="Лента: наклоненная вниз 77">
            <a:hlinkClick r:id="rId3" action="ppaction://hlinksldjump"/>
            <a:extLst>
              <a:ext uri="{FF2B5EF4-FFF2-40B4-BE49-F238E27FC236}">
                <a16:creationId xmlns:a16="http://schemas.microsoft.com/office/drawing/2014/main" id="{B2F0FF79-FDF3-46E0-811E-FFA4E9A329BF}"/>
              </a:ext>
            </a:extLst>
          </p:cNvPr>
          <p:cNvSpPr/>
          <p:nvPr/>
        </p:nvSpPr>
        <p:spPr>
          <a:xfrm>
            <a:off x="4516119" y="5887150"/>
            <a:ext cx="3159760" cy="808290"/>
          </a:xfrm>
          <a:prstGeom prst="ribbon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ДАЛЕЕ</a:t>
            </a:r>
          </a:p>
        </p:txBody>
      </p:sp>
      <p:sp>
        <p:nvSpPr>
          <p:cNvPr id="9" name="Прямоугольник: скругленные углы 8">
            <a:hlinkClick r:id="rId4" action="ppaction://hlinksldjump"/>
            <a:extLst>
              <a:ext uri="{FF2B5EF4-FFF2-40B4-BE49-F238E27FC236}">
                <a16:creationId xmlns:a16="http://schemas.microsoft.com/office/drawing/2014/main" id="{F064C7F9-CF02-4D02-9686-4D66E0B34CD9}"/>
              </a:ext>
            </a:extLst>
          </p:cNvPr>
          <p:cNvSpPr/>
          <p:nvPr/>
        </p:nvSpPr>
        <p:spPr>
          <a:xfrm>
            <a:off x="325120" y="5887151"/>
            <a:ext cx="2133600" cy="808289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СПИСОК ИСТОЧНИКОВ</a:t>
            </a:r>
          </a:p>
        </p:txBody>
      </p:sp>
      <p:sp>
        <p:nvSpPr>
          <p:cNvPr id="10" name="Прямоугольник: скругленные углы 9">
            <a:hlinkClick r:id="rId5" action="ppaction://hlinksldjump"/>
            <a:extLst>
              <a:ext uri="{FF2B5EF4-FFF2-40B4-BE49-F238E27FC236}">
                <a16:creationId xmlns:a16="http://schemas.microsoft.com/office/drawing/2014/main" id="{3AF70356-E59D-4713-9783-2244CFB75270}"/>
              </a:ext>
            </a:extLst>
          </p:cNvPr>
          <p:cNvSpPr/>
          <p:nvPr/>
        </p:nvSpPr>
        <p:spPr>
          <a:xfrm>
            <a:off x="9768838" y="5896249"/>
            <a:ext cx="2133600" cy="808289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 НАЧАЛО</a:t>
            </a:r>
          </a:p>
        </p:txBody>
      </p:sp>
    </p:spTree>
    <p:extLst>
      <p:ext uri="{BB962C8B-B14F-4D97-AF65-F5344CB8AC3E}">
        <p14:creationId xmlns:p14="http://schemas.microsoft.com/office/powerpoint/2010/main" val="107629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</p:childTnLst>
        </p:cTn>
      </p:par>
    </p:tnLst>
    <p:bldLst>
      <p:bldP spid="59" grpId="0"/>
      <p:bldP spid="71" grpId="0" animBg="1"/>
      <p:bldP spid="72" grpId="0" animBg="1"/>
      <p:bldP spid="75" grpId="0" animBg="1"/>
      <p:bldP spid="75" grpId="1" animBg="1"/>
      <p:bldP spid="76" grpId="0" animBg="1"/>
      <p:bldP spid="76" grpId="1" animBg="1"/>
      <p:bldP spid="77" grpId="0" animBg="1"/>
      <p:bldP spid="7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58">
            <a:extLst>
              <a:ext uri="{FF2B5EF4-FFF2-40B4-BE49-F238E27FC236}">
                <a16:creationId xmlns:a16="http://schemas.microsoft.com/office/drawing/2014/main" id="{F81A0C29-058C-4A03-A3C1-3C67AEE5C0A4}"/>
              </a:ext>
            </a:extLst>
          </p:cNvPr>
          <p:cNvSpPr txBox="1"/>
          <p:nvPr/>
        </p:nvSpPr>
        <p:spPr>
          <a:xfrm>
            <a:off x="4229877" y="0"/>
            <a:ext cx="3732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3 вопрос</a:t>
            </a:r>
          </a:p>
        </p:txBody>
      </p:sp>
      <p:sp>
        <p:nvSpPr>
          <p:cNvPr id="71" name="Свиток: горизонтальный 70">
            <a:extLst>
              <a:ext uri="{FF2B5EF4-FFF2-40B4-BE49-F238E27FC236}">
                <a16:creationId xmlns:a16="http://schemas.microsoft.com/office/drawing/2014/main" id="{E6097950-0BAF-4E50-B92B-37035E5BBD44}"/>
              </a:ext>
            </a:extLst>
          </p:cNvPr>
          <p:cNvSpPr/>
          <p:nvPr/>
        </p:nvSpPr>
        <p:spPr>
          <a:xfrm>
            <a:off x="457200" y="1110342"/>
            <a:ext cx="11495314" cy="2015413"/>
          </a:xfrm>
          <a:prstGeom prst="horizontalScroll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Какой из художников был одним из основоположников кубизма?</a:t>
            </a:r>
          </a:p>
        </p:txBody>
      </p:sp>
      <p:sp>
        <p:nvSpPr>
          <p:cNvPr id="72" name="Прямоугольник: скругленные углы 71">
            <a:extLst>
              <a:ext uri="{FF2B5EF4-FFF2-40B4-BE49-F238E27FC236}">
                <a16:creationId xmlns:a16="http://schemas.microsoft.com/office/drawing/2014/main" id="{40F4820D-CF50-454A-B9DD-C6A79E3FF937}"/>
              </a:ext>
            </a:extLst>
          </p:cNvPr>
          <p:cNvSpPr/>
          <p:nvPr/>
        </p:nvSpPr>
        <p:spPr>
          <a:xfrm>
            <a:off x="8179837" y="3675797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Пабло Пикассо</a:t>
            </a:r>
          </a:p>
        </p:txBody>
      </p:sp>
      <p:sp>
        <p:nvSpPr>
          <p:cNvPr id="75" name="Прямоугольник: скругленные углы 74">
            <a:extLst>
              <a:ext uri="{FF2B5EF4-FFF2-40B4-BE49-F238E27FC236}">
                <a16:creationId xmlns:a16="http://schemas.microsoft.com/office/drawing/2014/main" id="{75E370E5-7354-45AB-BD7F-9B52CDF3D301}"/>
              </a:ext>
            </a:extLst>
          </p:cNvPr>
          <p:cNvSpPr/>
          <p:nvPr/>
        </p:nvSpPr>
        <p:spPr>
          <a:xfrm>
            <a:off x="4589417" y="5050518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Эдуард Мане</a:t>
            </a:r>
          </a:p>
        </p:txBody>
      </p:sp>
      <p:sp>
        <p:nvSpPr>
          <p:cNvPr id="76" name="Прямоугольник: скругленные углы 75">
            <a:extLst>
              <a:ext uri="{FF2B5EF4-FFF2-40B4-BE49-F238E27FC236}">
                <a16:creationId xmlns:a16="http://schemas.microsoft.com/office/drawing/2014/main" id="{0B4445F4-1DBB-45C8-B96A-B2C536A75797}"/>
              </a:ext>
            </a:extLst>
          </p:cNvPr>
          <p:cNvSpPr/>
          <p:nvPr/>
        </p:nvSpPr>
        <p:spPr>
          <a:xfrm>
            <a:off x="998997" y="3657600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Эдгар Дега</a:t>
            </a:r>
          </a:p>
        </p:txBody>
      </p:sp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id="{9CCEF5A4-B821-4751-BF33-82A8DBAB3A4F}"/>
              </a:ext>
            </a:extLst>
          </p:cNvPr>
          <p:cNvSpPr/>
          <p:nvPr/>
        </p:nvSpPr>
        <p:spPr>
          <a:xfrm>
            <a:off x="23637" y="0"/>
            <a:ext cx="1219200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>
                <a:solidFill>
                  <a:schemeClr val="bg1"/>
                </a:solidFill>
              </a:rPr>
              <a:t>Всё верно!</a:t>
            </a:r>
          </a:p>
        </p:txBody>
      </p:sp>
      <p:sp>
        <p:nvSpPr>
          <p:cNvPr id="78" name="Лента: наклоненная вниз 77">
            <a:hlinkClick r:id="rId3" action="ppaction://hlinksldjump"/>
            <a:extLst>
              <a:ext uri="{FF2B5EF4-FFF2-40B4-BE49-F238E27FC236}">
                <a16:creationId xmlns:a16="http://schemas.microsoft.com/office/drawing/2014/main" id="{B2F0FF79-FDF3-46E0-811E-FFA4E9A329BF}"/>
              </a:ext>
            </a:extLst>
          </p:cNvPr>
          <p:cNvSpPr/>
          <p:nvPr/>
        </p:nvSpPr>
        <p:spPr>
          <a:xfrm>
            <a:off x="4516119" y="5887150"/>
            <a:ext cx="3159760" cy="808290"/>
          </a:xfrm>
          <a:prstGeom prst="ribbon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ДАЛЕЕ</a:t>
            </a:r>
          </a:p>
        </p:txBody>
      </p:sp>
      <p:sp>
        <p:nvSpPr>
          <p:cNvPr id="9" name="Прямоугольник: скругленные углы 8">
            <a:hlinkClick r:id="rId4" action="ppaction://hlinksldjump"/>
            <a:extLst>
              <a:ext uri="{FF2B5EF4-FFF2-40B4-BE49-F238E27FC236}">
                <a16:creationId xmlns:a16="http://schemas.microsoft.com/office/drawing/2014/main" id="{3AB57B94-910D-4155-B04D-A72FEEED6C23}"/>
              </a:ext>
            </a:extLst>
          </p:cNvPr>
          <p:cNvSpPr/>
          <p:nvPr/>
        </p:nvSpPr>
        <p:spPr>
          <a:xfrm>
            <a:off x="325120" y="5887151"/>
            <a:ext cx="2133600" cy="808289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СПИСОК ИСТОЧНИКОВ</a:t>
            </a:r>
          </a:p>
        </p:txBody>
      </p:sp>
      <p:sp>
        <p:nvSpPr>
          <p:cNvPr id="10" name="Прямоугольник: скругленные углы 9">
            <a:hlinkClick r:id="rId5" action="ppaction://hlinksldjump"/>
            <a:extLst>
              <a:ext uri="{FF2B5EF4-FFF2-40B4-BE49-F238E27FC236}">
                <a16:creationId xmlns:a16="http://schemas.microsoft.com/office/drawing/2014/main" id="{940D9140-EEA0-424D-967D-0C56A9A9E739}"/>
              </a:ext>
            </a:extLst>
          </p:cNvPr>
          <p:cNvSpPr/>
          <p:nvPr/>
        </p:nvSpPr>
        <p:spPr>
          <a:xfrm>
            <a:off x="9768838" y="5896249"/>
            <a:ext cx="2133600" cy="808289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 НАЧАЛО</a:t>
            </a:r>
          </a:p>
        </p:txBody>
      </p:sp>
    </p:spTree>
    <p:extLst>
      <p:ext uri="{BB962C8B-B14F-4D97-AF65-F5344CB8AC3E}">
        <p14:creationId xmlns:p14="http://schemas.microsoft.com/office/powerpoint/2010/main" val="410367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</p:childTnLst>
        </p:cTn>
      </p:par>
    </p:tnLst>
    <p:bldLst>
      <p:bldP spid="59" grpId="0"/>
      <p:bldP spid="71" grpId="0" animBg="1"/>
      <p:bldP spid="72" grpId="0" animBg="1"/>
      <p:bldP spid="75" grpId="0" animBg="1"/>
      <p:bldP spid="75" grpId="1" animBg="1"/>
      <p:bldP spid="76" grpId="0" animBg="1"/>
      <p:bldP spid="76" grpId="1" animBg="1"/>
      <p:bldP spid="77" grpId="0" animBg="1"/>
      <p:bldP spid="7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58">
            <a:extLst>
              <a:ext uri="{FF2B5EF4-FFF2-40B4-BE49-F238E27FC236}">
                <a16:creationId xmlns:a16="http://schemas.microsoft.com/office/drawing/2014/main" id="{F81A0C29-058C-4A03-A3C1-3C67AEE5C0A4}"/>
              </a:ext>
            </a:extLst>
          </p:cNvPr>
          <p:cNvSpPr txBox="1"/>
          <p:nvPr/>
        </p:nvSpPr>
        <p:spPr>
          <a:xfrm>
            <a:off x="4229877" y="0"/>
            <a:ext cx="3732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4 вопрос</a:t>
            </a:r>
          </a:p>
        </p:txBody>
      </p:sp>
      <p:sp>
        <p:nvSpPr>
          <p:cNvPr id="71" name="Свиток: горизонтальный 70">
            <a:extLst>
              <a:ext uri="{FF2B5EF4-FFF2-40B4-BE49-F238E27FC236}">
                <a16:creationId xmlns:a16="http://schemas.microsoft.com/office/drawing/2014/main" id="{E6097950-0BAF-4E50-B92B-37035E5BBD44}"/>
              </a:ext>
            </a:extLst>
          </p:cNvPr>
          <p:cNvSpPr/>
          <p:nvPr/>
        </p:nvSpPr>
        <p:spPr>
          <a:xfrm>
            <a:off x="457200" y="1110342"/>
            <a:ext cx="11495314" cy="2015413"/>
          </a:xfrm>
          <a:prstGeom prst="horizontalScroll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Кто из списка не был импрессионистом?</a:t>
            </a:r>
          </a:p>
        </p:txBody>
      </p:sp>
      <p:sp>
        <p:nvSpPr>
          <p:cNvPr id="72" name="Прямоугольник: скругленные углы 71">
            <a:extLst>
              <a:ext uri="{FF2B5EF4-FFF2-40B4-BE49-F238E27FC236}">
                <a16:creationId xmlns:a16="http://schemas.microsoft.com/office/drawing/2014/main" id="{40F4820D-CF50-454A-B9DD-C6A79E3FF937}"/>
              </a:ext>
            </a:extLst>
          </p:cNvPr>
          <p:cNvSpPr/>
          <p:nvPr/>
        </p:nvSpPr>
        <p:spPr>
          <a:xfrm>
            <a:off x="7820297" y="3612010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Виктор Васнецов</a:t>
            </a:r>
          </a:p>
        </p:txBody>
      </p:sp>
      <p:sp>
        <p:nvSpPr>
          <p:cNvPr id="75" name="Прямоугольник: скругленные углы 74">
            <a:extLst>
              <a:ext uri="{FF2B5EF4-FFF2-40B4-BE49-F238E27FC236}">
                <a16:creationId xmlns:a16="http://schemas.microsoft.com/office/drawing/2014/main" id="{75E370E5-7354-45AB-BD7F-9B52CDF3D301}"/>
              </a:ext>
            </a:extLst>
          </p:cNvPr>
          <p:cNvSpPr/>
          <p:nvPr/>
        </p:nvSpPr>
        <p:spPr>
          <a:xfrm>
            <a:off x="4589417" y="5032986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Эдгар Дега</a:t>
            </a:r>
          </a:p>
        </p:txBody>
      </p:sp>
      <p:sp>
        <p:nvSpPr>
          <p:cNvPr id="76" name="Прямоугольник: скругленные углы 75">
            <a:extLst>
              <a:ext uri="{FF2B5EF4-FFF2-40B4-BE49-F238E27FC236}">
                <a16:creationId xmlns:a16="http://schemas.microsoft.com/office/drawing/2014/main" id="{0B4445F4-1DBB-45C8-B96A-B2C536A75797}"/>
              </a:ext>
            </a:extLst>
          </p:cNvPr>
          <p:cNvSpPr/>
          <p:nvPr/>
        </p:nvSpPr>
        <p:spPr>
          <a:xfrm>
            <a:off x="1249679" y="3627120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Эдуард Мане</a:t>
            </a:r>
          </a:p>
        </p:txBody>
      </p:sp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id="{9CCEF5A4-B821-4751-BF33-82A8DBAB3A4F}"/>
              </a:ext>
            </a:extLst>
          </p:cNvPr>
          <p:cNvSpPr/>
          <p:nvPr/>
        </p:nvSpPr>
        <p:spPr>
          <a:xfrm>
            <a:off x="-15241" y="0"/>
            <a:ext cx="1219200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>
                <a:solidFill>
                  <a:schemeClr val="bg1"/>
                </a:solidFill>
              </a:rPr>
              <a:t>Ещё немного…</a:t>
            </a:r>
          </a:p>
        </p:txBody>
      </p:sp>
      <p:sp>
        <p:nvSpPr>
          <p:cNvPr id="78" name="Лента: наклоненная вниз 77">
            <a:hlinkClick r:id="rId3" action="ppaction://hlinksldjump"/>
            <a:extLst>
              <a:ext uri="{FF2B5EF4-FFF2-40B4-BE49-F238E27FC236}">
                <a16:creationId xmlns:a16="http://schemas.microsoft.com/office/drawing/2014/main" id="{B2F0FF79-FDF3-46E0-811E-FFA4E9A329BF}"/>
              </a:ext>
            </a:extLst>
          </p:cNvPr>
          <p:cNvSpPr/>
          <p:nvPr/>
        </p:nvSpPr>
        <p:spPr>
          <a:xfrm>
            <a:off x="4516119" y="5887150"/>
            <a:ext cx="3159760" cy="808290"/>
          </a:xfrm>
          <a:prstGeom prst="ribbon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ДАЛЕЕ</a:t>
            </a:r>
          </a:p>
        </p:txBody>
      </p:sp>
      <p:sp>
        <p:nvSpPr>
          <p:cNvPr id="9" name="Прямоугольник: скругленные углы 8">
            <a:hlinkClick r:id="rId4" action="ppaction://hlinksldjump"/>
            <a:extLst>
              <a:ext uri="{FF2B5EF4-FFF2-40B4-BE49-F238E27FC236}">
                <a16:creationId xmlns:a16="http://schemas.microsoft.com/office/drawing/2014/main" id="{5242ADF3-FFD0-4A07-8608-896CC397A704}"/>
              </a:ext>
            </a:extLst>
          </p:cNvPr>
          <p:cNvSpPr/>
          <p:nvPr/>
        </p:nvSpPr>
        <p:spPr>
          <a:xfrm>
            <a:off x="325120" y="5887151"/>
            <a:ext cx="2133600" cy="808289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СПИСОК ИСТОЧНИКОВ</a:t>
            </a:r>
          </a:p>
        </p:txBody>
      </p:sp>
      <p:sp>
        <p:nvSpPr>
          <p:cNvPr id="10" name="Прямоугольник: скругленные углы 9">
            <a:hlinkClick r:id="rId5" action="ppaction://hlinksldjump"/>
            <a:extLst>
              <a:ext uri="{FF2B5EF4-FFF2-40B4-BE49-F238E27FC236}">
                <a16:creationId xmlns:a16="http://schemas.microsoft.com/office/drawing/2014/main" id="{B2A7CB6B-2F69-4AA6-88B1-1310DA23A258}"/>
              </a:ext>
            </a:extLst>
          </p:cNvPr>
          <p:cNvSpPr/>
          <p:nvPr/>
        </p:nvSpPr>
        <p:spPr>
          <a:xfrm>
            <a:off x="9768838" y="5896249"/>
            <a:ext cx="2133600" cy="808289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 НАЧАЛО</a:t>
            </a:r>
          </a:p>
        </p:txBody>
      </p:sp>
    </p:spTree>
    <p:extLst>
      <p:ext uri="{BB962C8B-B14F-4D97-AF65-F5344CB8AC3E}">
        <p14:creationId xmlns:p14="http://schemas.microsoft.com/office/powerpoint/2010/main" val="234160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</p:childTnLst>
        </p:cTn>
      </p:par>
    </p:tnLst>
    <p:bldLst>
      <p:bldP spid="59" grpId="0"/>
      <p:bldP spid="71" grpId="0" animBg="1"/>
      <p:bldP spid="72" grpId="0" animBg="1"/>
      <p:bldP spid="75" grpId="0" animBg="1"/>
      <p:bldP spid="75" grpId="1" animBg="1"/>
      <p:bldP spid="76" grpId="0" animBg="1"/>
      <p:bldP spid="76" grpId="1" animBg="1"/>
      <p:bldP spid="77" grpId="0" animBg="1"/>
      <p:bldP spid="7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58">
            <a:extLst>
              <a:ext uri="{FF2B5EF4-FFF2-40B4-BE49-F238E27FC236}">
                <a16:creationId xmlns:a16="http://schemas.microsoft.com/office/drawing/2014/main" id="{F81A0C29-058C-4A03-A3C1-3C67AEE5C0A4}"/>
              </a:ext>
            </a:extLst>
          </p:cNvPr>
          <p:cNvSpPr txBox="1"/>
          <p:nvPr/>
        </p:nvSpPr>
        <p:spPr>
          <a:xfrm>
            <a:off x="4229877" y="0"/>
            <a:ext cx="3732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5 вопрос</a:t>
            </a:r>
          </a:p>
        </p:txBody>
      </p:sp>
      <p:sp>
        <p:nvSpPr>
          <p:cNvPr id="71" name="Свиток: горизонтальный 70">
            <a:extLst>
              <a:ext uri="{FF2B5EF4-FFF2-40B4-BE49-F238E27FC236}">
                <a16:creationId xmlns:a16="http://schemas.microsoft.com/office/drawing/2014/main" id="{E6097950-0BAF-4E50-B92B-37035E5BBD44}"/>
              </a:ext>
            </a:extLst>
          </p:cNvPr>
          <p:cNvSpPr/>
          <p:nvPr/>
        </p:nvSpPr>
        <p:spPr>
          <a:xfrm>
            <a:off x="457200" y="1110342"/>
            <a:ext cx="11495314" cy="2015413"/>
          </a:xfrm>
          <a:prstGeom prst="horizontalScroll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Какой художник вместе с Иваном Шишкиным написал картину «Утро в сосновом лесу»?</a:t>
            </a:r>
          </a:p>
        </p:txBody>
      </p:sp>
      <p:sp>
        <p:nvSpPr>
          <p:cNvPr id="72" name="Прямоугольник: скругленные углы 71">
            <a:extLst>
              <a:ext uri="{FF2B5EF4-FFF2-40B4-BE49-F238E27FC236}">
                <a16:creationId xmlns:a16="http://schemas.microsoft.com/office/drawing/2014/main" id="{40F4820D-CF50-454A-B9DD-C6A79E3FF937}"/>
              </a:ext>
            </a:extLst>
          </p:cNvPr>
          <p:cNvSpPr/>
          <p:nvPr/>
        </p:nvSpPr>
        <p:spPr>
          <a:xfrm>
            <a:off x="4480559" y="5073961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Константин Савицкий</a:t>
            </a:r>
          </a:p>
        </p:txBody>
      </p:sp>
      <p:sp>
        <p:nvSpPr>
          <p:cNvPr id="75" name="Прямоугольник: скругленные углы 74">
            <a:extLst>
              <a:ext uri="{FF2B5EF4-FFF2-40B4-BE49-F238E27FC236}">
                <a16:creationId xmlns:a16="http://schemas.microsoft.com/office/drawing/2014/main" id="{75E370E5-7354-45AB-BD7F-9B52CDF3D301}"/>
              </a:ext>
            </a:extLst>
          </p:cNvPr>
          <p:cNvSpPr/>
          <p:nvPr/>
        </p:nvSpPr>
        <p:spPr>
          <a:xfrm>
            <a:off x="7962123" y="3627120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Илья Репин</a:t>
            </a:r>
          </a:p>
        </p:txBody>
      </p:sp>
      <p:sp>
        <p:nvSpPr>
          <p:cNvPr id="76" name="Прямоугольник: скругленные углы 75">
            <a:extLst>
              <a:ext uri="{FF2B5EF4-FFF2-40B4-BE49-F238E27FC236}">
                <a16:creationId xmlns:a16="http://schemas.microsoft.com/office/drawing/2014/main" id="{0B4445F4-1DBB-45C8-B96A-B2C536A75797}"/>
              </a:ext>
            </a:extLst>
          </p:cNvPr>
          <p:cNvSpPr/>
          <p:nvPr/>
        </p:nvSpPr>
        <p:spPr>
          <a:xfrm>
            <a:off x="998997" y="3657600"/>
            <a:ext cx="3230880" cy="934720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rPr>
              <a:t>Борис Кустодиев</a:t>
            </a:r>
          </a:p>
        </p:txBody>
      </p:sp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id="{9CCEF5A4-B821-4751-BF33-82A8DBAB3A4F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>
                <a:solidFill>
                  <a:schemeClr val="bg1"/>
                </a:solidFill>
              </a:rPr>
              <a:t>С победой!</a:t>
            </a:r>
          </a:p>
        </p:txBody>
      </p:sp>
      <p:sp>
        <p:nvSpPr>
          <p:cNvPr id="2" name="Прямоугольник: скругленные углы 1">
            <a:hlinkClick r:id="rId3" action="ppaction://hlinksldjump"/>
            <a:extLst>
              <a:ext uri="{FF2B5EF4-FFF2-40B4-BE49-F238E27FC236}">
                <a16:creationId xmlns:a16="http://schemas.microsoft.com/office/drawing/2014/main" id="{21AE7367-F29C-44A8-BC70-F346E69D214C}"/>
              </a:ext>
            </a:extLst>
          </p:cNvPr>
          <p:cNvSpPr/>
          <p:nvPr/>
        </p:nvSpPr>
        <p:spPr>
          <a:xfrm>
            <a:off x="325120" y="5887151"/>
            <a:ext cx="2133600" cy="808289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СПИСОК ИСТОЧНИКОВ</a:t>
            </a:r>
          </a:p>
        </p:txBody>
      </p:sp>
      <p:sp>
        <p:nvSpPr>
          <p:cNvPr id="11" name="Прямоугольник: скругленные углы 10">
            <a:hlinkClick r:id="rId4" action="ppaction://hlinksldjump"/>
            <a:extLst>
              <a:ext uri="{FF2B5EF4-FFF2-40B4-BE49-F238E27FC236}">
                <a16:creationId xmlns:a16="http://schemas.microsoft.com/office/drawing/2014/main" id="{D0432D4C-0D38-41C6-BCFC-AAAFDC40795A}"/>
              </a:ext>
            </a:extLst>
          </p:cNvPr>
          <p:cNvSpPr/>
          <p:nvPr/>
        </p:nvSpPr>
        <p:spPr>
          <a:xfrm>
            <a:off x="9768838" y="5896249"/>
            <a:ext cx="2133600" cy="808289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 НАЧАЛО</a:t>
            </a:r>
          </a:p>
        </p:txBody>
      </p:sp>
    </p:spTree>
    <p:extLst>
      <p:ext uri="{BB962C8B-B14F-4D97-AF65-F5344CB8AC3E}">
        <p14:creationId xmlns:p14="http://schemas.microsoft.com/office/powerpoint/2010/main" val="210334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</p:childTnLst>
        </p:cTn>
      </p:par>
    </p:tnLst>
    <p:bldLst>
      <p:bldP spid="59" grpId="0"/>
      <p:bldP spid="71" grpId="0" animBg="1"/>
      <p:bldP spid="72" grpId="0" animBg="1"/>
      <p:bldP spid="75" grpId="0" animBg="1"/>
      <p:bldP spid="75" grpId="1" animBg="1"/>
      <p:bldP spid="76" grpId="0" animBg="1"/>
      <p:bldP spid="76" grpId="1" animBg="1"/>
      <p:bldP spid="77" grpId="0" animBg="1"/>
      <p:bldP spid="2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: скругленные углы 10">
            <a:hlinkClick r:id="rId3" action="ppaction://hlinksldjump"/>
            <a:extLst>
              <a:ext uri="{FF2B5EF4-FFF2-40B4-BE49-F238E27FC236}">
                <a16:creationId xmlns:a16="http://schemas.microsoft.com/office/drawing/2014/main" id="{F0F470FF-2A98-4F3F-A13B-E4443C528C11}"/>
              </a:ext>
            </a:extLst>
          </p:cNvPr>
          <p:cNvSpPr/>
          <p:nvPr/>
        </p:nvSpPr>
        <p:spPr>
          <a:xfrm>
            <a:off x="9768838" y="5896249"/>
            <a:ext cx="2133600" cy="808289"/>
          </a:xfrm>
          <a:prstGeom prst="roundRect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 НАЧАЛО</a:t>
            </a:r>
          </a:p>
        </p:txBody>
      </p:sp>
      <p:sp>
        <p:nvSpPr>
          <p:cNvPr id="12" name="Свиток: вертикальный 11">
            <a:extLst>
              <a:ext uri="{FF2B5EF4-FFF2-40B4-BE49-F238E27FC236}">
                <a16:creationId xmlns:a16="http://schemas.microsoft.com/office/drawing/2014/main" id="{C5367A0B-FD46-4372-8FDD-57D686572945}"/>
              </a:ext>
            </a:extLst>
          </p:cNvPr>
          <p:cNvSpPr/>
          <p:nvPr/>
        </p:nvSpPr>
        <p:spPr>
          <a:xfrm>
            <a:off x="3616960" y="1026160"/>
            <a:ext cx="4958080" cy="4653280"/>
          </a:xfrm>
          <a:prstGeom prst="verticalScroll">
            <a:avLst/>
          </a:prstGeom>
          <a:solidFill>
            <a:schemeClr val="bg1">
              <a:lumMod val="85000"/>
              <a:alpha val="5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Список источников:</a:t>
            </a:r>
          </a:p>
          <a:p>
            <a:pPr algn="ctr"/>
            <a:endParaRPr lang="ru-RU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4"/>
              </a:rPr>
              <a:t>https://kupidonia.ru/viktoriny-result/viktorina-pro-hudozhnikov</a:t>
            </a:r>
            <a:endParaRPr lang="ru-RU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5"/>
              </a:rPr>
              <a:t>https://tr.pinterest.com/pin/650277633681125969/</a:t>
            </a:r>
            <a:endParaRPr lang="ru-RU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ru-RU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525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166</Words>
  <Application>Microsoft Office PowerPoint</Application>
  <PresentationFormat>Широкоэкранный</PresentationFormat>
  <Paragraphs>57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Bodoni MT Condensed</vt:lpstr>
      <vt:lpstr>Calibri</vt:lpstr>
      <vt:lpstr>Calibri Light</vt:lpstr>
      <vt:lpstr>Тема Office</vt:lpstr>
      <vt:lpstr> ИГРА ART QUIZ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ART QUIZ</dc:title>
  <dc:creator>Дарошко Алина Александровна</dc:creator>
  <cp:lastModifiedBy>Иксанова Элла Борисовна</cp:lastModifiedBy>
  <cp:revision>4</cp:revision>
  <dcterms:created xsi:type="dcterms:W3CDTF">2022-03-23T17:16:43Z</dcterms:created>
  <dcterms:modified xsi:type="dcterms:W3CDTF">2022-04-15T11:38:43Z</dcterms:modified>
</cp:coreProperties>
</file>