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0" r:id="rId4"/>
    <p:sldId id="262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8B8D"/>
    <a:srgbClr val="C9272C"/>
    <a:srgbClr val="AE272D"/>
    <a:srgbClr val="771C1B"/>
    <a:srgbClr val="B22E30"/>
    <a:srgbClr val="5E8FC9"/>
    <a:srgbClr val="598BCA"/>
    <a:srgbClr val="8A1F1E"/>
    <a:srgbClr val="801D1F"/>
    <a:srgbClr val="BF33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72" y="7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7975043-6CB5-4D3D-A7C1-3BAED2BBFF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C39871A-E4EA-49FF-B8C8-FC81B2163C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0F073C0-8FBA-44B8-9B89-1F005705B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FAAF8-EA68-4DCA-A9AA-ED1F98CBCF6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B5F4A58-2464-4CA6-B1B6-A5346D7603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E799904-04DC-4DBC-868E-18EB83E51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41CC6-1549-4854-8C2C-243A3AA954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4224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927A76-FD77-4812-B013-3E1B1275D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71577D9-DA42-4519-9D86-940F8CA214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AB3A8E2-3CC9-4F32-B93E-E34F3CD9C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FAAF8-EA68-4DCA-A9AA-ED1F98CBCF6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E9A3C4D-9051-4EDA-9ADC-10F30B3E3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3BE4533-760B-4F3A-9A76-3739A9A46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41CC6-1549-4854-8C2C-243A3AA954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364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FC6CDB-B34C-4E48-8F0B-35C795D58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900D851-4B6E-4B7F-A6E9-94EA3FD6A0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A44499D-88F0-4377-8402-F43D7A4C0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FAAF8-EA68-4DCA-A9AA-ED1F98CBCF6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A2E4FB4-48D2-4B5A-BE93-971E4D7C4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695627A-422F-4FBB-B9CC-AA66B3350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41CC6-1549-4854-8C2C-243A3AA954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458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F45A05-9992-4A33-A31D-7F6B2A5EA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CDE3E51-465D-4FB4-9B30-4258899B2A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3CF2A39-BAFF-4A9B-AE6C-A5559B8A3A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7491010-0887-4B36-880E-1CAA3FB31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FAAF8-EA68-4DCA-A9AA-ED1F98CBCF6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DF9EDF7-1AE5-4007-AF2F-3DF2A607E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26A1836-16B5-4761-BACF-A034B07D5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41CC6-1549-4854-8C2C-243A3AA954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3854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F613D4-27D6-4F2F-83AD-CF8EF254A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AA8F0B2-7D1D-4843-817E-758F46578B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4BF7504-CE65-4D32-8721-CF4671D3C9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7AE72C7-A2A6-4EB4-A7FF-C179FD446C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F2B4390-151A-43DC-BF91-A0160E9D3F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14FAD95-658E-48F4-A2E9-7697FAF17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FAAF8-EA68-4DCA-A9AA-ED1F98CBCF6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5D8B6AF4-1ED8-4525-AF9C-321DE607D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DC1DCB3-36B5-4347-89D8-64D5C4EE2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41CC6-1549-4854-8C2C-243A3AA954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0616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7B6A8F-8788-4AEA-8D7D-2497C0F64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7630AE1-48D2-4241-8BEA-CC4CA601D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FAAF8-EA68-4DCA-A9AA-ED1F98CBCF6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FACD1D6-F8AE-4803-9FFF-47AE21A16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39F7E1F-3356-4D03-874E-35A3D4DEF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41CC6-1549-4854-8C2C-243A3AA954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3133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423E1E9-A9BD-4DE4-9235-6C08646EB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FAAF8-EA68-4DCA-A9AA-ED1F98CBCF6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ABF47D5-D4FD-45E3-885F-E70110AB6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E139341-6DEB-4117-A65F-FA7C4CB71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41CC6-1549-4854-8C2C-243A3AA954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693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523585-653E-4F26-BF7C-6C765636E4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F0AA61A-A8C1-4648-8BBC-35237E7364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D45FFDF-17E5-4FDE-AC85-98E3278FFB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D1D66D9-BE09-472C-B9A9-B5747A265D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FAAF8-EA68-4DCA-A9AA-ED1F98CBCF6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3ED31D4-ABB9-4D69-93DE-E9B9E0385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2D0A455-CE0A-48AE-A5C2-CD1CA4D86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41CC6-1549-4854-8C2C-243A3AA954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5056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8B875B-C42F-4B96-90CF-DAE151F9F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6F3175A-49BA-4437-A50E-643DC34C5B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00A9FBD-D218-4C6B-ADAC-F5D1DABAD4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7A83595-E70C-4194-8F44-8BDE57F48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FAAF8-EA68-4DCA-A9AA-ED1F98CBCF6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9F4ADA3-3CCB-48F4-84DD-B7BC8CC56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146DBA5-3017-40A2-97A8-D08A90436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41CC6-1549-4854-8C2C-243A3AA954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217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513151-494E-4A1D-816C-E5B4216D7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ABC09C7-328C-4EF5-B546-3B62959C14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4AF1BB5-BB58-42B8-B8CC-9B689D472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FAAF8-EA68-4DCA-A9AA-ED1F98CBCF6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781CD0D-BB2D-43B1-81CB-9F5394706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54D16CC-9CDC-4489-868E-7D7FD901B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41CC6-1549-4854-8C2C-243A3AA954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3972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A52768D-60C5-4FC3-9A1B-DB6DE2BFF7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0F456D5-DD20-4419-87DE-D394C272E8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78FD5F2-5E4D-4FD6-8590-8C4C44C2C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FAAF8-EA68-4DCA-A9AA-ED1F98CBCF6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3D2951F-E52B-4AB8-B643-9D82EC7DE8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7BD9E6-8083-46CF-BD1C-7D4172242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E41CC6-1549-4854-8C2C-243A3AA954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1421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D7C9CE-7621-410F-9579-0258DF9A6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95E578F-D063-4D1A-8E34-30FB552FE2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E7868B5-796A-48A8-976F-9F52B0F81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FAAF8-EA68-4DCA-A9AA-ED1F98CBCF69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0519808-3189-404D-8628-33ADA71F11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D066C6B-6AB8-43C5-81AD-A65FBBF476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E41CC6-1549-4854-8C2C-243A3AA954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414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g"/><Relationship Id="rId7" Type="http://schemas.openxmlformats.org/officeDocument/2006/relationships/image" Target="../media/image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catherineasquithgallery.com/uploads/posts/2021-03/1614576210_3-p-ledi-bag-na-belom-fone-3.jpg" TargetMode="External"/><Relationship Id="rId3" Type="http://schemas.openxmlformats.org/officeDocument/2006/relationships/hyperlink" Target="https://trikky.ru/wp-content/blogs.dir/1/files/2017/10/foto10.png" TargetMode="External"/><Relationship Id="rId7" Type="http://schemas.openxmlformats.org/officeDocument/2006/relationships/hyperlink" Target="https://pbs.twimg.com/media/Cb6qRfUW0AARyd4.jpg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avatars.mds.yandex.net/get-zen_doc/1532998/pub_5fa63b30b1fbcf2e2344df63_5fa78b04b1fbcf2e23c46d9e/scale_1200" TargetMode="External"/><Relationship Id="rId5" Type="http://schemas.openxmlformats.org/officeDocument/2006/relationships/hyperlink" Target="https://tlum.ru/uploads/5cc2f7420903ee007acc09311b56cbdd23f1323cbd243ec3af50ae25db47c514.jpeg" TargetMode="External"/><Relationship Id="rId4" Type="http://schemas.openxmlformats.org/officeDocument/2006/relationships/hyperlink" Target="https://pbs.twimg.com/media/DqNsplwXgAAKRih.jpg:larg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5FAC671-B900-4C01-89DA-E1E1004A0317}"/>
              </a:ext>
            </a:extLst>
          </p:cNvPr>
          <p:cNvSpPr txBox="1"/>
          <p:nvPr/>
        </p:nvSpPr>
        <p:spPr>
          <a:xfrm>
            <a:off x="3318691" y="101600"/>
            <a:ext cx="6004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BE1840C-C814-4EA7-8CDB-04045A850B06}"/>
              </a:ext>
            </a:extLst>
          </p:cNvPr>
          <p:cNvSpPr txBox="1"/>
          <p:nvPr/>
        </p:nvSpPr>
        <p:spPr>
          <a:xfrm>
            <a:off x="2418080" y="188575"/>
            <a:ext cx="636016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Российский новый университет</a:t>
            </a:r>
          </a:p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КОЛЛЕДЖ</a:t>
            </a:r>
          </a:p>
          <a:p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92F128-0976-4D4D-BCF0-6478BF4F3C6B}"/>
              </a:ext>
            </a:extLst>
          </p:cNvPr>
          <p:cNvSpPr txBox="1"/>
          <p:nvPr/>
        </p:nvSpPr>
        <p:spPr>
          <a:xfrm>
            <a:off x="1190887" y="1757680"/>
            <a:ext cx="957072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</a:t>
            </a:r>
            <a:endParaRPr lang="en-U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Информационные технологии в проф. деятельности</a:t>
            </a:r>
          </a:p>
          <a:p>
            <a:pPr algn="ctr"/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тему: «Создание триггеров в презентациях 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F9F675-DCC0-4934-B4C9-388EE13642B8}"/>
              </a:ext>
            </a:extLst>
          </p:cNvPr>
          <p:cNvSpPr txBox="1"/>
          <p:nvPr/>
        </p:nvSpPr>
        <p:spPr>
          <a:xfrm>
            <a:off x="5777411" y="4817392"/>
            <a:ext cx="6441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Сафонова Юлия, 216 – БК1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DE4606B-B1FF-4A13-AD49-F27F907897AD}"/>
              </a:ext>
            </a:extLst>
          </p:cNvPr>
          <p:cNvSpPr txBox="1"/>
          <p:nvPr/>
        </p:nvSpPr>
        <p:spPr>
          <a:xfrm>
            <a:off x="4206951" y="5762386"/>
            <a:ext cx="3538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Москва </a:t>
            </a: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2022</a:t>
            </a:r>
          </a:p>
        </p:txBody>
      </p:sp>
    </p:spTree>
    <p:extLst>
      <p:ext uri="{BB962C8B-B14F-4D97-AF65-F5344CB8AC3E}">
        <p14:creationId xmlns:p14="http://schemas.microsoft.com/office/powerpoint/2010/main" val="1634511370"/>
      </p:ext>
    </p:extLst>
  </p:cSld>
  <p:clrMapOvr>
    <a:masterClrMapping/>
  </p:clrMapOvr>
  <p:transition spd="slow" advClick="0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5FAC671-B900-4C01-89DA-E1E1004A0317}"/>
              </a:ext>
            </a:extLst>
          </p:cNvPr>
          <p:cNvSpPr txBox="1"/>
          <p:nvPr/>
        </p:nvSpPr>
        <p:spPr>
          <a:xfrm>
            <a:off x="3318691" y="101600"/>
            <a:ext cx="600456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НАЙДИ 10 </a:t>
            </a:r>
          </a:p>
          <a:p>
            <a:pPr algn="ctr"/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ОТЛИЧИЙ </a:t>
            </a:r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A34A7406-336D-4C17-A5A8-C034D61C68F8}"/>
              </a:ext>
            </a:extLst>
          </p:cNvPr>
          <p:cNvGrpSpPr/>
          <p:nvPr/>
        </p:nvGrpSpPr>
        <p:grpSpPr>
          <a:xfrm>
            <a:off x="4176318" y="6013755"/>
            <a:ext cx="3614555" cy="603421"/>
            <a:chOff x="4176318" y="6013755"/>
            <a:chExt cx="3614555" cy="603421"/>
          </a:xfrm>
        </p:grpSpPr>
        <p:sp>
          <p:nvSpPr>
            <p:cNvPr id="4" name="Управляющая кнопка: &quot;На главную&quot;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1BA2E83D-2CE8-4EFF-9867-7EDC0AE34C4E}"/>
                </a:ext>
              </a:extLst>
            </p:cNvPr>
            <p:cNvSpPr/>
            <p:nvPr/>
          </p:nvSpPr>
          <p:spPr>
            <a:xfrm>
              <a:off x="5634247" y="6036646"/>
              <a:ext cx="684000" cy="576000"/>
            </a:xfrm>
            <a:prstGeom prst="actionButtonHome">
              <a:avLst/>
            </a:prstGeom>
            <a:solidFill>
              <a:srgbClr val="C9272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Управляющая кнопка: &quot;Назад&quot; или &quot;Предыдущий&quot; 5">
              <a:hlinkClick r:id="" action="ppaction://hlinkshowjump?jump=previousslide" highlightClick="1"/>
              <a:extLst>
                <a:ext uri="{FF2B5EF4-FFF2-40B4-BE49-F238E27FC236}">
                  <a16:creationId xmlns:a16="http://schemas.microsoft.com/office/drawing/2014/main" id="{5F50EF52-9DBB-45D9-97BA-225573A720DA}"/>
                </a:ext>
              </a:extLst>
            </p:cNvPr>
            <p:cNvSpPr/>
            <p:nvPr/>
          </p:nvSpPr>
          <p:spPr>
            <a:xfrm>
              <a:off x="4914022" y="6041176"/>
              <a:ext cx="684000" cy="576000"/>
            </a:xfrm>
            <a:prstGeom prst="actionButtonBackPrevious">
              <a:avLst/>
            </a:prstGeom>
            <a:solidFill>
              <a:srgbClr val="C9272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Управляющая кнопка: &quot;Вперед&quot; или &quot;Следующий&quot; 6">
              <a:hlinkClick r:id="" action="ppaction://hlinkshowjump?jump=nextslide" highlightClick="1"/>
              <a:extLst>
                <a:ext uri="{FF2B5EF4-FFF2-40B4-BE49-F238E27FC236}">
                  <a16:creationId xmlns:a16="http://schemas.microsoft.com/office/drawing/2014/main" id="{FC625FDD-A2E2-4792-BD31-EA18291B8ACF}"/>
                </a:ext>
              </a:extLst>
            </p:cNvPr>
            <p:cNvSpPr/>
            <p:nvPr/>
          </p:nvSpPr>
          <p:spPr>
            <a:xfrm>
              <a:off x="6366507" y="6014509"/>
              <a:ext cx="684000" cy="576000"/>
            </a:xfrm>
            <a:prstGeom prst="actionButtonForwardNext">
              <a:avLst/>
            </a:prstGeom>
            <a:solidFill>
              <a:srgbClr val="C9272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Управляющая кнопка: &quot;В начало&quot; 7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FD311C8D-7A17-4CC8-ADB6-BAB599EEDC6C}"/>
                </a:ext>
              </a:extLst>
            </p:cNvPr>
            <p:cNvSpPr/>
            <p:nvPr/>
          </p:nvSpPr>
          <p:spPr>
            <a:xfrm>
              <a:off x="4176318" y="6036646"/>
              <a:ext cx="684000" cy="576000"/>
            </a:xfrm>
            <a:prstGeom prst="actionButtonBeginning">
              <a:avLst/>
            </a:prstGeom>
            <a:solidFill>
              <a:srgbClr val="C9272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Управляющая кнопка: &quot;В конец&quot; 8">
              <a:hlinkClick r:id="" action="ppaction://hlinkshowjump?jump=lastslide" highlightClick="1"/>
              <a:extLst>
                <a:ext uri="{FF2B5EF4-FFF2-40B4-BE49-F238E27FC236}">
                  <a16:creationId xmlns:a16="http://schemas.microsoft.com/office/drawing/2014/main" id="{2B2DAB65-51D7-413C-B6A9-77E7FADEF0E1}"/>
                </a:ext>
              </a:extLst>
            </p:cNvPr>
            <p:cNvSpPr/>
            <p:nvPr/>
          </p:nvSpPr>
          <p:spPr>
            <a:xfrm>
              <a:off x="7106873" y="6013755"/>
              <a:ext cx="684000" cy="576000"/>
            </a:xfrm>
            <a:prstGeom prst="actionButtonEnd">
              <a:avLst/>
            </a:prstGeom>
            <a:solidFill>
              <a:srgbClr val="C9272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793054711"/>
      </p:ext>
    </p:extLst>
  </p:cSld>
  <p:clrMapOvr>
    <a:masterClrMapping/>
  </p:clrMapOvr>
  <p:transition spd="slow" advClick="0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3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небо, внешний&#10;&#10;Автоматически созданное описание">
            <a:extLst>
              <a:ext uri="{FF2B5EF4-FFF2-40B4-BE49-F238E27FC236}">
                <a16:creationId xmlns:a16="http://schemas.microsoft.com/office/drawing/2014/main" id="{6AF07DA0-05FB-4C58-B6B9-0A4A5CCC80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54" y="321589"/>
            <a:ext cx="5760000" cy="4072321"/>
          </a:xfrm>
          <a:prstGeom prst="rect">
            <a:avLst/>
          </a:prstGeom>
        </p:spPr>
      </p:pic>
      <p:pic>
        <p:nvPicPr>
          <p:cNvPr id="4" name="Рисунок 3" descr="Изображение выглядит как небо, внешний&#10;&#10;Автоматически созданное описание">
            <a:extLst>
              <a:ext uri="{FF2B5EF4-FFF2-40B4-BE49-F238E27FC236}">
                <a16:creationId xmlns:a16="http://schemas.microsoft.com/office/drawing/2014/main" id="{CF65347E-3561-420C-9931-8EC2D9454B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112" y="270788"/>
            <a:ext cx="5760000" cy="4072321"/>
          </a:xfrm>
          <a:prstGeom prst="rect">
            <a:avLst/>
          </a:prstGeom>
        </p:spPr>
      </p:pic>
      <p:pic>
        <p:nvPicPr>
          <p:cNvPr id="7" name="тики рядом с названием">
            <a:extLst>
              <a:ext uri="{FF2B5EF4-FFF2-40B4-BE49-F238E27FC236}">
                <a16:creationId xmlns:a16="http://schemas.microsoft.com/office/drawing/2014/main" id="{C03E0C7A-E323-4A71-8207-26CFDC333FE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39" r="22350"/>
          <a:stretch/>
        </p:blipFill>
        <p:spPr>
          <a:xfrm rot="21365709">
            <a:off x="5544049" y="3526522"/>
            <a:ext cx="353400" cy="332917"/>
          </a:xfrm>
          <a:prstGeom prst="rect">
            <a:avLst/>
          </a:prstGeom>
        </p:spPr>
      </p:pic>
      <p:pic>
        <p:nvPicPr>
          <p:cNvPr id="10" name="нуру у коленки" descr="Изображение выглядит как векторная графика, легкий&#10;&#10;Автоматически созданное описание">
            <a:extLst>
              <a:ext uri="{FF2B5EF4-FFF2-40B4-BE49-F238E27FC236}">
                <a16:creationId xmlns:a16="http://schemas.microsoft.com/office/drawing/2014/main" id="{9585732F-43FE-41E3-BAA1-631618EDBC9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294" y="2467824"/>
            <a:ext cx="416560" cy="416560"/>
          </a:xfrm>
          <a:prstGeom prst="rect">
            <a:avLst/>
          </a:prstGeom>
        </p:spPr>
      </p:pic>
      <p:pic>
        <p:nvPicPr>
          <p:cNvPr id="11" name="нуру справа в городе" descr="Изображение выглядит как векторная графика, легкий&#10;&#10;Автоматически созданное описание">
            <a:extLst>
              <a:ext uri="{FF2B5EF4-FFF2-40B4-BE49-F238E27FC236}">
                <a16:creationId xmlns:a16="http://schemas.microsoft.com/office/drawing/2014/main" id="{62D161F5-6E09-4226-9D11-D5A91A3C712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014" y="2509125"/>
            <a:ext cx="416560" cy="416560"/>
          </a:xfrm>
          <a:prstGeom prst="rect">
            <a:avLst/>
          </a:prstGeom>
        </p:spPr>
      </p:pic>
      <p:pic>
        <p:nvPicPr>
          <p:cNvPr id="12" name="нуру на дереве" descr="Изображение выглядит как векторная графика, легкий&#10;&#10;Автоматически созданное описание">
            <a:extLst>
              <a:ext uri="{FF2B5EF4-FFF2-40B4-BE49-F238E27FC236}">
                <a16:creationId xmlns:a16="http://schemas.microsoft.com/office/drawing/2014/main" id="{DE56748E-BA0D-4D7B-A6B1-DBB8322477A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33173">
            <a:off x="1938880" y="2806813"/>
            <a:ext cx="416560" cy="416560"/>
          </a:xfrm>
          <a:prstGeom prst="rect">
            <a:avLst/>
          </a:prstGeom>
        </p:spPr>
      </p:pic>
      <p:pic>
        <p:nvPicPr>
          <p:cNvPr id="14" name="название мультика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6DF14A88-A600-466B-815E-3F8C275B881C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25917" b="53581"/>
          <a:stretch/>
        </p:blipFill>
        <p:spPr>
          <a:xfrm rot="253179">
            <a:off x="4775619" y="4023955"/>
            <a:ext cx="1122168" cy="329116"/>
          </a:xfrm>
          <a:prstGeom prst="rect">
            <a:avLst/>
          </a:prstGeom>
        </p:spPr>
      </p:pic>
      <p:sp>
        <p:nvSpPr>
          <p:cNvPr id="16" name="пятно на руке">
            <a:extLst>
              <a:ext uri="{FF2B5EF4-FFF2-40B4-BE49-F238E27FC236}">
                <a16:creationId xmlns:a16="http://schemas.microsoft.com/office/drawing/2014/main" id="{32F2FD55-E619-47BE-89AC-EE6CDB0B43A2}"/>
              </a:ext>
            </a:extLst>
          </p:cNvPr>
          <p:cNvSpPr/>
          <p:nvPr/>
        </p:nvSpPr>
        <p:spPr>
          <a:xfrm>
            <a:off x="2887574" y="614676"/>
            <a:ext cx="129946" cy="132081"/>
          </a:xfrm>
          <a:prstGeom prst="ellipse">
            <a:avLst/>
          </a:prstGeom>
          <a:solidFill>
            <a:srgbClr val="C927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нога леди баг пятно">
            <a:extLst>
              <a:ext uri="{FF2B5EF4-FFF2-40B4-BE49-F238E27FC236}">
                <a16:creationId xmlns:a16="http://schemas.microsoft.com/office/drawing/2014/main" id="{45B19324-25C1-434B-8539-FC3FD990AE0C}"/>
              </a:ext>
            </a:extLst>
          </p:cNvPr>
          <p:cNvSpPr/>
          <p:nvPr/>
        </p:nvSpPr>
        <p:spPr>
          <a:xfrm>
            <a:off x="3738880" y="4052544"/>
            <a:ext cx="121920" cy="194336"/>
          </a:xfrm>
          <a:prstGeom prst="ellipse">
            <a:avLst/>
          </a:prstGeom>
          <a:solidFill>
            <a:srgbClr val="B2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башня">
            <a:extLst>
              <a:ext uri="{FF2B5EF4-FFF2-40B4-BE49-F238E27FC236}">
                <a16:creationId xmlns:a16="http://schemas.microsoft.com/office/drawing/2014/main" id="{A992A068-57AF-4BAD-9352-150E6D92FF28}"/>
              </a:ext>
            </a:extLst>
          </p:cNvPr>
          <p:cNvSpPr/>
          <p:nvPr/>
        </p:nvSpPr>
        <p:spPr>
          <a:xfrm>
            <a:off x="1001114" y="502917"/>
            <a:ext cx="181123" cy="274321"/>
          </a:xfrm>
          <a:prstGeom prst="rect">
            <a:avLst/>
          </a:prstGeom>
          <a:solidFill>
            <a:srgbClr val="5E8F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" name="плаг на домах">
            <a:extLst>
              <a:ext uri="{FF2B5EF4-FFF2-40B4-BE49-F238E27FC236}">
                <a16:creationId xmlns:a16="http://schemas.microsoft.com/office/drawing/2014/main" id="{6BE24EE5-3D02-4CAE-9C14-6A175F022B5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04" t="14250" b="6084"/>
          <a:stretch/>
        </p:blipFill>
        <p:spPr>
          <a:xfrm>
            <a:off x="1562448" y="3663506"/>
            <a:ext cx="169416" cy="177980"/>
          </a:xfrm>
          <a:prstGeom prst="rect">
            <a:avLst/>
          </a:prstGeom>
        </p:spPr>
      </p:pic>
      <p:pic>
        <p:nvPicPr>
          <p:cNvPr id="28" name="плаг справа">
            <a:extLst>
              <a:ext uri="{FF2B5EF4-FFF2-40B4-BE49-F238E27FC236}">
                <a16:creationId xmlns:a16="http://schemas.microsoft.com/office/drawing/2014/main" id="{68276BF0-4471-4710-BAF9-BF2E93758EB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04" t="14250" b="6084"/>
          <a:stretch/>
        </p:blipFill>
        <p:spPr>
          <a:xfrm>
            <a:off x="4884768" y="3565800"/>
            <a:ext cx="169416" cy="177980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2DA66E03-F59C-45A1-89D7-7A4627D726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362" y="5094824"/>
            <a:ext cx="1530982" cy="1260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>
            <a:extLst>
              <a:ext uri="{FF2B5EF4-FFF2-40B4-BE49-F238E27FC236}">
                <a16:creationId xmlns:a16="http://schemas.microsoft.com/office/drawing/2014/main" id="{58712FA9-6A72-45EC-9E5F-84960F37FA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719" y="4606265"/>
            <a:ext cx="1530982" cy="1260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>
            <a:extLst>
              <a:ext uri="{FF2B5EF4-FFF2-40B4-BE49-F238E27FC236}">
                <a16:creationId xmlns:a16="http://schemas.microsoft.com/office/drawing/2014/main" id="{33520337-2B82-4DB5-9F87-326A383531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6708" y="4625254"/>
            <a:ext cx="1530982" cy="1260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>
            <a:extLst>
              <a:ext uri="{FF2B5EF4-FFF2-40B4-BE49-F238E27FC236}">
                <a16:creationId xmlns:a16="http://schemas.microsoft.com/office/drawing/2014/main" id="{C104F2B4-0830-4782-920D-651F35FBEE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799" y="4628745"/>
            <a:ext cx="1530982" cy="1260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>
            <a:extLst>
              <a:ext uri="{FF2B5EF4-FFF2-40B4-BE49-F238E27FC236}">
                <a16:creationId xmlns:a16="http://schemas.microsoft.com/office/drawing/2014/main" id="{6347E8D2-6F74-462B-BF53-459C88679D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085" y="5200418"/>
            <a:ext cx="1530982" cy="1260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>
            <a:extLst>
              <a:ext uri="{FF2B5EF4-FFF2-40B4-BE49-F238E27FC236}">
                <a16:creationId xmlns:a16="http://schemas.microsoft.com/office/drawing/2014/main" id="{55BFDDB4-DC48-4DC0-A867-43209F7808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4762" y="5185678"/>
            <a:ext cx="1530982" cy="1260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>
            <a:extLst>
              <a:ext uri="{FF2B5EF4-FFF2-40B4-BE49-F238E27FC236}">
                <a16:creationId xmlns:a16="http://schemas.microsoft.com/office/drawing/2014/main" id="{7722180C-9DC8-456D-88A4-5AB9EAE9AC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3961" y="4700603"/>
            <a:ext cx="1530982" cy="1260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>
            <a:extLst>
              <a:ext uri="{FF2B5EF4-FFF2-40B4-BE49-F238E27FC236}">
                <a16:creationId xmlns:a16="http://schemas.microsoft.com/office/drawing/2014/main" id="{D1BCBBE0-C397-4A14-AF40-37E7BEA22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4898" y="5300896"/>
            <a:ext cx="1530982" cy="1260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>
            <a:extLst>
              <a:ext uri="{FF2B5EF4-FFF2-40B4-BE49-F238E27FC236}">
                <a16:creationId xmlns:a16="http://schemas.microsoft.com/office/drawing/2014/main" id="{592EEF24-4893-49B3-BF56-90117C124B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68123" y="4664673"/>
            <a:ext cx="1530982" cy="1260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>
            <a:extLst>
              <a:ext uri="{FF2B5EF4-FFF2-40B4-BE49-F238E27FC236}">
                <a16:creationId xmlns:a16="http://schemas.microsoft.com/office/drawing/2014/main" id="{F20E9678-73A3-48CB-AA43-0E93CCC14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299" y="5236394"/>
            <a:ext cx="1530982" cy="1260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0C0CC030-BFCD-43DC-8B54-F36D6394DCBC}"/>
              </a:ext>
            </a:extLst>
          </p:cNvPr>
          <p:cNvGrpSpPr/>
          <p:nvPr/>
        </p:nvGrpSpPr>
        <p:grpSpPr>
          <a:xfrm>
            <a:off x="4176318" y="6022547"/>
            <a:ext cx="3614555" cy="594629"/>
            <a:chOff x="4176318" y="6022547"/>
            <a:chExt cx="3614555" cy="594629"/>
          </a:xfrm>
        </p:grpSpPr>
        <p:sp>
          <p:nvSpPr>
            <p:cNvPr id="2" name="Управляющая кнопка: &quot;На главную&quot; 1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3346230F-0DD7-4D89-9BE0-C88F609DA8D9}"/>
                </a:ext>
              </a:extLst>
            </p:cNvPr>
            <p:cNvSpPr/>
            <p:nvPr/>
          </p:nvSpPr>
          <p:spPr>
            <a:xfrm>
              <a:off x="5634247" y="6036646"/>
              <a:ext cx="684000" cy="576000"/>
            </a:xfrm>
            <a:prstGeom prst="actionButtonHome">
              <a:avLst/>
            </a:prstGeom>
            <a:solidFill>
              <a:srgbClr val="C9272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Управляющая кнопка: &quot;Назад&quot; или &quot;Предыдущий&quot; 4">
              <a:hlinkClick r:id="" action="ppaction://hlinkshowjump?jump=previousslide" highlightClick="1"/>
              <a:extLst>
                <a:ext uri="{FF2B5EF4-FFF2-40B4-BE49-F238E27FC236}">
                  <a16:creationId xmlns:a16="http://schemas.microsoft.com/office/drawing/2014/main" id="{C8E07D52-5BF7-44FD-9B78-8387B34D550A}"/>
                </a:ext>
              </a:extLst>
            </p:cNvPr>
            <p:cNvSpPr/>
            <p:nvPr/>
          </p:nvSpPr>
          <p:spPr>
            <a:xfrm>
              <a:off x="4914022" y="6041176"/>
              <a:ext cx="684000" cy="576000"/>
            </a:xfrm>
            <a:prstGeom prst="actionButtonBackPrevious">
              <a:avLst/>
            </a:prstGeom>
            <a:solidFill>
              <a:srgbClr val="C9272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Управляющая кнопка: &quot;Вперед&quot; или &quot;Следующий&quot; 5">
              <a:hlinkClick r:id="" action="ppaction://hlinkshowjump?jump=nextslide" highlightClick="1"/>
              <a:extLst>
                <a:ext uri="{FF2B5EF4-FFF2-40B4-BE49-F238E27FC236}">
                  <a16:creationId xmlns:a16="http://schemas.microsoft.com/office/drawing/2014/main" id="{21CB74D6-81B9-4093-8A39-CE6E855D02E3}"/>
                </a:ext>
              </a:extLst>
            </p:cNvPr>
            <p:cNvSpPr/>
            <p:nvPr/>
          </p:nvSpPr>
          <p:spPr>
            <a:xfrm>
              <a:off x="6366507" y="6032093"/>
              <a:ext cx="684000" cy="576000"/>
            </a:xfrm>
            <a:prstGeom prst="actionButtonForwardNext">
              <a:avLst/>
            </a:prstGeom>
            <a:solidFill>
              <a:srgbClr val="C9272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Управляющая кнопка: &quot;В начало&quot; 8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AB80D0A5-EBF9-494A-96CD-D0C294C3AF6F}"/>
                </a:ext>
              </a:extLst>
            </p:cNvPr>
            <p:cNvSpPr/>
            <p:nvPr/>
          </p:nvSpPr>
          <p:spPr>
            <a:xfrm>
              <a:off x="4176318" y="6036646"/>
              <a:ext cx="684000" cy="576000"/>
            </a:xfrm>
            <a:prstGeom prst="actionButtonBeginning">
              <a:avLst/>
            </a:prstGeom>
            <a:solidFill>
              <a:srgbClr val="C9272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Управляющая кнопка: &quot;В конец&quot; 12">
              <a:hlinkClick r:id="" action="ppaction://hlinkshowjump?jump=lastslide" highlightClick="1"/>
              <a:extLst>
                <a:ext uri="{FF2B5EF4-FFF2-40B4-BE49-F238E27FC236}">
                  <a16:creationId xmlns:a16="http://schemas.microsoft.com/office/drawing/2014/main" id="{CA75D42D-83CC-4718-8EE1-28A6DADFA7F9}"/>
                </a:ext>
              </a:extLst>
            </p:cNvPr>
            <p:cNvSpPr/>
            <p:nvPr/>
          </p:nvSpPr>
          <p:spPr>
            <a:xfrm>
              <a:off x="7106873" y="6022547"/>
              <a:ext cx="684000" cy="576000"/>
            </a:xfrm>
            <a:prstGeom prst="actionButtonEnd">
              <a:avLst/>
            </a:prstGeom>
            <a:solidFill>
              <a:srgbClr val="C9272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99944239"/>
      </p:ext>
    </p:extLst>
  </p:cSld>
  <p:clrMapOvr>
    <a:masterClrMapping/>
  </p:clrMapOvr>
  <p:transition spd="slow" advClick="0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A078D7-DA78-4B1B-AABC-9F2391E79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использованных источников: </a:t>
            </a:r>
          </a:p>
        </p:txBody>
      </p:sp>
      <p:pic>
        <p:nvPicPr>
          <p:cNvPr id="11" name="Рисунок 10" descr="Изображение выглядит как игрушка, кукла, автомат&#10;&#10;Автоматически созданное описание">
            <a:extLst>
              <a:ext uri="{FF2B5EF4-FFF2-40B4-BE49-F238E27FC236}">
                <a16:creationId xmlns:a16="http://schemas.microsoft.com/office/drawing/2014/main" id="{5BBF01DF-B9D8-4172-8278-F11508338B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8849" y="2133600"/>
            <a:ext cx="3893436" cy="4724400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92E25FAD-D6F5-4E94-9450-F91F8E3298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4446"/>
            <a:ext cx="10515600" cy="4351338"/>
          </a:xfrm>
          <a:noFill/>
        </p:spPr>
        <p:txBody>
          <a:bodyPr>
            <a:normAutofit lnSpcReduction="10000"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dirty="0">
                <a:hlinkClick r:id="rId3"/>
              </a:rPr>
              <a:t>https://trikky.ru/wp-content/blogs.dir/1/files/2017/10/foto10.png</a:t>
            </a:r>
            <a:endParaRPr lang="ru-RU" dirty="0"/>
          </a:p>
          <a:p>
            <a:pPr>
              <a:buFont typeface="Courier New" panose="02070309020205020404" pitchFamily="49" charset="0"/>
              <a:buChar char="o"/>
            </a:pPr>
            <a:r>
              <a:rPr lang="ru-RU" dirty="0"/>
              <a:t> </a:t>
            </a:r>
            <a:r>
              <a:rPr lang="en-US" dirty="0">
                <a:hlinkClick r:id="rId4"/>
              </a:rPr>
              <a:t>https://pbs.twimg.com/media/DqNsplwXgAAKRih.jpg:large</a:t>
            </a:r>
            <a:endParaRPr lang="ru-RU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>
                <a:hlinkClick r:id="rId5"/>
              </a:rPr>
              <a:t>https://tlum.ru/uploads/5cc2f7420903ee007acc09311b56cbdd23f1323cbd243ec3af50ae25db47c514.jpeg</a:t>
            </a:r>
            <a:endParaRPr lang="ru-RU" dirty="0"/>
          </a:p>
          <a:p>
            <a:pPr>
              <a:buFont typeface="Courier New" panose="02070309020205020404" pitchFamily="49" charset="0"/>
              <a:buChar char="o"/>
            </a:pPr>
            <a:r>
              <a:rPr lang="ru-RU" dirty="0"/>
              <a:t> </a:t>
            </a:r>
            <a:r>
              <a:rPr lang="en-US" dirty="0">
                <a:hlinkClick r:id="rId6"/>
              </a:rPr>
              <a:t>https://avatars.mds.yandex.net/get-zen_doc/1532998/pub_5fa63b30b1fbcf2e2344df63_5fa78b04b1fbcf2e23c46d9e/scale_1200</a:t>
            </a:r>
            <a:endParaRPr lang="ru-RU" dirty="0"/>
          </a:p>
          <a:p>
            <a:pPr>
              <a:buFont typeface="Courier New" panose="02070309020205020404" pitchFamily="49" charset="0"/>
              <a:buChar char="o"/>
            </a:pPr>
            <a:r>
              <a:rPr lang="ru-RU" dirty="0"/>
              <a:t> </a:t>
            </a:r>
            <a:r>
              <a:rPr lang="en-US" dirty="0">
                <a:hlinkClick r:id="rId7"/>
              </a:rPr>
              <a:t>https://pbs.twimg.com/media/Cb6qRfUW0AARyd4.jpg</a:t>
            </a:r>
            <a:endParaRPr lang="ru-RU" dirty="0"/>
          </a:p>
          <a:p>
            <a:pPr>
              <a:buFont typeface="Courier New" panose="02070309020205020404" pitchFamily="49" charset="0"/>
              <a:buChar char="o"/>
            </a:pPr>
            <a:r>
              <a:rPr lang="ru-RU" dirty="0"/>
              <a:t> </a:t>
            </a:r>
            <a:r>
              <a:rPr lang="en-US" dirty="0">
                <a:hlinkClick r:id="rId8"/>
              </a:rPr>
              <a:t>https://catherineasquithgallery.com/uploads/posts/2021-03/1614576210_3-p-ledi-bag-na-belom-fone-3.jpg</a:t>
            </a:r>
            <a:endParaRPr lang="ru-RU" dirty="0"/>
          </a:p>
          <a:p>
            <a:pPr marL="0" indent="0">
              <a:buNone/>
            </a:pPr>
            <a:endParaRPr lang="ru-RU" dirty="0"/>
          </a:p>
          <a:p>
            <a:pPr>
              <a:buFont typeface="Courier New" panose="02070309020205020404" pitchFamily="49" charset="0"/>
              <a:buChar char="o"/>
            </a:pPr>
            <a:endParaRPr lang="ru-RU" dirty="0"/>
          </a:p>
          <a:p>
            <a:pPr>
              <a:buFont typeface="Courier New" panose="02070309020205020404" pitchFamily="49" charset="0"/>
              <a:buChar char="o"/>
            </a:pPr>
            <a:endParaRPr lang="ru-RU" dirty="0"/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4FA104BF-95BF-4FB7-8E05-823EEF8C1360}"/>
              </a:ext>
            </a:extLst>
          </p:cNvPr>
          <p:cNvGrpSpPr/>
          <p:nvPr/>
        </p:nvGrpSpPr>
        <p:grpSpPr>
          <a:xfrm>
            <a:off x="4409998" y="6176963"/>
            <a:ext cx="3614555" cy="603421"/>
            <a:chOff x="4176318" y="6013755"/>
            <a:chExt cx="3614555" cy="603421"/>
          </a:xfrm>
        </p:grpSpPr>
        <p:sp>
          <p:nvSpPr>
            <p:cNvPr id="5" name="Управляющая кнопка: &quot;На главную&quot; 4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88BC3FC7-5097-4B86-8DB2-4729C7B67E4D}"/>
                </a:ext>
              </a:extLst>
            </p:cNvPr>
            <p:cNvSpPr/>
            <p:nvPr/>
          </p:nvSpPr>
          <p:spPr>
            <a:xfrm>
              <a:off x="5634247" y="6036646"/>
              <a:ext cx="684000" cy="576000"/>
            </a:xfrm>
            <a:prstGeom prst="actionButtonHome">
              <a:avLst/>
            </a:prstGeom>
            <a:solidFill>
              <a:srgbClr val="C9272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Управляющая кнопка: &quot;Назад&quot; или &quot;Предыдущий&quot; 5">
              <a:hlinkClick r:id="" action="ppaction://hlinkshowjump?jump=previousslide" highlightClick="1"/>
              <a:extLst>
                <a:ext uri="{FF2B5EF4-FFF2-40B4-BE49-F238E27FC236}">
                  <a16:creationId xmlns:a16="http://schemas.microsoft.com/office/drawing/2014/main" id="{26B35963-CC27-43EE-8C1C-BC1CF552ED34}"/>
                </a:ext>
              </a:extLst>
            </p:cNvPr>
            <p:cNvSpPr/>
            <p:nvPr/>
          </p:nvSpPr>
          <p:spPr>
            <a:xfrm>
              <a:off x="4914022" y="6041176"/>
              <a:ext cx="684000" cy="576000"/>
            </a:xfrm>
            <a:prstGeom prst="actionButtonBackPrevious">
              <a:avLst/>
            </a:prstGeom>
            <a:solidFill>
              <a:srgbClr val="C9272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Управляющая кнопка: &quot;Вперед&quot; или &quot;Следующий&quot; 6">
              <a:hlinkClick r:id="" action="ppaction://hlinkshowjump?jump=nextslide" highlightClick="1"/>
              <a:extLst>
                <a:ext uri="{FF2B5EF4-FFF2-40B4-BE49-F238E27FC236}">
                  <a16:creationId xmlns:a16="http://schemas.microsoft.com/office/drawing/2014/main" id="{9EE0CEA2-DAF5-49D8-8CB7-8EA5E0F31E57}"/>
                </a:ext>
              </a:extLst>
            </p:cNvPr>
            <p:cNvSpPr/>
            <p:nvPr/>
          </p:nvSpPr>
          <p:spPr>
            <a:xfrm>
              <a:off x="6366507" y="6023301"/>
              <a:ext cx="684000" cy="576000"/>
            </a:xfrm>
            <a:prstGeom prst="actionButtonForwardNext">
              <a:avLst/>
            </a:prstGeom>
            <a:solidFill>
              <a:srgbClr val="C9272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Управляющая кнопка: &quot;В начало&quot; 7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12B07472-5D4C-429C-8FA9-3DE9B0296C8E}"/>
                </a:ext>
              </a:extLst>
            </p:cNvPr>
            <p:cNvSpPr/>
            <p:nvPr/>
          </p:nvSpPr>
          <p:spPr>
            <a:xfrm>
              <a:off x="4176318" y="6036646"/>
              <a:ext cx="684000" cy="576000"/>
            </a:xfrm>
            <a:prstGeom prst="actionButtonBeginning">
              <a:avLst/>
            </a:prstGeom>
            <a:solidFill>
              <a:srgbClr val="C9272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" name="Управляющая кнопка: &quot;В конец&quot; 8">
              <a:hlinkClick r:id="" action="ppaction://hlinkshowjump?jump=lastslide" highlightClick="1"/>
              <a:extLst>
                <a:ext uri="{FF2B5EF4-FFF2-40B4-BE49-F238E27FC236}">
                  <a16:creationId xmlns:a16="http://schemas.microsoft.com/office/drawing/2014/main" id="{5CF6778E-5589-41DA-BC62-66D1B010CD73}"/>
                </a:ext>
              </a:extLst>
            </p:cNvPr>
            <p:cNvSpPr/>
            <p:nvPr/>
          </p:nvSpPr>
          <p:spPr>
            <a:xfrm>
              <a:off x="7106873" y="6013755"/>
              <a:ext cx="684000" cy="576000"/>
            </a:xfrm>
            <a:prstGeom prst="actionButtonEnd">
              <a:avLst/>
            </a:prstGeom>
            <a:solidFill>
              <a:srgbClr val="C9272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252126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61</Words>
  <Application>Microsoft Office PowerPoint</Application>
  <PresentationFormat>Широкоэкранный</PresentationFormat>
  <Paragraphs>19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Courier New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Список использованных источников: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Сафонова Юлия Игоревна</dc:creator>
  <cp:lastModifiedBy>Иксанова Элла Борисовна</cp:lastModifiedBy>
  <cp:revision>13</cp:revision>
  <dcterms:created xsi:type="dcterms:W3CDTF">2022-01-31T08:23:59Z</dcterms:created>
  <dcterms:modified xsi:type="dcterms:W3CDTF">2022-04-15T11:58:09Z</dcterms:modified>
</cp:coreProperties>
</file>