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mp4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58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55" autoAdjust="0"/>
    <p:restoredTop sz="94660"/>
  </p:normalViewPr>
  <p:slideViewPr>
    <p:cSldViewPr snapToGrid="0">
      <p:cViewPr varScale="1">
        <p:scale>
          <a:sx n="84" d="100"/>
          <a:sy n="84" d="100"/>
        </p:scale>
        <p:origin x="102" y="6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32CD4-E268-4CBB-BFFE-4C4DE922180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EDE76-FBBC-4E76-886E-8D64502F9D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6100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32CD4-E268-4CBB-BFFE-4C4DE922180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EDE76-FBBC-4E76-886E-8D64502F9D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2878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32CD4-E268-4CBB-BFFE-4C4DE922180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EDE76-FBBC-4E76-886E-8D64502F9D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41324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32CD4-E268-4CBB-BFFE-4C4DE922180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EDE76-FBBC-4E76-886E-8D64502F9D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24724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32CD4-E268-4CBB-BFFE-4C4DE922180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EDE76-FBBC-4E76-886E-8D64502F9D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46421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32CD4-E268-4CBB-BFFE-4C4DE922180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EDE76-FBBC-4E76-886E-8D64502F9D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602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32CD4-E268-4CBB-BFFE-4C4DE922180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EDE76-FBBC-4E76-886E-8D64502F9D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78894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32CD4-E268-4CBB-BFFE-4C4DE922180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EDE76-FBBC-4E76-886E-8D64502F9D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021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32CD4-E268-4CBB-BFFE-4C4DE922180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EDE76-FBBC-4E76-886E-8D64502F9D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2088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32CD4-E268-4CBB-BFFE-4C4DE922180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EDE76-FBBC-4E76-886E-8D64502F9D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43090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32CD4-E268-4CBB-BFFE-4C4DE922180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5EDE76-FBBC-4E76-886E-8D64502F9D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83459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avatars.mds.yandex.net/get-zen_doc/1540250/pub_5cb325e5f5fa5400b40154cd_5cb326c9a6526600b355b0eb/scale_1200"/>
          <p:cNvPicPr>
            <a:picLocks noChangeAspect="1" noChangeArrowheads="1"/>
          </p:cNvPicPr>
          <p:nvPr/>
        </p:nvPicPr>
        <p:blipFill>
          <a:blip r:embed="rId1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8" y="0"/>
            <a:ext cx="121883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32CD4-E268-4CBB-BFFE-4C4DE9221800}" type="datetimeFigureOut">
              <a:rPr lang="ru-RU" smtClean="0"/>
              <a:t>15.04.2022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5EDE76-FBBC-4E76-886E-8D64502F9D7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5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13"/>
          <a:stretch/>
        </p:blipFill>
        <p:spPr>
          <a:xfrm>
            <a:off x="11311333" y="64138"/>
            <a:ext cx="876989" cy="520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970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1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s://russkaja-skazka.ru/wp-content/uploads/2019/05/leopold-i-vrednyie-myishi.jpg" TargetMode="External"/><Relationship Id="rId3" Type="http://schemas.openxmlformats.org/officeDocument/2006/relationships/hyperlink" Target="https://f.otzyv.ru/f/kino/1983/12618/poster_12618.jpg" TargetMode="External"/><Relationship Id="rId7" Type="http://schemas.openxmlformats.org/officeDocument/2006/relationships/hyperlink" Target="https://avatars.mds.yandex.net/get-zen_doc/1582279/pub_5dd3978caa9fe536eeed7762_5dd3a3550e31153f81c18eec/scale_1200" TargetMode="External"/><Relationship Id="rId2" Type="http://schemas.openxmlformats.org/officeDocument/2006/relationships/hyperlink" Target="https://konstruktortestov.ru/files/378d/87a6/5c3b/2142/bdb5/6c67/3088/dc08/3815968007.jpg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otvet.imgsmail.ru/download/32110140_532923bedd36b024d49201a0cb264386_800.jpg" TargetMode="External"/><Relationship Id="rId11" Type="http://schemas.openxmlformats.org/officeDocument/2006/relationships/hyperlink" Target="https://topdialog.ru/wp-content/uploads/2018/08/matroskin-881x667.png" TargetMode="External"/><Relationship Id="rId5" Type="http://schemas.openxmlformats.org/officeDocument/2006/relationships/hyperlink" Target="https://nukadeti.ru/pesni/pesenka-funtika" TargetMode="External"/><Relationship Id="rId10" Type="http://schemas.openxmlformats.org/officeDocument/2006/relationships/hyperlink" Target="https://s00.yaplakal.com/pics/pics_original/8/4/8/8385848.jpg" TargetMode="External"/><Relationship Id="rId4" Type="http://schemas.openxmlformats.org/officeDocument/2006/relationships/hyperlink" Target="https://avatars.mds.yandex.net/get-zen_doc/1101877/pub_5d70133de4f39f00afaae4d4_5d7013684735a600ae8f463b/scale_1200" TargetMode="External"/><Relationship Id="rId9" Type="http://schemas.openxmlformats.org/officeDocument/2006/relationships/hyperlink" Target="https://sun9-27.userapi.com/sun9-44/impf/c858416/v858416311/77556/B4XeXKmnnKY.jpg?size=604x483&amp;quality=96&amp;sign=1c77722a2733ce8adf1a3b6ddf5de188&amp;type=albu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53687" y="1454727"/>
            <a:ext cx="8100753" cy="756459"/>
          </a:xfrm>
        </p:spPr>
        <p:txBody>
          <a:bodyPr>
            <a:noAutofit/>
          </a:bodyPr>
          <a:lstStyle/>
          <a:p>
            <a:r>
              <a:rPr lang="ru-RU" sz="8000" dirty="0" smtClean="0">
                <a:latin typeface="Gabriola" panose="04040605051002020D02" pitchFamily="82" charset="0"/>
              </a:rPr>
              <a:t>Презентация-игра</a:t>
            </a:r>
            <a:endParaRPr lang="ru-RU" sz="8000" dirty="0">
              <a:latin typeface="Gabriola" panose="04040605051002020D02" pitchFamily="82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32063" y="2211186"/>
            <a:ext cx="9144000" cy="379758"/>
          </a:xfrm>
        </p:spPr>
        <p:txBody>
          <a:bodyPr>
            <a:noAutofit/>
          </a:bodyPr>
          <a:lstStyle/>
          <a:p>
            <a:r>
              <a:rPr lang="ru-RU" sz="6600" b="1" u="sng" dirty="0" smtClean="0">
                <a:latin typeface="Gabriola" panose="04040605051002020D02" pitchFamily="82" charset="0"/>
              </a:rPr>
              <a:t>СОВЕТСКИЕ МУЛЬТФИЛЬМЫ</a:t>
            </a:r>
            <a:endParaRPr lang="ru-RU" sz="6600" b="1" u="sng" dirty="0">
              <a:latin typeface="Gabriola" panose="04040605051002020D02" pitchFamily="82" charset="0"/>
            </a:endParaRPr>
          </a:p>
        </p:txBody>
      </p:sp>
      <p:pic>
        <p:nvPicPr>
          <p:cNvPr id="1034" name="Picture 10" descr="https://www.sergiev.ru/media/uploads/afisha/heart000289vipics_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103" b="98372" l="3670" r="94425">
                        <a14:foregroundMark x1="12421" y1="40179" x2="12421" y2="40179"/>
                        <a14:foregroundMark x1="17784" y1="35504" x2="17784" y2="35504"/>
                        <a14:foregroundMark x1="3740" y1="42174" x2="3740" y2="42174"/>
                        <a14:foregroundMark x1="25476" y1="43592" x2="25476" y2="43592"/>
                        <a14:foregroundMark x1="23077" y1="42700" x2="23077" y2="42700"/>
                        <a14:foregroundMark x1="28652" y1="49212" x2="28652" y2="49212"/>
                        <a14:foregroundMark x1="31052" y1="43435" x2="31052" y2="43435"/>
                        <a14:foregroundMark x1="20183" y1="48267" x2="20183" y2="48267"/>
                        <a14:foregroundMark x1="33733" y1="57668" x2="33733" y2="57668"/>
                        <a14:foregroundMark x1="32322" y1="58929" x2="32322" y2="58929"/>
                        <a14:foregroundMark x1="28158" y1="55147" x2="28158" y2="55147"/>
                        <a14:foregroundMark x1="29640" y1="56933" x2="29640" y2="56933"/>
                        <a14:foregroundMark x1="29640" y1="57143" x2="29640" y2="57143"/>
                        <a14:foregroundMark x1="29640" y1="57143" x2="29640" y2="57143"/>
                        <a14:foregroundMark x1="29852" y1="59296" x2="29852" y2="59296"/>
                        <a14:foregroundMark x1="24277" y1="55515" x2="17996" y2="58929"/>
                        <a14:foregroundMark x1="17996" y1="59454" x2="6140" y2="67542"/>
                        <a14:foregroundMark x1="6140" y1="67752" x2="4234" y2="67752"/>
                        <a14:foregroundMark x1="4940" y1="68277" x2="5434" y2="71008"/>
                        <a14:foregroundMark x1="6140" y1="71008" x2="7833" y2="69170"/>
                        <a14:foregroundMark x1="32745" y1="61450" x2="32745" y2="61450"/>
                        <a14:foregroundMark x1="31052" y1="64338" x2="32322" y2="67910"/>
                        <a14:foregroundMark x1="32322" y1="67910" x2="32322" y2="67752"/>
                        <a14:foregroundMark x1="22371" y1="68645" x2="36909" y2="66492"/>
                        <a14:foregroundMark x1="36909" y1="66492" x2="37121" y2="68645"/>
                        <a14:foregroundMark x1="37121" y1="68645" x2="26958" y2="71534"/>
                        <a14:foregroundMark x1="20183" y1="71901" x2="18984" y2="68120"/>
                        <a14:foregroundMark x1="25265" y1="52994" x2="25053" y2="56040"/>
                        <a14:foregroundMark x1="25759" y1="53676" x2="25759" y2="53676"/>
                        <a14:foregroundMark x1="37403" y1="52994" x2="48483" y2="44695"/>
                        <a14:foregroundMark x1="21171" y1="79464" x2="28158" y2="90966"/>
                        <a14:foregroundMark x1="26464" y1="96218" x2="22089" y2="95483"/>
                        <a14:foregroundMark x1="25970" y1="79622" x2="19478" y2="79097"/>
                        <a14:foregroundMark x1="31052" y1="83771" x2="33522" y2="90651"/>
                        <a14:foregroundMark x1="28158" y1="41439" x2="29146" y2="42174"/>
                        <a14:foregroundMark x1="61115" y1="58929" x2="58716" y2="81618"/>
                        <a14:foregroundMark x1="60833" y1="93855" x2="58222" y2="98372"/>
                        <a14:foregroundMark x1="55258" y1="36922" x2="65914" y2="36239"/>
                        <a14:foregroundMark x1="61609" y1="43592" x2="70995" y2="40546"/>
                        <a14:foregroundMark x1="70289" y1="48634" x2="75653" y2="44118"/>
                        <a14:foregroundMark x1="86309" y1="45063" x2="89203" y2="40179"/>
                        <a14:foregroundMark x1="84615" y1="29884" x2="86027" y2="33876"/>
                        <a14:foregroundMark x1="80452" y1="27941" x2="80452" y2="29727"/>
                        <a14:foregroundMark x1="94495" y1="13130" x2="93578" y2="26681"/>
                        <a14:foregroundMark x1="75159" y1="26313" x2="74876" y2="28624"/>
                        <a14:foregroundMark x1="54058" y1="32090" x2="67396" y2="32090"/>
                        <a14:foregroundMark x1="39308" y1="35137" x2="43896" y2="38025"/>
                        <a14:foregroundMark x1="44178" y1="34244" x2="46083" y2="34979"/>
                        <a14:foregroundMark x1="49471" y1="30095" x2="51164" y2="31513"/>
                        <a14:foregroundMark x1="56034" y1="12815" x2="55752" y2="14968"/>
                        <a14:foregroundMark x1="48765" y1="12080" x2="48765" y2="12080"/>
                        <a14:foregroundMark x1="41990" y1="4307" x2="41990" y2="4307"/>
                        <a14:foregroundMark x1="47283" y1="2153" x2="56528" y2="4149"/>
                        <a14:foregroundMark x1="42978" y1="4307" x2="43684" y2="9349"/>
                        <a14:foregroundMark x1="44672" y1="5777" x2="49753" y2="8456"/>
                        <a14:foregroundMark x1="54340" y1="4674" x2="65208" y2="3414"/>
                        <a14:foregroundMark x1="56951" y1="3046" x2="57234" y2="1103"/>
                        <a14:foregroundMark x1="63514" y1="54254" x2="69795" y2="53309"/>
                        <a14:foregroundMark x1="69584" y1="24527" x2="66690" y2="25210"/>
                        <a14:foregroundMark x1="54552" y1="41807" x2="55258" y2="441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20357" y="2865052"/>
            <a:ext cx="2971643" cy="3992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0" y="6334780"/>
            <a:ext cx="44223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Пармонова Эрика 116-Б</a:t>
            </a:r>
          </a:p>
          <a:p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Преподаватель: Иксанова Элла Борисовна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4082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Правила игры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922713" y="1446415"/>
            <a:ext cx="96843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Данная игра подразумевает одиночное участие, то есть: участник должен самостоятельно принимать решения относительно задания, в случае выбора верного варианта ответа картинка будет пульсировать и оставаться на экране, неверные - будут исчезать.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8" name="Picture 6" descr="https://www.culture.ru/storage/images/2415ef6b-0a88-5ecd-8827-f20a3bfdc88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hidden">
          <a:xfrm>
            <a:off x="3049001" y="2369745"/>
            <a:ext cx="6093997" cy="43126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16130" y="5733055"/>
            <a:ext cx="3959738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000" b="1" cap="none" spc="0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Segoe Script" panose="030B0504020000000003" pitchFamily="66" charset="0"/>
              </a:rPr>
              <a:t>Удачи!</a:t>
            </a:r>
            <a:endParaRPr lang="ru-RU" sz="80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Segoe Script" panose="030B0504020000000003" pitchFamily="66" charset="0"/>
            </a:endParaRPr>
          </a:p>
        </p:txBody>
      </p:sp>
      <p:sp>
        <p:nvSpPr>
          <p:cNvPr id="5" name="Управляющая кнопка: назад 4">
            <a:hlinkClick r:id="" action="ppaction://hlinkshowjump?jump=previousslide" highlightClick="1"/>
          </p:cNvPr>
          <p:cNvSpPr/>
          <p:nvPr/>
        </p:nvSpPr>
        <p:spPr>
          <a:xfrm>
            <a:off x="516218" y="6357677"/>
            <a:ext cx="393107" cy="324741"/>
          </a:xfrm>
          <a:prstGeom prst="actionButtonBackPrevious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Управляющая кнопка: далее 5">
            <a:hlinkClick r:id="" action="ppaction://hlinkshowjump?jump=nextslide" highlightClick="1"/>
          </p:cNvPr>
          <p:cNvSpPr/>
          <p:nvPr/>
        </p:nvSpPr>
        <p:spPr>
          <a:xfrm>
            <a:off x="1297357" y="6357675"/>
            <a:ext cx="393107" cy="324741"/>
          </a:xfrm>
          <a:prstGeom prst="actionButtonForwardNext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Управляющая кнопка: в начало 6">
            <a:hlinkClick r:id="" action="ppaction://hlinkshowjump?jump=firstslide" highlightClick="1"/>
          </p:cNvPr>
          <p:cNvSpPr/>
          <p:nvPr/>
        </p:nvSpPr>
        <p:spPr>
          <a:xfrm>
            <a:off x="123111" y="6357676"/>
            <a:ext cx="393107" cy="324741"/>
          </a:xfrm>
          <a:prstGeom prst="actionButtonBeginning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в конец 7">
            <a:hlinkClick r:id="" action="ppaction://hlinkshowjump?jump=lastslide" highlightClick="1"/>
          </p:cNvPr>
          <p:cNvSpPr/>
          <p:nvPr/>
        </p:nvSpPr>
        <p:spPr>
          <a:xfrm>
            <a:off x="1693265" y="6357675"/>
            <a:ext cx="393107" cy="324741"/>
          </a:xfrm>
          <a:prstGeom prst="actionButtonEnd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912126" y="6357675"/>
            <a:ext cx="397166" cy="324741"/>
          </a:xfrm>
          <a:prstGeom prst="actionButtonHom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212553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386" y="352084"/>
            <a:ext cx="2786149" cy="468717"/>
          </a:xfrm>
        </p:spPr>
        <p:txBody>
          <a:bodyPr>
            <a:normAutofit fontScale="90000"/>
          </a:bodyPr>
          <a:lstStyle/>
          <a:p>
            <a:r>
              <a:rPr lang="ru-RU" sz="4000" dirty="0" smtClean="0"/>
              <a:t>Задание №1</a:t>
            </a:r>
            <a:endParaRPr lang="ru-RU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820801"/>
            <a:ext cx="55695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Ниже представлен ряд фотографий, из которых только одна относится к мультфильму «Бременские музыканты». Определите какая это фотография.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62" name="Picture 14" descr="https://konstruktortestov.ru/files/378d/87a6/5c3b/2142/bdb5/6c67/3088/dc08/38159680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557" y="2903169"/>
            <a:ext cx="4162902" cy="2749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 descr="https://f.otzyv.ru/f/kino/1983/12618/poster_12618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83"/>
          <a:stretch/>
        </p:blipFill>
        <p:spPr bwMode="auto">
          <a:xfrm>
            <a:off x="393123" y="2903170"/>
            <a:ext cx="2673549" cy="2749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0" name="Picture 22" descr="https://avatars.mds.yandex.net/get-zen_doc/1101877/pub_5d70133de4f39f00afaae4d4_5d7013684735a600ae8f463b/scale_12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4843" y="2903169"/>
            <a:ext cx="3802111" cy="27494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в начало 6">
            <a:hlinkClick r:id="" action="ppaction://hlinkshowjump?jump=firstslide" highlightClick="1"/>
          </p:cNvPr>
          <p:cNvSpPr/>
          <p:nvPr/>
        </p:nvSpPr>
        <p:spPr>
          <a:xfrm>
            <a:off x="123111" y="6357676"/>
            <a:ext cx="393107" cy="324741"/>
          </a:xfrm>
          <a:prstGeom prst="actionButtonBeginning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516218" y="6357677"/>
            <a:ext cx="393107" cy="324741"/>
          </a:xfrm>
          <a:prstGeom prst="actionButtonBackPrevious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912126" y="6357675"/>
            <a:ext cx="397166" cy="324741"/>
          </a:xfrm>
          <a:prstGeom prst="actionButtonHom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297357" y="6357675"/>
            <a:ext cx="393107" cy="324741"/>
          </a:xfrm>
          <a:prstGeom prst="actionButtonForwardNext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в конец 10">
            <a:hlinkClick r:id="" action="ppaction://hlinkshowjump?jump=lastslide" highlightClick="1"/>
          </p:cNvPr>
          <p:cNvSpPr/>
          <p:nvPr/>
        </p:nvSpPr>
        <p:spPr>
          <a:xfrm>
            <a:off x="1693265" y="6357675"/>
            <a:ext cx="393107" cy="324741"/>
          </a:xfrm>
          <a:prstGeom prst="actionButtonEnd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98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7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6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/>
                                        <p:tgtEl>
                                          <p:spTgt spid="20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6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20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20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6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90946"/>
            <a:ext cx="2545080" cy="649028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Задание №2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939974"/>
            <a:ext cx="84872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Ниже вам предоставлен отрывок песни советского мультфильма, прослушайте его и выберите картинку, которая соответствует данной песне.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nukadeti.ru_-_pesenka-funtik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545080" y="1586305"/>
            <a:ext cx="609600" cy="609600"/>
          </a:xfrm>
          <a:prstGeom prst="rect">
            <a:avLst/>
          </a:prstGeom>
        </p:spPr>
      </p:pic>
      <p:pic>
        <p:nvPicPr>
          <p:cNvPr id="1026" name="Picture 2" descr="https://otvet.imgsmail.ru/download/32110140_532923bedd36b024d49201a0cb264386_8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567" y="3075709"/>
            <a:ext cx="3374967" cy="28030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avatars.mds.yandex.net/get-zen_doc/1582279/pub_5dd3978caa9fe536eeed7762_5dd3a3550e31153f81c18eec/scale_120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9019" y="3066120"/>
            <a:ext cx="4216919" cy="2812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russkaja-skazka.ru/wp-content/uploads/2019/05/leopold-i-vrednyie-myishi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5424" y="3066121"/>
            <a:ext cx="3736800" cy="28126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Управляющая кнопка: в начало 7">
            <a:hlinkClick r:id="" action="ppaction://hlinkshowjump?jump=firstslide" highlightClick="1"/>
          </p:cNvPr>
          <p:cNvSpPr/>
          <p:nvPr/>
        </p:nvSpPr>
        <p:spPr>
          <a:xfrm>
            <a:off x="123111" y="6357676"/>
            <a:ext cx="393107" cy="324741"/>
          </a:xfrm>
          <a:prstGeom prst="actionButtonBeginning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назад 8">
            <a:hlinkClick r:id="" action="ppaction://hlinkshowjump?jump=previousslide" highlightClick="1"/>
          </p:cNvPr>
          <p:cNvSpPr/>
          <p:nvPr/>
        </p:nvSpPr>
        <p:spPr>
          <a:xfrm>
            <a:off x="516218" y="6357677"/>
            <a:ext cx="393107" cy="324741"/>
          </a:xfrm>
          <a:prstGeom prst="actionButtonBackPrevious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домой 9">
            <a:hlinkClick r:id="" action="ppaction://hlinkshowjump?jump=endshow" highlightClick="1"/>
          </p:cNvPr>
          <p:cNvSpPr/>
          <p:nvPr/>
        </p:nvSpPr>
        <p:spPr>
          <a:xfrm>
            <a:off x="912126" y="6357675"/>
            <a:ext cx="397166" cy="324741"/>
          </a:xfrm>
          <a:prstGeom prst="actionButtonHom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далее 10">
            <a:hlinkClick r:id="" action="ppaction://hlinkshowjump?jump=nextslide" highlightClick="1"/>
          </p:cNvPr>
          <p:cNvSpPr/>
          <p:nvPr/>
        </p:nvSpPr>
        <p:spPr>
          <a:xfrm>
            <a:off x="1297357" y="6357675"/>
            <a:ext cx="393107" cy="324741"/>
          </a:xfrm>
          <a:prstGeom prst="actionButtonForwardNext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в конец 11">
            <a:hlinkClick r:id="" action="ppaction://hlinkshowjump?jump=lastslide" highlightClick="1"/>
          </p:cNvPr>
          <p:cNvSpPr/>
          <p:nvPr/>
        </p:nvSpPr>
        <p:spPr>
          <a:xfrm>
            <a:off x="1693265" y="6357675"/>
            <a:ext cx="393107" cy="324741"/>
          </a:xfrm>
          <a:prstGeom prst="actionButtonEnd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16107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1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324196"/>
            <a:ext cx="2686396" cy="693161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Задание №3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1017357"/>
            <a:ext cx="78555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Кому из героев мультфильма «Простоквашино»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принадлежит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фраза: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«Если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бы мы с ума сошли — то не оба сразу. С ума поодиночке сходят. Это только гриппом все вместе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болеют.»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https://sun9-27.userapi.com/sun9-44/impf/c858416/v858416311/77556/B4XeXKmnnKY.jpg?size=604x483&amp;quality=96&amp;sign=1c77722a2733ce8adf1a3b6ddf5de188&amp;type=albu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9450" y="2559254"/>
            <a:ext cx="3564963" cy="2850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s00.yaplakal.com/pics/pics_original/8/4/8/83858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7243" y="2559254"/>
            <a:ext cx="3832727" cy="28507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https://topdialog.ru/wp-content/uploads/2018/08/matroskin-881x667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291" y="2559254"/>
            <a:ext cx="3767472" cy="28523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Управляющая кнопка: в начало 6">
            <a:hlinkClick r:id="" action="ppaction://hlinkshowjump?jump=firstslide" highlightClick="1"/>
          </p:cNvPr>
          <p:cNvSpPr/>
          <p:nvPr/>
        </p:nvSpPr>
        <p:spPr>
          <a:xfrm>
            <a:off x="123111" y="6357676"/>
            <a:ext cx="393107" cy="324741"/>
          </a:xfrm>
          <a:prstGeom prst="actionButtonBeginning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Управляющая кнопка: назад 7">
            <a:hlinkClick r:id="" action="ppaction://hlinkshowjump?jump=previousslide" highlightClick="1"/>
          </p:cNvPr>
          <p:cNvSpPr/>
          <p:nvPr/>
        </p:nvSpPr>
        <p:spPr>
          <a:xfrm>
            <a:off x="516218" y="6357677"/>
            <a:ext cx="393107" cy="324741"/>
          </a:xfrm>
          <a:prstGeom prst="actionButtonBackPrevious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Управляющая кнопка: домой 8">
            <a:hlinkClick r:id="" action="ppaction://hlinkshowjump?jump=endshow" highlightClick="1"/>
          </p:cNvPr>
          <p:cNvSpPr/>
          <p:nvPr/>
        </p:nvSpPr>
        <p:spPr>
          <a:xfrm>
            <a:off x="912126" y="6357675"/>
            <a:ext cx="397166" cy="324741"/>
          </a:xfrm>
          <a:prstGeom prst="actionButtonHom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далее 9">
            <a:hlinkClick r:id="" action="ppaction://hlinkshowjump?jump=nextslide" highlightClick="1"/>
          </p:cNvPr>
          <p:cNvSpPr/>
          <p:nvPr/>
        </p:nvSpPr>
        <p:spPr>
          <a:xfrm>
            <a:off x="1297357" y="6357675"/>
            <a:ext cx="393107" cy="324741"/>
          </a:xfrm>
          <a:prstGeom prst="actionButtonForwardNext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в конец 10">
            <a:hlinkClick r:id="" action="ppaction://hlinkshowjump?jump=lastslide" highlightClick="1"/>
          </p:cNvPr>
          <p:cNvSpPr/>
          <p:nvPr/>
        </p:nvSpPr>
        <p:spPr>
          <a:xfrm>
            <a:off x="1693265" y="6357675"/>
            <a:ext cx="393107" cy="324741"/>
          </a:xfrm>
          <a:prstGeom prst="actionButtonEnd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38872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1000" tmFilter="0, 0; .2, .5; .8, .5; 1, 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500" autoRev="1" fill="hold"/>
                                        <p:tgtEl>
                                          <p:spTgt spid="20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Задание №4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881417"/>
            <a:ext cx="68496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Посмотрите предоставленный ниже отрывок и выберите верный вариант названия этого мультфильма.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8eab98f5-3be6-45f7-9e3d-8df4b0048d29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35776" y="1596044"/>
            <a:ext cx="6041404" cy="45310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6849687" y="1596044"/>
            <a:ext cx="3749040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Смех и горе у Бела моря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49687" y="2211621"/>
            <a:ext cx="3749040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Земляничный дождик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849687" y="2852425"/>
            <a:ext cx="3749040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Сказки для больших и маленьких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849687" y="3463266"/>
            <a:ext cx="3749040" cy="369332"/>
          </a:xfrm>
          <a:prstGeom prst="rect">
            <a:avLst/>
          </a:prstGeom>
          <a:solidFill>
            <a:schemeClr val="bg1">
              <a:lumMod val="85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Удивительная бочка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Управляющая кнопка: в начало 8">
            <a:hlinkClick r:id="" action="ppaction://hlinkshowjump?jump=firstslide" highlightClick="1"/>
          </p:cNvPr>
          <p:cNvSpPr/>
          <p:nvPr/>
        </p:nvSpPr>
        <p:spPr>
          <a:xfrm>
            <a:off x="123111" y="6357676"/>
            <a:ext cx="393107" cy="324741"/>
          </a:xfrm>
          <a:prstGeom prst="actionButtonBeginning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назад 9">
            <a:hlinkClick r:id="" action="ppaction://hlinkshowjump?jump=previousslide" highlightClick="1"/>
          </p:cNvPr>
          <p:cNvSpPr/>
          <p:nvPr/>
        </p:nvSpPr>
        <p:spPr>
          <a:xfrm>
            <a:off x="516218" y="6357677"/>
            <a:ext cx="393107" cy="324741"/>
          </a:xfrm>
          <a:prstGeom prst="actionButtonBackPrevious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Управляющая кнопка: домой 10">
            <a:hlinkClick r:id="" action="ppaction://hlinkshowjump?jump=endshow" highlightClick="1"/>
          </p:cNvPr>
          <p:cNvSpPr/>
          <p:nvPr/>
        </p:nvSpPr>
        <p:spPr>
          <a:xfrm>
            <a:off x="912126" y="6357675"/>
            <a:ext cx="397166" cy="324741"/>
          </a:xfrm>
          <a:prstGeom prst="actionButtonHom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Управляющая кнопка: далее 11">
            <a:hlinkClick r:id="" action="ppaction://hlinkshowjump?jump=nextslide" highlightClick="1"/>
          </p:cNvPr>
          <p:cNvSpPr/>
          <p:nvPr/>
        </p:nvSpPr>
        <p:spPr>
          <a:xfrm>
            <a:off x="1297357" y="6357675"/>
            <a:ext cx="393107" cy="324741"/>
          </a:xfrm>
          <a:prstGeom prst="actionButtonForwardNext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Управляющая кнопка: в конец 12">
            <a:hlinkClick r:id="" action="ppaction://hlinkshowjump?jump=lastslide" highlightClick="1"/>
          </p:cNvPr>
          <p:cNvSpPr/>
          <p:nvPr/>
        </p:nvSpPr>
        <p:spPr>
          <a:xfrm>
            <a:off x="1693265" y="6357675"/>
            <a:ext cx="393107" cy="324741"/>
          </a:xfrm>
          <a:prstGeom prst="actionButtonEnd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93071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>
            <a:normAutofit/>
          </a:bodyPr>
          <a:lstStyle/>
          <a:p>
            <a:r>
              <a:rPr lang="ru-RU" sz="3600" dirty="0" smtClean="0"/>
              <a:t>Задание №5</a:t>
            </a:r>
            <a:endParaRPr lang="ru-RU" sz="3600" dirty="0"/>
          </a:p>
        </p:txBody>
      </p:sp>
      <p:sp>
        <p:nvSpPr>
          <p:cNvPr id="3" name="TextBox 2"/>
          <p:cNvSpPr txBox="1"/>
          <p:nvPr/>
        </p:nvSpPr>
        <p:spPr>
          <a:xfrm>
            <a:off x="0" y="827471"/>
            <a:ext cx="79134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Собери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юдюку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20" name="Рисунок 19" descr="https://pic.rutubelist.ru/video/ed/b2/edb28bca20c0300c2d3cc501e68800b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02" r="63547" b="66557"/>
          <a:stretch/>
        </p:blipFill>
        <p:spPr bwMode="auto">
          <a:xfrm>
            <a:off x="9797753" y="662781"/>
            <a:ext cx="1427148" cy="1443276"/>
          </a:xfrm>
          <a:custGeom>
            <a:avLst/>
            <a:gdLst>
              <a:gd name="connsiteX0" fmla="*/ 0 w 1427148"/>
              <a:gd name="connsiteY0" fmla="*/ 0 h 1443276"/>
              <a:gd name="connsiteX1" fmla="*/ 1427148 w 1427148"/>
              <a:gd name="connsiteY1" fmla="*/ 0 h 1443276"/>
              <a:gd name="connsiteX2" fmla="*/ 1427148 w 1427148"/>
              <a:gd name="connsiteY2" fmla="*/ 1443276 h 1443276"/>
              <a:gd name="connsiteX3" fmla="*/ 0 w 1427148"/>
              <a:gd name="connsiteY3" fmla="*/ 1443276 h 1443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148" h="1443276">
                <a:moveTo>
                  <a:pt x="0" y="0"/>
                </a:moveTo>
                <a:lnTo>
                  <a:pt x="1427148" y="0"/>
                </a:lnTo>
                <a:lnTo>
                  <a:pt x="1427148" y="1443276"/>
                </a:lnTo>
                <a:lnTo>
                  <a:pt x="0" y="144327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Рисунок 22" descr="https://pic.rutubelist.ru/video/ed/b2/edb28bca20c0300c2d3cc501e68800b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02" t="33278" r="63547" b="33278"/>
          <a:stretch/>
        </p:blipFill>
        <p:spPr bwMode="auto">
          <a:xfrm>
            <a:off x="9797753" y="3782461"/>
            <a:ext cx="1427148" cy="1443276"/>
          </a:xfrm>
          <a:custGeom>
            <a:avLst/>
            <a:gdLst>
              <a:gd name="connsiteX0" fmla="*/ 0 w 1427148"/>
              <a:gd name="connsiteY0" fmla="*/ 0 h 1443276"/>
              <a:gd name="connsiteX1" fmla="*/ 1427148 w 1427148"/>
              <a:gd name="connsiteY1" fmla="*/ 0 h 1443276"/>
              <a:gd name="connsiteX2" fmla="*/ 1427148 w 1427148"/>
              <a:gd name="connsiteY2" fmla="*/ 1443276 h 1443276"/>
              <a:gd name="connsiteX3" fmla="*/ 0 w 1427148"/>
              <a:gd name="connsiteY3" fmla="*/ 1443276 h 1443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148" h="1443276">
                <a:moveTo>
                  <a:pt x="0" y="0"/>
                </a:moveTo>
                <a:lnTo>
                  <a:pt x="1427148" y="0"/>
                </a:lnTo>
                <a:lnTo>
                  <a:pt x="1427148" y="1443276"/>
                </a:lnTo>
                <a:lnTo>
                  <a:pt x="0" y="144327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Рисунок 25" descr="https://pic.rutubelist.ru/video/ed/b2/edb28bca20c0300c2d3cc501e68800b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02" t="66557" r="63547"/>
          <a:stretch/>
        </p:blipFill>
        <p:spPr bwMode="auto">
          <a:xfrm>
            <a:off x="6490531" y="3782461"/>
            <a:ext cx="1427148" cy="1443276"/>
          </a:xfrm>
          <a:custGeom>
            <a:avLst/>
            <a:gdLst>
              <a:gd name="connsiteX0" fmla="*/ 0 w 1427148"/>
              <a:gd name="connsiteY0" fmla="*/ 0 h 1443276"/>
              <a:gd name="connsiteX1" fmla="*/ 1427148 w 1427148"/>
              <a:gd name="connsiteY1" fmla="*/ 0 h 1443276"/>
              <a:gd name="connsiteX2" fmla="*/ 1427148 w 1427148"/>
              <a:gd name="connsiteY2" fmla="*/ 1443276 h 1443276"/>
              <a:gd name="connsiteX3" fmla="*/ 0 w 1427148"/>
              <a:gd name="connsiteY3" fmla="*/ 1443276 h 1443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148" h="1443276">
                <a:moveTo>
                  <a:pt x="0" y="0"/>
                </a:moveTo>
                <a:lnTo>
                  <a:pt x="1427148" y="0"/>
                </a:lnTo>
                <a:lnTo>
                  <a:pt x="1427148" y="1443276"/>
                </a:lnTo>
                <a:lnTo>
                  <a:pt x="0" y="144327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Рисунок 28" descr="https://pic.rutubelist.ru/video/ed/b2/edb28bca20c0300c2d3cc501e68800b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67" t="66557" r="36981"/>
          <a:stretch/>
        </p:blipFill>
        <p:spPr bwMode="auto">
          <a:xfrm>
            <a:off x="8142005" y="3782461"/>
            <a:ext cx="1427148" cy="1443276"/>
          </a:xfrm>
          <a:custGeom>
            <a:avLst/>
            <a:gdLst>
              <a:gd name="connsiteX0" fmla="*/ 0 w 1427148"/>
              <a:gd name="connsiteY0" fmla="*/ 0 h 1443276"/>
              <a:gd name="connsiteX1" fmla="*/ 1427148 w 1427148"/>
              <a:gd name="connsiteY1" fmla="*/ 0 h 1443276"/>
              <a:gd name="connsiteX2" fmla="*/ 1427148 w 1427148"/>
              <a:gd name="connsiteY2" fmla="*/ 1443276 h 1443276"/>
              <a:gd name="connsiteX3" fmla="*/ 0 w 1427148"/>
              <a:gd name="connsiteY3" fmla="*/ 1443276 h 1443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148" h="1443276">
                <a:moveTo>
                  <a:pt x="0" y="0"/>
                </a:moveTo>
                <a:lnTo>
                  <a:pt x="1427148" y="0"/>
                </a:lnTo>
                <a:lnTo>
                  <a:pt x="1427148" y="1443276"/>
                </a:lnTo>
                <a:lnTo>
                  <a:pt x="0" y="144327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Рисунок 31" descr="https://pic.rutubelist.ru/video/ed/b2/edb28bca20c0300c2d3cc501e68800b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67" t="33278" r="36981" b="33278"/>
          <a:stretch/>
        </p:blipFill>
        <p:spPr bwMode="auto">
          <a:xfrm>
            <a:off x="6490531" y="662781"/>
            <a:ext cx="1427148" cy="1443276"/>
          </a:xfrm>
          <a:custGeom>
            <a:avLst/>
            <a:gdLst>
              <a:gd name="connsiteX0" fmla="*/ 0 w 1427148"/>
              <a:gd name="connsiteY0" fmla="*/ 0 h 1443276"/>
              <a:gd name="connsiteX1" fmla="*/ 1427148 w 1427148"/>
              <a:gd name="connsiteY1" fmla="*/ 0 h 1443276"/>
              <a:gd name="connsiteX2" fmla="*/ 1427148 w 1427148"/>
              <a:gd name="connsiteY2" fmla="*/ 1443276 h 1443276"/>
              <a:gd name="connsiteX3" fmla="*/ 0 w 1427148"/>
              <a:gd name="connsiteY3" fmla="*/ 1443276 h 1443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148" h="1443276">
                <a:moveTo>
                  <a:pt x="0" y="0"/>
                </a:moveTo>
                <a:lnTo>
                  <a:pt x="1427148" y="0"/>
                </a:lnTo>
                <a:lnTo>
                  <a:pt x="1427148" y="1443276"/>
                </a:lnTo>
                <a:lnTo>
                  <a:pt x="0" y="144327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Рисунок 34" descr="https://pic.rutubelist.ru/video/ed/b2/edb28bca20c0300c2d3cc501e68800b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767" r="36981" b="66557"/>
          <a:stretch/>
        </p:blipFill>
        <p:spPr bwMode="auto">
          <a:xfrm>
            <a:off x="9797753" y="2222621"/>
            <a:ext cx="1427148" cy="1443276"/>
          </a:xfrm>
          <a:custGeom>
            <a:avLst/>
            <a:gdLst>
              <a:gd name="connsiteX0" fmla="*/ 0 w 1427148"/>
              <a:gd name="connsiteY0" fmla="*/ 0 h 1443276"/>
              <a:gd name="connsiteX1" fmla="*/ 1427148 w 1427148"/>
              <a:gd name="connsiteY1" fmla="*/ 0 h 1443276"/>
              <a:gd name="connsiteX2" fmla="*/ 1427148 w 1427148"/>
              <a:gd name="connsiteY2" fmla="*/ 1443276 h 1443276"/>
              <a:gd name="connsiteX3" fmla="*/ 0 w 1427148"/>
              <a:gd name="connsiteY3" fmla="*/ 1443276 h 1443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148" h="1443276">
                <a:moveTo>
                  <a:pt x="0" y="0"/>
                </a:moveTo>
                <a:lnTo>
                  <a:pt x="1427148" y="0"/>
                </a:lnTo>
                <a:lnTo>
                  <a:pt x="1427148" y="1443276"/>
                </a:lnTo>
                <a:lnTo>
                  <a:pt x="0" y="144327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Рисунок 37" descr="https://pic.rutubelist.ru/video/ed/b2/edb28bca20c0300c2d3cc501e68800b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33" r="10416" b="66667"/>
          <a:stretch/>
        </p:blipFill>
        <p:spPr bwMode="auto">
          <a:xfrm>
            <a:off x="8142005" y="662781"/>
            <a:ext cx="1427148" cy="1438523"/>
          </a:xfrm>
          <a:custGeom>
            <a:avLst/>
            <a:gdLst>
              <a:gd name="connsiteX0" fmla="*/ 0 w 1427148"/>
              <a:gd name="connsiteY0" fmla="*/ 0 h 1438523"/>
              <a:gd name="connsiteX1" fmla="*/ 1427148 w 1427148"/>
              <a:gd name="connsiteY1" fmla="*/ 0 h 1438523"/>
              <a:gd name="connsiteX2" fmla="*/ 1427148 w 1427148"/>
              <a:gd name="connsiteY2" fmla="*/ 1438523 h 1438523"/>
              <a:gd name="connsiteX3" fmla="*/ 0 w 1427148"/>
              <a:gd name="connsiteY3" fmla="*/ 1438523 h 1438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148" h="1438523">
                <a:moveTo>
                  <a:pt x="0" y="0"/>
                </a:moveTo>
                <a:lnTo>
                  <a:pt x="1427148" y="0"/>
                </a:lnTo>
                <a:lnTo>
                  <a:pt x="1427148" y="1438523"/>
                </a:lnTo>
                <a:lnTo>
                  <a:pt x="0" y="143852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Рисунок 40" descr="https://pic.rutubelist.ru/video/ed/b2/edb28bca20c0300c2d3cc501e68800b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33" t="33322" r="10416" b="33235"/>
          <a:stretch/>
        </p:blipFill>
        <p:spPr bwMode="auto">
          <a:xfrm>
            <a:off x="8142005" y="2222621"/>
            <a:ext cx="1427148" cy="1443276"/>
          </a:xfrm>
          <a:custGeom>
            <a:avLst/>
            <a:gdLst>
              <a:gd name="connsiteX0" fmla="*/ 0 w 1427148"/>
              <a:gd name="connsiteY0" fmla="*/ 0 h 1443276"/>
              <a:gd name="connsiteX1" fmla="*/ 1427148 w 1427148"/>
              <a:gd name="connsiteY1" fmla="*/ 0 h 1443276"/>
              <a:gd name="connsiteX2" fmla="*/ 1427148 w 1427148"/>
              <a:gd name="connsiteY2" fmla="*/ 1443276 h 1443276"/>
              <a:gd name="connsiteX3" fmla="*/ 0 w 1427148"/>
              <a:gd name="connsiteY3" fmla="*/ 1443276 h 1443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148" h="1443276">
                <a:moveTo>
                  <a:pt x="0" y="0"/>
                </a:moveTo>
                <a:lnTo>
                  <a:pt x="1427148" y="0"/>
                </a:lnTo>
                <a:lnTo>
                  <a:pt x="1427148" y="1443276"/>
                </a:lnTo>
                <a:lnTo>
                  <a:pt x="0" y="144327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Рисунок 43" descr="https://pic.rutubelist.ru/video/ed/b2/edb28bca20c0300c2d3cc501e68800b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333" t="66448" r="10416" b="109"/>
          <a:stretch/>
        </p:blipFill>
        <p:spPr bwMode="auto">
          <a:xfrm>
            <a:off x="6490531" y="2222621"/>
            <a:ext cx="1427148" cy="1443276"/>
          </a:xfrm>
          <a:custGeom>
            <a:avLst/>
            <a:gdLst>
              <a:gd name="connsiteX0" fmla="*/ 0 w 1427148"/>
              <a:gd name="connsiteY0" fmla="*/ 0 h 1443276"/>
              <a:gd name="connsiteX1" fmla="*/ 1427148 w 1427148"/>
              <a:gd name="connsiteY1" fmla="*/ 0 h 1443276"/>
              <a:gd name="connsiteX2" fmla="*/ 1427148 w 1427148"/>
              <a:gd name="connsiteY2" fmla="*/ 1443276 h 1443276"/>
              <a:gd name="connsiteX3" fmla="*/ 0 w 1427148"/>
              <a:gd name="connsiteY3" fmla="*/ 1443276 h 1443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148" h="1443276">
                <a:moveTo>
                  <a:pt x="0" y="0"/>
                </a:moveTo>
                <a:lnTo>
                  <a:pt x="1427148" y="0"/>
                </a:lnTo>
                <a:lnTo>
                  <a:pt x="1427148" y="1443276"/>
                </a:lnTo>
                <a:lnTo>
                  <a:pt x="0" y="144327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Прямоугольник 44"/>
          <p:cNvSpPr/>
          <p:nvPr/>
        </p:nvSpPr>
        <p:spPr>
          <a:xfrm>
            <a:off x="304448" y="1930543"/>
            <a:ext cx="4281444" cy="430864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1" name="Рисунок 50" descr="https://sun9-68.userapi.com/impg/g500zI7EMJYUuEaBXHpIRGv2F23J64DQZHXc6w/91Y8jRVg4yU.jpg?size=604x539&amp;quality=96&amp;sign=731958a445a6a031353d4e6498844de4&amp;type=albu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691" t="40449" r="18503" b="31532"/>
          <a:stretch>
            <a:fillRect/>
          </a:stretch>
        </p:blipFill>
        <p:spPr bwMode="auto">
          <a:xfrm>
            <a:off x="9835257" y="5337548"/>
            <a:ext cx="1427147" cy="1438523"/>
          </a:xfrm>
          <a:custGeom>
            <a:avLst/>
            <a:gdLst>
              <a:gd name="connsiteX0" fmla="*/ 0 w 1427147"/>
              <a:gd name="connsiteY0" fmla="*/ 0 h 1438523"/>
              <a:gd name="connsiteX1" fmla="*/ 1427147 w 1427147"/>
              <a:gd name="connsiteY1" fmla="*/ 0 h 1438523"/>
              <a:gd name="connsiteX2" fmla="*/ 1427147 w 1427147"/>
              <a:gd name="connsiteY2" fmla="*/ 1438523 h 1438523"/>
              <a:gd name="connsiteX3" fmla="*/ 0 w 1427147"/>
              <a:gd name="connsiteY3" fmla="*/ 1438523 h 1438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147" h="1438523">
                <a:moveTo>
                  <a:pt x="0" y="0"/>
                </a:moveTo>
                <a:lnTo>
                  <a:pt x="1427147" y="0"/>
                </a:lnTo>
                <a:lnTo>
                  <a:pt x="1427147" y="1438523"/>
                </a:lnTo>
                <a:lnTo>
                  <a:pt x="0" y="1438523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Рисунок 54" descr="https://www.karusel-tv.ru/media/suit/in1200x720/media/broadcast_cover/2020/03/1584026494767412_24_1475052145_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41" t="47382" r="52504" b="21667"/>
          <a:stretch>
            <a:fillRect/>
          </a:stretch>
        </p:blipFill>
        <p:spPr bwMode="auto">
          <a:xfrm>
            <a:off x="6490531" y="5337548"/>
            <a:ext cx="1427148" cy="1443276"/>
          </a:xfrm>
          <a:custGeom>
            <a:avLst/>
            <a:gdLst>
              <a:gd name="connsiteX0" fmla="*/ 0 w 1427148"/>
              <a:gd name="connsiteY0" fmla="*/ 0 h 1443276"/>
              <a:gd name="connsiteX1" fmla="*/ 1427148 w 1427148"/>
              <a:gd name="connsiteY1" fmla="*/ 0 h 1443276"/>
              <a:gd name="connsiteX2" fmla="*/ 1427148 w 1427148"/>
              <a:gd name="connsiteY2" fmla="*/ 1443276 h 1443276"/>
              <a:gd name="connsiteX3" fmla="*/ 0 w 1427148"/>
              <a:gd name="connsiteY3" fmla="*/ 1443276 h 1443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148" h="1443276">
                <a:moveTo>
                  <a:pt x="0" y="0"/>
                </a:moveTo>
                <a:lnTo>
                  <a:pt x="1427148" y="0"/>
                </a:lnTo>
                <a:lnTo>
                  <a:pt x="1427148" y="1443276"/>
                </a:lnTo>
                <a:lnTo>
                  <a:pt x="0" y="144327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Рисунок 58" descr="https://sun9-12.userapi.com/c840324/v840324230/54c08/Bo1CCTNfRXg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29" t="45449" r="10258" b="17896"/>
          <a:stretch>
            <a:fillRect/>
          </a:stretch>
        </p:blipFill>
        <p:spPr bwMode="auto">
          <a:xfrm>
            <a:off x="8162894" y="5337548"/>
            <a:ext cx="1427148" cy="1443276"/>
          </a:xfrm>
          <a:custGeom>
            <a:avLst/>
            <a:gdLst>
              <a:gd name="connsiteX0" fmla="*/ 0 w 1427148"/>
              <a:gd name="connsiteY0" fmla="*/ 0 h 1443276"/>
              <a:gd name="connsiteX1" fmla="*/ 1427148 w 1427148"/>
              <a:gd name="connsiteY1" fmla="*/ 0 h 1443276"/>
              <a:gd name="connsiteX2" fmla="*/ 1427148 w 1427148"/>
              <a:gd name="connsiteY2" fmla="*/ 1443276 h 1443276"/>
              <a:gd name="connsiteX3" fmla="*/ 0 w 1427148"/>
              <a:gd name="connsiteY3" fmla="*/ 1443276 h 14432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427148" h="1443276">
                <a:moveTo>
                  <a:pt x="0" y="0"/>
                </a:moveTo>
                <a:lnTo>
                  <a:pt x="1427148" y="0"/>
                </a:lnTo>
                <a:lnTo>
                  <a:pt x="1427148" y="1443276"/>
                </a:lnTo>
                <a:lnTo>
                  <a:pt x="0" y="1443276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" name="Управляющая кнопка: в начало 59">
            <a:hlinkClick r:id="" action="ppaction://hlinkshowjump?jump=firstslide" highlightClick="1"/>
          </p:cNvPr>
          <p:cNvSpPr/>
          <p:nvPr/>
        </p:nvSpPr>
        <p:spPr>
          <a:xfrm>
            <a:off x="123111" y="6357676"/>
            <a:ext cx="393107" cy="324741"/>
          </a:xfrm>
          <a:prstGeom prst="actionButtonBeginning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1" name="Управляющая кнопка: назад 60">
            <a:hlinkClick r:id="" action="ppaction://hlinkshowjump?jump=previousslide" highlightClick="1"/>
          </p:cNvPr>
          <p:cNvSpPr/>
          <p:nvPr/>
        </p:nvSpPr>
        <p:spPr>
          <a:xfrm>
            <a:off x="516218" y="6357677"/>
            <a:ext cx="393107" cy="324741"/>
          </a:xfrm>
          <a:prstGeom prst="actionButtonBackPrevious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2" name="Управляющая кнопка: домой 61">
            <a:hlinkClick r:id="" action="ppaction://hlinkshowjump?jump=endshow" highlightClick="1"/>
          </p:cNvPr>
          <p:cNvSpPr/>
          <p:nvPr/>
        </p:nvSpPr>
        <p:spPr>
          <a:xfrm>
            <a:off x="912126" y="6357675"/>
            <a:ext cx="397166" cy="324741"/>
          </a:xfrm>
          <a:prstGeom prst="actionButtonHom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3" name="Управляющая кнопка: далее 62">
            <a:hlinkClick r:id="" action="ppaction://hlinkshowjump?jump=nextslide" highlightClick="1"/>
          </p:cNvPr>
          <p:cNvSpPr/>
          <p:nvPr/>
        </p:nvSpPr>
        <p:spPr>
          <a:xfrm>
            <a:off x="1297357" y="6357675"/>
            <a:ext cx="393107" cy="324741"/>
          </a:xfrm>
          <a:prstGeom prst="actionButtonForwardNext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4" name="Управляющая кнопка: в конец 63">
            <a:hlinkClick r:id="" action="ppaction://hlinkshowjump?jump=lastslide" highlightClick="1"/>
          </p:cNvPr>
          <p:cNvSpPr/>
          <p:nvPr/>
        </p:nvSpPr>
        <p:spPr>
          <a:xfrm>
            <a:off x="1693265" y="6357675"/>
            <a:ext cx="393107" cy="324741"/>
          </a:xfrm>
          <a:prstGeom prst="actionButtonEnd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53509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65 0.00371 L -0.77734 0.188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906" y="9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3.33333E-6 L -0.66107 -0.04375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060" y="-21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1.11111E-6 L -0.40911 0.1851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56" y="92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2.96296E-6 L -0.77734 -0.06203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8867" y="-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1.85185E-6 L -0.3892 0.39421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466" y="1969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3.33333E-6 L -0.40911 0.16689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56" y="8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1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3.33333E-6 L -0.27435 0.37477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724" y="18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08333E-6 -2.96296E-6 L -0.52461 0.15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237" y="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58333E-6 -2.96296E-6 L -0.50612 0.1432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5313" y="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53" restart="whenNotActive" fill="hold" evtFilter="cancelBubble" nodeType="interactiveSeq">
                <p:stCondLst>
                  <p:cond evt="onClick" delay="0">
                    <p:tgtEl>
                      <p:spTgt spid="5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4" fill="hold">
                      <p:stCondLst>
                        <p:cond delay="0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9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ru-RU" dirty="0" smtClean="0"/>
              <a:t>Список источников</a:t>
            </a:r>
            <a:endParaRPr lang="ru-RU" dirty="0"/>
          </a:p>
        </p:txBody>
      </p:sp>
      <p:sp>
        <p:nvSpPr>
          <p:cNvPr id="3" name="Управляющая кнопка: в начало 2">
            <a:hlinkClick r:id="" action="ppaction://hlinkshowjump?jump=firstslide" highlightClick="1"/>
          </p:cNvPr>
          <p:cNvSpPr/>
          <p:nvPr/>
        </p:nvSpPr>
        <p:spPr>
          <a:xfrm>
            <a:off x="123111" y="6357676"/>
            <a:ext cx="393107" cy="324741"/>
          </a:xfrm>
          <a:prstGeom prst="actionButtonBeginning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правляющая кнопка: назад 3">
            <a:hlinkClick r:id="" action="ppaction://hlinkshowjump?jump=previousslide" highlightClick="1"/>
          </p:cNvPr>
          <p:cNvSpPr/>
          <p:nvPr/>
        </p:nvSpPr>
        <p:spPr>
          <a:xfrm>
            <a:off x="516218" y="6357677"/>
            <a:ext cx="393107" cy="324741"/>
          </a:xfrm>
          <a:prstGeom prst="actionButtonBackPrevious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правляющая кнопка: домой 4">
            <a:hlinkClick r:id="" action="ppaction://hlinkshowjump?jump=endshow" highlightClick="1"/>
          </p:cNvPr>
          <p:cNvSpPr/>
          <p:nvPr/>
        </p:nvSpPr>
        <p:spPr>
          <a:xfrm>
            <a:off x="912126" y="6357675"/>
            <a:ext cx="397166" cy="324741"/>
          </a:xfrm>
          <a:prstGeom prst="actionButtonHome">
            <a:avLst/>
          </a:prstGeom>
          <a:solidFill>
            <a:schemeClr val="bg2">
              <a:lumMod val="50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0" y="1075391"/>
            <a:ext cx="10148933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u="sng" dirty="0">
                <a:hlinkClick r:id="rId2"/>
              </a:rPr>
              <a:t>https://konstruktortestov.ru/files/378d/87a6/5c3b/2142/bdb5/6c67/3088/dc08/3815968007.jpg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u="sng" dirty="0">
                <a:hlinkClick r:id="rId3"/>
              </a:rPr>
              <a:t>https://f.otzyv.ru/f/kino/1983/12618/poster_12618.jpg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u="sng" dirty="0">
                <a:hlinkClick r:id="rId4"/>
              </a:rPr>
              <a:t>https://avatars.mds.yandex.net/get-zen_doc/1101877/pub_5d70133de4f39f00afaae4d4_5d7013684735a600ae8f463b/scale_1200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u="sng" dirty="0">
                <a:hlinkClick r:id="rId5"/>
              </a:rPr>
              <a:t>Песенка Фунтика Хорошо бродить по свету - слушать онлайн (nukadeti.ru)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u="sng" dirty="0">
                <a:hlinkClick r:id="rId6"/>
              </a:rPr>
              <a:t>https://otvet.imgsmail.ru/download/32110140_532923bedd36b024d49201a0cb264386_800.jpg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u="sng" dirty="0">
                <a:hlinkClick r:id="rId7"/>
              </a:rPr>
              <a:t>https://avatars.mds.yandex.net/get-zen_doc/1582279/pub_5dd3978caa9fe536eeed7762_5dd3a3550e31153f81c18eec/scale_1200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u="sng" dirty="0">
                <a:hlinkClick r:id="rId8"/>
              </a:rPr>
              <a:t>https://russkaja-skazka.ru/wp-content/uploads/2019/05/leopold-i-vrednyie-myishi.jpg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u="sng" dirty="0">
                <a:hlinkClick r:id="rId9"/>
              </a:rPr>
              <a:t>https://sun9-27.userapi.com/sun9-44/impf/c858416/v858416311/77556/B4XeXKmnnKY.jpg?size=604x483&amp;quality=96&amp;sign=1c77722a2733ce8adf1a3b6ddf5de188&amp;type=album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dirty="0"/>
              <a:t> </a:t>
            </a:r>
            <a:r>
              <a:rPr lang="ru-RU" u="sng" dirty="0">
                <a:hlinkClick r:id="rId10"/>
              </a:rPr>
              <a:t>https://s00.yaplakal.com/pics/pics_original/8/4/8/8385848.jpg</a:t>
            </a:r>
            <a:endParaRPr lang="ru-RU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ru-RU" u="sng" dirty="0">
                <a:hlinkClick r:id="rId11"/>
              </a:rPr>
              <a:t>https://topdialog.ru/wp-content/uploads/2018/08/matroskin-881x667.png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3039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1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246</TotalTime>
  <Words>223</Words>
  <Application>Microsoft Office PowerPoint</Application>
  <PresentationFormat>Широкоэкранный</PresentationFormat>
  <Paragraphs>33</Paragraphs>
  <Slides>8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4" baseType="lpstr">
      <vt:lpstr>Arial</vt:lpstr>
      <vt:lpstr>Calibri</vt:lpstr>
      <vt:lpstr>Gabriola</vt:lpstr>
      <vt:lpstr>Segoe Script</vt:lpstr>
      <vt:lpstr>Times New Roman</vt:lpstr>
      <vt:lpstr>тема1</vt:lpstr>
      <vt:lpstr>Презентация-игра</vt:lpstr>
      <vt:lpstr>Правила игры</vt:lpstr>
      <vt:lpstr>Задание №1</vt:lpstr>
      <vt:lpstr>Задание №2</vt:lpstr>
      <vt:lpstr>Задание №3</vt:lpstr>
      <vt:lpstr>Задание №4</vt:lpstr>
      <vt:lpstr>Задание №5</vt:lpstr>
      <vt:lpstr>Список источников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Презентация-игра</dc:title>
  <dc:creator>Пармонова Эрика Саидовна</dc:creator>
  <cp:lastModifiedBy>Иксанова Элла Борисовна</cp:lastModifiedBy>
  <cp:revision>27</cp:revision>
  <dcterms:created xsi:type="dcterms:W3CDTF">2022-03-25T10:18:49Z</dcterms:created>
  <dcterms:modified xsi:type="dcterms:W3CDTF">2022-04-15T11:51:07Z</dcterms:modified>
</cp:coreProperties>
</file>