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4" r:id="rId6"/>
    <p:sldId id="266" r:id="rId7"/>
    <p:sldId id="268" r:id="rId8"/>
    <p:sldId id="270" r:id="rId9"/>
    <p:sldId id="271" r:id="rId10"/>
    <p:sldId id="272" r:id="rId11"/>
    <p:sldId id="273" r:id="rId12"/>
    <p:sldId id="274" r:id="rId13"/>
    <p:sldId id="25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C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98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94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41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9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8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70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8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02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20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09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3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56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ильный ответ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65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62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DCA08-59A7-47F4-80C6-1876F197546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6903B-6DF5-4934-9BE2-7B8BBE9C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448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1" r:id="rId13"/>
    <p:sldLayoutId id="2147483662" r:id="rId14"/>
  </p:sldLayoutIdLst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fishki.net/2017670-77-ljubimyh-citat-iz-sovetskih-filmov.html" TargetMode="External"/><Relationship Id="rId3" Type="http://schemas.openxmlformats.org/officeDocument/2006/relationships/hyperlink" Target="https://ustaliy.ru/snax_quiz/test-naskolko-horosho-vy-pomnite-film-svadba-v-malinovke/?ysclid=l1g2ulz6as" TargetMode="External"/><Relationship Id="rId7" Type="http://schemas.openxmlformats.org/officeDocument/2006/relationships/hyperlink" Target="https://yandex.ru/images/search?text=&#1089;&#1086;&#1073;&#1072;&#1095;&#1100;&#1077;%20&#1089;&#1077;&#1088;&#1076;&#1094;&#1077;%20&#1082;&#1072;&#1076;&#1088;&#1099;&amp;from=tabba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andex.ru/search/?text=%D0%B8%D0%B2%D0%B0%D0%BD+%D0%B2%D0%B0%D1%81%D0%B8%D0%BB%D1%8C%D0%B5%D0%B2%D0%B8%D1%87+%D0%BC%D0%B5%D0%BD%D1%8F%D0%B5%D1%82+%D0%BF%D1%80%D0%BE%D1%84%D0%B5%D1%81%D1%81%D0%B8%D1%8E&amp;clid=2411726&amp;lr=213" TargetMode="External"/><Relationship Id="rId11" Type="http://schemas.openxmlformats.org/officeDocument/2006/relationships/hyperlink" Target="https://www.kino-teatr.ru/kino/movie/sov/2607/titr/" TargetMode="External"/><Relationship Id="rId5" Type="http://schemas.openxmlformats.org/officeDocument/2006/relationships/hyperlink" Target="https://www.kino-teatr.ru/kino/acter/c/sov/4776/bio/" TargetMode="External"/><Relationship Id="rId10" Type="http://schemas.openxmlformats.org/officeDocument/2006/relationships/hyperlink" Target="https://infourok.ru/test-po-proizvedeniyu-apgaydara-chuk-i-gek-kl-2564172.html" TargetMode="External"/><Relationship Id="rId4" Type="http://schemas.openxmlformats.org/officeDocument/2006/relationships/hyperlink" Target="https://nsportal.ru/nachalnaya-shkola/chtenie/2014/06/08/literaturnoe-chtenie-test-po-proizvedeniyu-apgaydara-chuk-i-gek" TargetMode="External"/><Relationship Id="rId9" Type="http://schemas.openxmlformats.org/officeDocument/2006/relationships/hyperlink" Target="https://citaty.inf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9376" y="2024430"/>
            <a:ext cx="9144000" cy="1745818"/>
          </a:xfrm>
        </p:spPr>
        <p:txBody>
          <a:bodyPr>
            <a:norm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Презентация-игра по теме: «Советские кинофильмы»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33240" y="4610793"/>
            <a:ext cx="3528291" cy="1764146"/>
          </a:xfrm>
        </p:spPr>
        <p:txBody>
          <a:bodyPr>
            <a:normAutofit fontScale="925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обучающаяся очной формы обучения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116-Б</a:t>
            </a: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Панькина Ангелина </a:t>
            </a:r>
          </a:p>
        </p:txBody>
      </p:sp>
    </p:spTree>
    <p:extLst>
      <p:ext uri="{BB962C8B-B14F-4D97-AF65-F5344CB8AC3E}">
        <p14:creationId xmlns:p14="http://schemas.microsoft.com/office/powerpoint/2010/main" val="89474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игровой программы в формате «Своя игра»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Игра состоит из трёх тем.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Каждая из тем будет состоять из трёх вопросов.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Стоимость вопросов в каждой теме – 10, 20 и 30 баллов.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Все вопросы (ответы) в теме некоторым образом связаны с её названием.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Если команда отвечает верно, она получает столько баллов, сколько стоит вопрос.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 случае неправильного ответа баллы вычитаются в соответствии со стоимостью вопроса.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Победителем считается команда, набравшая большее количество баллов за весь турнир.</a:t>
            </a: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353799" y="6502400"/>
            <a:ext cx="413327" cy="240145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10760364" y="6502400"/>
            <a:ext cx="415636" cy="240145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5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8738433"/>
              </p:ext>
            </p:extLst>
          </p:nvPr>
        </p:nvGraphicFramePr>
        <p:xfrm>
          <a:off x="1421634" y="1359052"/>
          <a:ext cx="9206609" cy="42312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32737">
                  <a:extLst>
                    <a:ext uri="{9D8B030D-6E8A-4147-A177-3AD203B41FA5}">
                      <a16:colId xmlns:a16="http://schemas.microsoft.com/office/drawing/2014/main" val="1104223430"/>
                    </a:ext>
                  </a:extLst>
                </a:gridCol>
                <a:gridCol w="2289838">
                  <a:extLst>
                    <a:ext uri="{9D8B030D-6E8A-4147-A177-3AD203B41FA5}">
                      <a16:colId xmlns:a16="http://schemas.microsoft.com/office/drawing/2014/main" val="1622380337"/>
                    </a:ext>
                  </a:extLst>
                </a:gridCol>
                <a:gridCol w="2279374">
                  <a:extLst>
                    <a:ext uri="{9D8B030D-6E8A-4147-A177-3AD203B41FA5}">
                      <a16:colId xmlns:a16="http://schemas.microsoft.com/office/drawing/2014/main" val="2386259733"/>
                    </a:ext>
                  </a:extLst>
                </a:gridCol>
                <a:gridCol w="2504660">
                  <a:extLst>
                    <a:ext uri="{9D8B030D-6E8A-4147-A177-3AD203B41FA5}">
                      <a16:colId xmlns:a16="http://schemas.microsoft.com/office/drawing/2014/main" val="1184358137"/>
                    </a:ext>
                  </a:extLst>
                </a:gridCol>
              </a:tblGrid>
              <a:tr h="141042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Персонажи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 action="ppaction://hlinksldjump"/>
                        </a:rPr>
                        <a:t>10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20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 action="ppaction://hlinksldjump"/>
                        </a:rPr>
                        <a:t>30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2573083"/>
                  </a:ext>
                </a:extLst>
              </a:tr>
              <a:tr h="1410420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Кадры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 action="ppaction://hlinksldjump"/>
                        </a:rPr>
                        <a:t>10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 action="ppaction://hlinksldjump"/>
                        </a:rPr>
                        <a:t>20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 action="ppaction://hlinksldjump"/>
                        </a:rPr>
                        <a:t>30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6582264"/>
                  </a:ext>
                </a:extLst>
              </a:tr>
              <a:tr h="1410420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Цитаты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 action="ppaction://hlinksldjump"/>
                        </a:rPr>
                        <a:t>10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 action="ppaction://hlinksldjump"/>
                        </a:rPr>
                        <a:t>20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 action="ppaction://hlinksldjump"/>
                        </a:rPr>
                        <a:t>30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645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24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Персонажи/Вопрос за 10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2887" y="1547127"/>
            <a:ext cx="8030817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зовут известную актрису из фильма «Девчата»?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9928" y="2499307"/>
            <a:ext cx="5303980" cy="29872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1292C8-3A02-4BD9-8F71-29A5E817C61B}"/>
              </a:ext>
            </a:extLst>
          </p:cNvPr>
          <p:cNvSpPr txBox="1"/>
          <p:nvPr/>
        </p:nvSpPr>
        <p:spPr>
          <a:xfrm>
            <a:off x="714062" y="2369741"/>
            <a:ext cx="454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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Люсьена Овчинникова — Катя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3BBEAF-1534-4DE2-8319-7F7C85F3B7E8}"/>
              </a:ext>
            </a:extLst>
          </p:cNvPr>
          <p:cNvSpPr txBox="1"/>
          <p:nvPr/>
        </p:nvSpPr>
        <p:spPr>
          <a:xfrm>
            <a:off x="714062" y="3429000"/>
            <a:ext cx="43699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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Румянцева — Тося Кислицына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F0F75B-7679-45B3-831B-C4EECF88340A}"/>
              </a:ext>
            </a:extLst>
          </p:cNvPr>
          <p:cNvSpPr txBox="1"/>
          <p:nvPr/>
        </p:nvSpPr>
        <p:spPr>
          <a:xfrm>
            <a:off x="1059997" y="4728667"/>
            <a:ext cx="36310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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Инна Макарова — Надя Ерохина</a:t>
            </a:r>
          </a:p>
        </p:txBody>
      </p:sp>
      <p:sp>
        <p:nvSpPr>
          <p:cNvPr id="12" name="Управляющая кнопка: &quot;На главную&quot;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906B294D-8028-4881-9B06-B81249CF39FD}"/>
              </a:ext>
            </a:extLst>
          </p:cNvPr>
          <p:cNvSpPr/>
          <p:nvPr/>
        </p:nvSpPr>
        <p:spPr>
          <a:xfrm>
            <a:off x="11353800" y="6458552"/>
            <a:ext cx="559904" cy="308008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43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build="allAtOnce" bldLvl="2"/>
      <p:bldP spid="10" grpId="0" build="allAtOnce" bldLvl="3"/>
      <p:bldP spid="10" grpI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Персонажи/Вопрос за 20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3618" y="1690688"/>
            <a:ext cx="7980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звали атамана, напавшего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деревню, в фильме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«Свадьба в Малиновке»?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9136" y="1675318"/>
            <a:ext cx="7209182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791" y="3238039"/>
            <a:ext cx="5602367" cy="235778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BF6786-E140-46AC-A901-BA1D49139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7654" y="2789472"/>
            <a:ext cx="4366146" cy="7559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810B05-7E34-4A28-B4D2-553214DD1DEC}"/>
              </a:ext>
            </a:extLst>
          </p:cNvPr>
          <p:cNvSpPr txBox="1"/>
          <p:nvPr/>
        </p:nvSpPr>
        <p:spPr>
          <a:xfrm>
            <a:off x="6823675" y="2884096"/>
            <a:ext cx="46766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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Григорий Абрикосов 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Грициан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Таврический)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165539-1966-488D-88A2-3E0714C054C6}"/>
              </a:ext>
            </a:extLst>
          </p:cNvPr>
          <p:cNvSpPr txBox="1"/>
          <p:nvPr/>
        </p:nvSpPr>
        <p:spPr>
          <a:xfrm>
            <a:off x="7808318" y="3942621"/>
            <a:ext cx="3918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ym typeface="Wingdings" panose="05000000000000000000" pitchFamily="2" charset="2"/>
              </a:rPr>
              <a:t>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Самойлов (Назар Дума)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C00514-990F-4182-97A8-C4B9E3095F12}"/>
              </a:ext>
            </a:extLst>
          </p:cNvPr>
          <p:cNvSpPr txBox="1"/>
          <p:nvPr/>
        </p:nvSpPr>
        <p:spPr>
          <a:xfrm>
            <a:off x="8456784" y="5143409"/>
            <a:ext cx="33998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ym typeface="Wingdings" panose="05000000000000000000" pitchFamily="2" charset="2"/>
              </a:rPr>
              <a:t>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Водяной (Попандопуло)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&quot;На главную&quot; 11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49F1D27-5431-4A47-8E26-CEF51010BF22}"/>
              </a:ext>
            </a:extLst>
          </p:cNvPr>
          <p:cNvSpPr/>
          <p:nvPr/>
        </p:nvSpPr>
        <p:spPr>
          <a:xfrm>
            <a:off x="11479401" y="6458552"/>
            <a:ext cx="535778" cy="240630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83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Персонажи/Вопрос за 30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05005" y="1459776"/>
            <a:ext cx="513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фильма «Чук и Гек» кто из мальчиков любил петь?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15853" y="1316197"/>
            <a:ext cx="5215083" cy="10809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624" y="2511685"/>
            <a:ext cx="1956955" cy="30985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9154" y="2581708"/>
            <a:ext cx="1956955" cy="30985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29642" y="5864807"/>
            <a:ext cx="137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Чук (Юра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Чучунов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2" name="Овал 11"/>
          <p:cNvSpPr/>
          <p:nvPr/>
        </p:nvSpPr>
        <p:spPr>
          <a:xfrm>
            <a:off x="2188916" y="5780431"/>
            <a:ext cx="1568374" cy="90275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8530936" y="5726308"/>
            <a:ext cx="1237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Гек (Андрей Чиликин)</a:t>
            </a:r>
          </a:p>
        </p:txBody>
      </p:sp>
      <p:sp>
        <p:nvSpPr>
          <p:cNvPr id="14" name="Овал 13"/>
          <p:cNvSpPr/>
          <p:nvPr/>
        </p:nvSpPr>
        <p:spPr>
          <a:xfrm>
            <a:off x="8439733" y="5755429"/>
            <a:ext cx="1416536" cy="9383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403273" y="3740728"/>
            <a:ext cx="1055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D12A699-6121-478E-BB43-3A4AFE9001EB}"/>
              </a:ext>
            </a:extLst>
          </p:cNvPr>
          <p:cNvSpPr/>
          <p:nvPr/>
        </p:nvSpPr>
        <p:spPr>
          <a:xfrm>
            <a:off x="8309113" y="5726308"/>
            <a:ext cx="1776996" cy="956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&quot;На главную&quot; 6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A528107-68E8-4B25-9463-FD873B3EE99F}"/>
              </a:ext>
            </a:extLst>
          </p:cNvPr>
          <p:cNvSpPr/>
          <p:nvPr/>
        </p:nvSpPr>
        <p:spPr>
          <a:xfrm>
            <a:off x="11454063" y="6410425"/>
            <a:ext cx="486146" cy="272760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3" grpId="2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Кадры/Вопрос за 10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01" y="2563439"/>
            <a:ext cx="5144077" cy="37698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32944" y="1497866"/>
            <a:ext cx="28958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фильма этот кадр?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72319" y="1513016"/>
            <a:ext cx="3417053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02E77D-2CF4-4F81-8879-060FD7F93AFC}"/>
              </a:ext>
            </a:extLst>
          </p:cNvPr>
          <p:cNvSpPr txBox="1"/>
          <p:nvPr/>
        </p:nvSpPr>
        <p:spPr>
          <a:xfrm>
            <a:off x="7689372" y="5146007"/>
            <a:ext cx="3838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ym typeface="Wingdings" panose="05000000000000000000" pitchFamily="2" charset="2"/>
              </a:rPr>
              <a:t>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Васильевич меняет профессию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01C1C7-97E5-41C5-9657-7888EC7E733D}"/>
              </a:ext>
            </a:extLst>
          </p:cNvPr>
          <p:cNvSpPr txBox="1"/>
          <p:nvPr/>
        </p:nvSpPr>
        <p:spPr>
          <a:xfrm>
            <a:off x="8749748" y="3971295"/>
            <a:ext cx="3442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ym typeface="Wingdings" panose="05000000000000000000" pitchFamily="2" charset="2"/>
              </a:rPr>
              <a:t>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Пёс Барбос и необычный кросс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902426-C66D-4928-AFE7-0067A20CC05B}"/>
              </a:ext>
            </a:extLst>
          </p:cNvPr>
          <p:cNvSpPr txBox="1"/>
          <p:nvPr/>
        </p:nvSpPr>
        <p:spPr>
          <a:xfrm>
            <a:off x="9783419" y="2683181"/>
            <a:ext cx="2170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ym typeface="Wingdings" panose="05000000000000000000" pitchFamily="2" charset="2"/>
              </a:rPr>
              <a:t>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Волшебная сила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Управляющая кнопка: &quot;На главную&quot; 1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EE7725E9-D220-4232-9054-4A17F28381C4}"/>
              </a:ext>
            </a:extLst>
          </p:cNvPr>
          <p:cNvSpPr/>
          <p:nvPr/>
        </p:nvSpPr>
        <p:spPr>
          <a:xfrm>
            <a:off x="11353800" y="6400691"/>
            <a:ext cx="506897" cy="317744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16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Кадры/Вопрос за 20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10" y="2374536"/>
            <a:ext cx="5788876" cy="36316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74683" y="1316921"/>
            <a:ext cx="4452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военного фильма фрагмент?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64461" y="1316921"/>
            <a:ext cx="5073174" cy="87538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8E4939-18AE-4457-9D28-AD2E939A54C0}"/>
              </a:ext>
            </a:extLst>
          </p:cNvPr>
          <p:cNvSpPr txBox="1"/>
          <p:nvPr/>
        </p:nvSpPr>
        <p:spPr>
          <a:xfrm>
            <a:off x="1272208" y="6289959"/>
            <a:ext cx="2401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ym typeface="Wingdings" panose="05000000000000000000" pitchFamily="2" charset="2"/>
              </a:rPr>
              <a:t>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Тихий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Дон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F6C2C9-A0AC-4CF7-9283-6BC1C3123F25}"/>
              </a:ext>
            </a:extLst>
          </p:cNvPr>
          <p:cNvSpPr txBox="1"/>
          <p:nvPr/>
        </p:nvSpPr>
        <p:spPr>
          <a:xfrm>
            <a:off x="4386470" y="6308035"/>
            <a:ext cx="3061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ym typeface="Wingdings" panose="05000000000000000000" pitchFamily="2" charset="2"/>
              </a:rPr>
              <a:t>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прекрасных дам!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15F1B1-AC3B-491C-A766-A296B50A13BA}"/>
              </a:ext>
            </a:extLst>
          </p:cNvPr>
          <p:cNvSpPr txBox="1"/>
          <p:nvPr/>
        </p:nvSpPr>
        <p:spPr>
          <a:xfrm>
            <a:off x="8160727" y="6289959"/>
            <a:ext cx="2160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ym typeface="Wingdings" panose="05000000000000000000" pitchFamily="2" charset="2"/>
              </a:rPr>
              <a:t>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Зимняя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вишня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правляющая кнопка: &quot;На главную&quot; 9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94685F8C-E04B-43C0-9C49-9220A821ADD7}"/>
              </a:ext>
            </a:extLst>
          </p:cNvPr>
          <p:cNvSpPr/>
          <p:nvPr/>
        </p:nvSpPr>
        <p:spPr>
          <a:xfrm>
            <a:off x="11353800" y="6301897"/>
            <a:ext cx="530087" cy="285270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47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A6096-1AD3-41B4-A82C-454C52215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Кадры/Вопрос за 30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EBB02F-43AB-40F6-8D24-4C672C660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92" y="2572302"/>
            <a:ext cx="6168887" cy="3469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BE12D41-CD9B-4220-84DE-FE76508482DE}"/>
              </a:ext>
            </a:extLst>
          </p:cNvPr>
          <p:cNvSpPr txBox="1"/>
          <p:nvPr/>
        </p:nvSpPr>
        <p:spPr>
          <a:xfrm>
            <a:off x="1152939" y="1402825"/>
            <a:ext cx="95018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Филипп Филиппович Преображенский делает потрясающее открытие: после пересадки гипофиза его подопытный пёс превращается в человека!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драмы этот фрагмент?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8345FC-4B33-485F-80B9-775E6937FC7C}"/>
              </a:ext>
            </a:extLst>
          </p:cNvPr>
          <p:cNvSpPr txBox="1"/>
          <p:nvPr/>
        </p:nvSpPr>
        <p:spPr>
          <a:xfrm>
            <a:off x="8004313" y="2903496"/>
            <a:ext cx="334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ym typeface="Wingdings" panose="05000000000000000000" pitchFamily="2" charset="2"/>
              </a:rPr>
              <a:t>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 мне, Мухтар!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42CEC9-CA64-446A-9B9F-97D64DA390F7}"/>
              </a:ext>
            </a:extLst>
          </p:cNvPr>
          <p:cNvSpPr txBox="1"/>
          <p:nvPr/>
        </p:nvSpPr>
        <p:spPr>
          <a:xfrm>
            <a:off x="7684604" y="3840351"/>
            <a:ext cx="398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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 Бим Чёрное ухо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DE062D-FAE2-44D9-A521-3B1F6F1C31E5}"/>
              </a:ext>
            </a:extLst>
          </p:cNvPr>
          <p:cNvSpPr txBox="1"/>
          <p:nvPr/>
        </p:nvSpPr>
        <p:spPr>
          <a:xfrm>
            <a:off x="7875105" y="4777206"/>
            <a:ext cx="3478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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Собачье сердце</a:t>
            </a:r>
          </a:p>
        </p:txBody>
      </p:sp>
      <p:sp>
        <p:nvSpPr>
          <p:cNvPr id="12" name="Управляющая кнопка: &quot;На главную&quot;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36B82EE4-96CC-4914-B1D6-55ABC489E35E}"/>
              </a:ext>
            </a:extLst>
          </p:cNvPr>
          <p:cNvSpPr/>
          <p:nvPr/>
        </p:nvSpPr>
        <p:spPr>
          <a:xfrm>
            <a:off x="11353801" y="6304547"/>
            <a:ext cx="475648" cy="317769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F773102-5A45-40D0-88A9-7059386E8001}"/>
              </a:ext>
            </a:extLst>
          </p:cNvPr>
          <p:cNvSpPr/>
          <p:nvPr/>
        </p:nvSpPr>
        <p:spPr>
          <a:xfrm>
            <a:off x="1152939" y="1402825"/>
            <a:ext cx="9356035" cy="96392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95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accel="100000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accel="100000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BC8433-2775-42E5-8AC2-8F8D38BF4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Цитаты/Вопрос за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07360A-36F0-465D-A96E-D3BAB6544540}"/>
              </a:ext>
            </a:extLst>
          </p:cNvPr>
          <p:cNvSpPr txBox="1"/>
          <p:nvPr/>
        </p:nvSpPr>
        <p:spPr>
          <a:xfrm>
            <a:off x="782016" y="1534473"/>
            <a:ext cx="6957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фильма цитата: «Чтобы генеральшей стать, надо за лейтенанта замуж выходить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DDA6DA-9C28-4F7F-AF56-A5BA4C2E9C57}"/>
              </a:ext>
            </a:extLst>
          </p:cNvPr>
          <p:cNvSpPr txBox="1"/>
          <p:nvPr/>
        </p:nvSpPr>
        <p:spPr>
          <a:xfrm>
            <a:off x="1431303" y="5385137"/>
            <a:ext cx="17739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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 слезам не верит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059E653-681C-47A5-A046-8A6904DC672D}"/>
              </a:ext>
            </a:extLst>
          </p:cNvPr>
          <p:cNvSpPr/>
          <p:nvPr/>
        </p:nvSpPr>
        <p:spPr>
          <a:xfrm>
            <a:off x="473244" y="1586878"/>
            <a:ext cx="6891130" cy="848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7071AF-7FBE-485D-839B-567675803A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5684" y="2435017"/>
            <a:ext cx="4114522" cy="30961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3FE9D5-5D43-415A-96C4-52D657AEA488}"/>
              </a:ext>
            </a:extLst>
          </p:cNvPr>
          <p:cNvSpPr txBox="1"/>
          <p:nvPr/>
        </p:nvSpPr>
        <p:spPr>
          <a:xfrm>
            <a:off x="3344516" y="4432923"/>
            <a:ext cx="2173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</a:t>
            </a:r>
            <a:r>
              <a:rPr lang="ru-RU" dirty="0">
                <a:sym typeface="Wingdings" panose="05000000000000000000" pitchFamily="2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Покровские ворота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7C2208-2196-4B7A-9534-88C7D8B94C68}"/>
              </a:ext>
            </a:extLst>
          </p:cNvPr>
          <p:cNvSpPr txBox="1"/>
          <p:nvPr/>
        </p:nvSpPr>
        <p:spPr>
          <a:xfrm>
            <a:off x="5277241" y="3641398"/>
            <a:ext cx="1956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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Служебный роман</a:t>
            </a:r>
          </a:p>
        </p:txBody>
      </p:sp>
      <p:sp>
        <p:nvSpPr>
          <p:cNvPr id="13" name="Управляющая кнопка: &quot;На главную&quot; 1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7658587E-21AD-4735-95CC-791CB3E9C514}"/>
              </a:ext>
            </a:extLst>
          </p:cNvPr>
          <p:cNvSpPr/>
          <p:nvPr/>
        </p:nvSpPr>
        <p:spPr>
          <a:xfrm>
            <a:off x="11353800" y="6487427"/>
            <a:ext cx="467139" cy="257930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54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9" grpId="1"/>
      <p:bldP spid="12" grpId="0"/>
      <p:bldP spid="1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8272D1-48ED-4B9B-BD83-428CB26CB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Цитаты/Вопрос за 20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9B7135-782F-4FF4-8E3C-C0F3E33AA28F}"/>
              </a:ext>
            </a:extLst>
          </p:cNvPr>
          <p:cNvSpPr txBox="1"/>
          <p:nvPr/>
        </p:nvSpPr>
        <p:spPr>
          <a:xfrm>
            <a:off x="2968488" y="1690688"/>
            <a:ext cx="569843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фильма цитата: «- Жить, как говорится, хорошо! - А хорошо жить – еще лучше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!»?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169030-9023-4FC0-8BF8-2E92538D1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161206"/>
            <a:ext cx="5125145" cy="288289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D7315A-531B-420B-B375-E221D2061D95}"/>
              </a:ext>
            </a:extLst>
          </p:cNvPr>
          <p:cNvSpPr/>
          <p:nvPr/>
        </p:nvSpPr>
        <p:spPr>
          <a:xfrm>
            <a:off x="2968488" y="1586045"/>
            <a:ext cx="5565912" cy="8934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CECDBC-9B8D-4A90-B921-4F2794E4E39F}"/>
              </a:ext>
            </a:extLst>
          </p:cNvPr>
          <p:cNvSpPr txBox="1"/>
          <p:nvPr/>
        </p:nvSpPr>
        <p:spPr>
          <a:xfrm>
            <a:off x="8492987" y="4440370"/>
            <a:ext cx="3101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ym typeface="Wingdings" panose="05000000000000000000" pitchFamily="2" charset="2"/>
              </a:rPr>
              <a:t></a:t>
            </a:r>
            <a:r>
              <a:rPr lang="en-US" sz="2000" b="1" dirty="0">
                <a:sym typeface="Wingdings" panose="05000000000000000000" pitchFamily="2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Кавказская пленница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B9F87A-4A28-412C-A66B-BB120A403DEB}"/>
              </a:ext>
            </a:extLst>
          </p:cNvPr>
          <p:cNvSpPr txBox="1"/>
          <p:nvPr/>
        </p:nvSpPr>
        <p:spPr>
          <a:xfrm>
            <a:off x="9289965" y="3375867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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Карнавальная ночь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4C6E2A-FE5A-45F3-8286-D5E1B2822867}"/>
              </a:ext>
            </a:extLst>
          </p:cNvPr>
          <p:cNvSpPr txBox="1"/>
          <p:nvPr/>
        </p:nvSpPr>
        <p:spPr>
          <a:xfrm>
            <a:off x="7711422" y="5425256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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Покровские ворота </a:t>
            </a:r>
          </a:p>
        </p:txBody>
      </p:sp>
      <p:sp>
        <p:nvSpPr>
          <p:cNvPr id="10" name="Управляющая кнопка: &quot;На главную&quot; 9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3C6FDEA9-3BBF-4790-9040-5D1923629A6F}"/>
              </a:ext>
            </a:extLst>
          </p:cNvPr>
          <p:cNvSpPr/>
          <p:nvPr/>
        </p:nvSpPr>
        <p:spPr>
          <a:xfrm>
            <a:off x="11454063" y="6420051"/>
            <a:ext cx="447505" cy="274107"/>
          </a:xfrm>
          <a:prstGeom prst="actionButtonHo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DFC258-7059-4F04-B2B7-ECDDD5603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Цитаты/Вопрос за 30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1F3C2C-573C-4CFB-8E4F-AC8FAF32812F}"/>
              </a:ext>
            </a:extLst>
          </p:cNvPr>
          <p:cNvSpPr txBox="1"/>
          <p:nvPr/>
        </p:nvSpPr>
        <p:spPr>
          <a:xfrm>
            <a:off x="2398643" y="1399140"/>
            <a:ext cx="6533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советского фильма цитата: «А что вы, собственно, можете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предъявить? 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никакие связи не помогут сделать ножку — маленькой, душу — большой, и сердце — справедливым»?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6D9DC1-549D-40C7-996B-9DBD2E4E95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966" y="3959043"/>
            <a:ext cx="4124014" cy="2687417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6F7A0EE-6231-4D29-8A9B-AEB42DB57BC6}"/>
              </a:ext>
            </a:extLst>
          </p:cNvPr>
          <p:cNvSpPr/>
          <p:nvPr/>
        </p:nvSpPr>
        <p:spPr>
          <a:xfrm>
            <a:off x="2398643" y="1399140"/>
            <a:ext cx="6652592" cy="13234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EFA379-B74A-4327-BD24-F73A621A474F}"/>
              </a:ext>
            </a:extLst>
          </p:cNvPr>
          <p:cNvSpPr txBox="1"/>
          <p:nvPr/>
        </p:nvSpPr>
        <p:spPr>
          <a:xfrm>
            <a:off x="105448" y="3027661"/>
            <a:ext cx="4367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ebdings" panose="05030102010509060703" pitchFamily="18" charset="2"/>
              </a:rPr>
              <a:t>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 пожаловать, или посторонним вход воспрещен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5C5037-B05E-42BC-B5BF-E854E9B539F6}"/>
              </a:ext>
            </a:extLst>
          </p:cNvPr>
          <p:cNvSpPr txBox="1"/>
          <p:nvPr/>
        </p:nvSpPr>
        <p:spPr>
          <a:xfrm>
            <a:off x="5592342" y="3149903"/>
            <a:ext cx="345889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ebdings" panose="05030102010509060703" pitchFamily="18" charset="2"/>
              </a:rPr>
              <a:t>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Webdings" panose="05030102010509060703" pitchFamily="18" charset="2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Служебный роман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5CD7A6-0FBD-4D06-B004-72E8A43D41DF}"/>
              </a:ext>
            </a:extLst>
          </p:cNvPr>
          <p:cNvSpPr txBox="1"/>
          <p:nvPr/>
        </p:nvSpPr>
        <p:spPr>
          <a:xfrm>
            <a:off x="8698520" y="3159899"/>
            <a:ext cx="27928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ebdings" panose="05030102010509060703" pitchFamily="18" charset="2"/>
              </a:rPr>
              <a:t>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ebdings" panose="05030102010509060703" pitchFamily="18" charset="2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Золушка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&quot;Вперед&quot; или &quot;Следующий&quot;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8876105-61FD-4C3F-B88B-AAA8F1550822}"/>
              </a:ext>
            </a:extLst>
          </p:cNvPr>
          <p:cNvSpPr/>
          <p:nvPr/>
        </p:nvSpPr>
        <p:spPr>
          <a:xfrm>
            <a:off x="11491415" y="6346209"/>
            <a:ext cx="430838" cy="300251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89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>
        <p14:reveal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9" grpId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826" y="271671"/>
            <a:ext cx="10664688" cy="927649"/>
          </a:xfrm>
        </p:spPr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174" y="1199320"/>
            <a:ext cx="11595652" cy="5198027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https://ustaliy.ru/snax_quiz/test-naskolko-horosho-vy-pomnite-film-svadba-v-malinovke/?ysclid=l1g2ulz6as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https://nsportal.ru/nachalnaya-shkola/chtenie/2014/06/08/literaturnoe-chtenie-test-po-proizvedeniyu-apgaydara-chuk-i-gek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https://www.kino-teatr.ru/kino/acter/c/sov/4776/bio/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https://yandex.ru/search/?text=%D0%B8%D0%B2%D0%B0%D0%BD+%D0%B2%D0%B0%D1%81%D0%B8%D0%BB%D1%8C%D0%B5%D0%B2%D0%B8%D1%87+%D0%BC%D0%B5%D0%BD%D1%8F%D0%B5%D1%82+%D0%BF%D1%80%D0%BE%D1%84%D0%B5%D1%81%D1%81%D0%B8%D1%8E&amp;clid=2411726&amp;lr=213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https://yandex.ru/images/search?text=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собачье%20сердце%20кадры&amp;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from=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tabbar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https://fishki.net/2017670-77-ljubimyh-citat-iz-sovetskih-filmov.html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https://citaty.info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/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infourok.ru/test-po-proizvedeniyu-apgaydara-chuk-i-gek-kl-2564172.html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https://www.kino-teatr.ru/kino/movie/sov/2607/titr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/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78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469</Words>
  <Application>Microsoft Office PowerPoint</Application>
  <PresentationFormat>Широкоэкранный</PresentationFormat>
  <Paragraphs>84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Webdings</vt:lpstr>
      <vt:lpstr>Wingdings</vt:lpstr>
      <vt:lpstr>Тема Office</vt:lpstr>
      <vt:lpstr>Презентация-игра по теме: «Советские кинофильмы»</vt:lpstr>
      <vt:lpstr>Правила игровой программы в формате «Своя игра»</vt:lpstr>
      <vt:lpstr>Презентация PowerPoint</vt:lpstr>
      <vt:lpstr>Персонажи/Вопрос за 10 </vt:lpstr>
      <vt:lpstr>Персонажи/Вопрос за 20 </vt:lpstr>
      <vt:lpstr>Персонажи/Вопрос за 30</vt:lpstr>
      <vt:lpstr>Кадры/Вопрос за 10</vt:lpstr>
      <vt:lpstr>Кадры/Вопрос за 20</vt:lpstr>
      <vt:lpstr>Кадры/Вопрос за 30</vt:lpstr>
      <vt:lpstr>Цитаты/Вопрос за 10</vt:lpstr>
      <vt:lpstr>Цитаты/Вопрос за 20</vt:lpstr>
      <vt:lpstr>Цитаты/Вопрос за 30</vt:lpstr>
      <vt:lpstr>Источники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Презентация-игра по теме: «Советские кинофильмы»</dc:title>
  <dc:creator>Панькина Ангелина Викторовна</dc:creator>
  <cp:lastModifiedBy>Иксанова Элла Борисовна</cp:lastModifiedBy>
  <cp:revision>39</cp:revision>
  <dcterms:created xsi:type="dcterms:W3CDTF">2022-03-25T10:23:45Z</dcterms:created>
  <dcterms:modified xsi:type="dcterms:W3CDTF">2022-04-15T11:51:44Z</dcterms:modified>
</cp:coreProperties>
</file>