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3F4B"/>
    <a:srgbClr val="1744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from=tabbar&amp;text=%D0%B7%D0%B8%D0%BC%D0%B0&amp;pos=22&amp;img_url=https://i.pinimg.com/originals/d6/ef/c8/d6efc8e563b4a0c32dc6c8677293199e.jpg&amp;rpt=simage" TargetMode="External"/><Relationship Id="rId2" Type="http://schemas.openxmlformats.org/officeDocument/2006/relationships/hyperlink" Target="https://yandex.ru/images/search?pos=3&amp;img_url=https://www.vitbichi.by/photo/07-2021/1610516000_image.jpeg&amp;text=%D0%BC%D0%B0%D1%80%D0%BA%D0%BE%D0%B2%D0%BA%D0%B0&amp;lr=10715&amp;rpt=simage&amp;source=ser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5.com/igra-gde-logika-1-tur-najd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1132" y="479034"/>
            <a:ext cx="9078012" cy="4328494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логическая игра: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«ГДЕ ЛОГИКА»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74956" y="5926973"/>
            <a:ext cx="3328376" cy="759229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Овсепян Карина 116к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26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9937" y="452718"/>
            <a:ext cx="9404723" cy="1400530"/>
          </a:xfrm>
        </p:spPr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8119" y="1715882"/>
            <a:ext cx="8946541" cy="2658984"/>
          </a:xfrm>
        </p:spPr>
        <p:txBody>
          <a:bodyPr anchor="ctr">
            <a:normAutofit/>
          </a:bodyPr>
          <a:lstStyle/>
          <a:p>
            <a:pPr marL="400050" lvl="1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всей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человек выполняет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задания и этим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зарабатывает очки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выбрав правильный ответ,  после каждого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раунда получает один балл. </a:t>
            </a:r>
          </a:p>
        </p:txBody>
      </p:sp>
    </p:spTree>
    <p:extLst>
      <p:ext uri="{BB962C8B-B14F-4D97-AF65-F5344CB8AC3E}">
        <p14:creationId xmlns:p14="http://schemas.microsoft.com/office/powerpoint/2010/main" val="40169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1020" y="1653446"/>
            <a:ext cx="7093961" cy="3260299"/>
          </a:xfrm>
        </p:spPr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тур </a:t>
            </a:r>
            <a:b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общее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75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919" y="1072483"/>
            <a:ext cx="3758045" cy="2282665"/>
          </a:xfrm>
          <a:prstGeom prst="rect">
            <a:avLst/>
          </a:prstGeom>
        </p:spPr>
      </p:pic>
      <p:pic>
        <p:nvPicPr>
          <p:cNvPr id="1026" name="Picture 2" descr="https://im0-tub-ru.yandex.net/i?id=f3fec33f872c95cb8be03d482b87cc88-l&amp;n=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184" y="1072483"/>
            <a:ext cx="2260732" cy="226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2946" y="1081185"/>
            <a:ext cx="3397892" cy="226526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95847" y="4276358"/>
            <a:ext cx="2862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Снеговик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712757" y="4276357"/>
            <a:ext cx="2548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56371" y="4276278"/>
            <a:ext cx="2450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Лед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5564" y="5193677"/>
            <a:ext cx="2826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Снег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64698" y="5189912"/>
            <a:ext cx="2983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5564" y="5189832"/>
            <a:ext cx="1818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15227" y="4276277"/>
            <a:ext cx="2094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064698" y="5189833"/>
            <a:ext cx="2548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556371" y="4271675"/>
            <a:ext cx="180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Лед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5847" y="4271674"/>
            <a:ext cx="1963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Снеговик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048044" y="6176356"/>
            <a:ext cx="831058" cy="537859"/>
          </a:xfrm>
          <a:prstGeom prst="actionButtonForwardNext">
            <a:avLst/>
          </a:prstGeom>
          <a:solidFill>
            <a:srgbClr val="17444E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75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371" y="1888113"/>
            <a:ext cx="9404723" cy="1400530"/>
          </a:xfrm>
        </p:spPr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тур</a:t>
            </a:r>
            <a:b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не хватает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08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45892" t="29421" r="31808" b="23839"/>
          <a:stretch/>
        </p:blipFill>
        <p:spPr>
          <a:xfrm>
            <a:off x="4809563" y="315051"/>
            <a:ext cx="2913531" cy="318247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5106" y="4171091"/>
            <a:ext cx="259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6189" y="5090645"/>
            <a:ext cx="327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Персиков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59506" y="4174867"/>
            <a:ext cx="3872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Пиццы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31507" y="4171091"/>
            <a:ext cx="1981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4259" y="5090645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Тарелки с едой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5106" y="4171091"/>
            <a:ext cx="2429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Телефона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74259" y="5094421"/>
            <a:ext cx="3056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Тарелки с едой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59506" y="4177699"/>
            <a:ext cx="2886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Пиццы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26189" y="5084981"/>
            <a:ext cx="2357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Персиков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031507" y="4163539"/>
            <a:ext cx="1817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11048044" y="6176356"/>
            <a:ext cx="831058" cy="537859"/>
          </a:xfrm>
          <a:prstGeom prst="actionButtonForwardNext">
            <a:avLst/>
          </a:prstGeom>
          <a:solidFill>
            <a:srgbClr val="17444E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52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3287" y="1985683"/>
            <a:ext cx="9404723" cy="1400530"/>
          </a:xfrm>
        </p:spPr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тур </a:t>
            </a:r>
            <a:b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Два в одном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22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1712" y="207818"/>
            <a:ext cx="3295834" cy="36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548640" y="4160209"/>
            <a:ext cx="4221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Хавьер Бардем + Киану Ривз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99070" y="4160209"/>
            <a:ext cx="4172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Чарли Шин + Эштон Кутчер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16437" y="4983167"/>
            <a:ext cx="4738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Барак Обама + Владимир Путин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7323" y="4983167"/>
            <a:ext cx="5444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Арнольд Шварценеггер + Сильвестр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Сталлоне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" y="4160209"/>
            <a:ext cx="4229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Хавьер Бардем + Киану Ривз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7323" y="4983166"/>
            <a:ext cx="5699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Арнольд Шварценеггер + Сильвестр Сталлоне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99070" y="4160209"/>
            <a:ext cx="4320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Чарли Шин + Эштон Кутчер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16437" y="4983167"/>
            <a:ext cx="4875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Барак Обама + Владимир Путин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21503" t="8556" r="18724" b="29387"/>
          <a:stretch/>
        </p:blipFill>
        <p:spPr>
          <a:xfrm>
            <a:off x="978434" y="198917"/>
            <a:ext cx="2749503" cy="360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/>
          <a:srcRect t="5948" b="20323"/>
          <a:stretch/>
        </p:blipFill>
        <p:spPr>
          <a:xfrm>
            <a:off x="8028823" y="207817"/>
            <a:ext cx="3391236" cy="3600001"/>
          </a:xfrm>
          <a:prstGeom prst="rect">
            <a:avLst/>
          </a:prstGeom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048044" y="6176356"/>
            <a:ext cx="831058" cy="537859"/>
          </a:xfrm>
          <a:prstGeom prst="actionButtonForwardNext">
            <a:avLst/>
          </a:prstGeom>
          <a:solidFill>
            <a:srgbClr val="17444E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43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9302" y="1638424"/>
            <a:ext cx="9404723" cy="1400530"/>
          </a:xfrm>
        </p:spPr>
        <p:txBody>
          <a:bodyPr/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тур </a:t>
            </a:r>
            <a:b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Добей мудреца 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610" y="940193"/>
            <a:ext cx="9404723" cy="1898598"/>
          </a:xfrm>
        </p:spPr>
        <p:txBody>
          <a:bodyPr/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Ильф и Петров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Ах, если бы только найти индивида! Уж я так устрою, что он свои деньги, мне сам принесет на…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7368" y="3667926"/>
            <a:ext cx="42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телефоне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8554" y="3673295"/>
            <a:ext cx="1467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руках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33310" y="3667087"/>
            <a:ext cx="4742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блюдечке с голубой каемочкой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610" y="3667926"/>
            <a:ext cx="3346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телефоне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58554" y="3673295"/>
            <a:ext cx="2552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руках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33310" y="3662968"/>
            <a:ext cx="4783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блюдечке с голубой каемочкой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82643" y="4701804"/>
            <a:ext cx="3205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82643" y="4696435"/>
            <a:ext cx="16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карте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25614" y="4696435"/>
            <a:ext cx="2672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подносе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25614" y="4696434"/>
            <a:ext cx="2552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подносе</a:t>
            </a:r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048044" y="6176356"/>
            <a:ext cx="831058" cy="537859"/>
          </a:xfrm>
          <a:prstGeom prst="actionButtonForwardNext">
            <a:avLst/>
          </a:prstGeom>
          <a:solidFill>
            <a:srgbClr val="17444E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74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312" y="412525"/>
            <a:ext cx="9404723" cy="1400530"/>
          </a:xfrm>
        </p:spPr>
        <p:txBody>
          <a:bodyPr/>
          <a:lstStyle/>
          <a:p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Ссылка на источник 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1494" y="1937179"/>
            <a:ext cx="7482753" cy="4787817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://yandex.ru/images/search?pos=3&amp;img_url=https%3A%2F%2Fwww.vitbichi.by%2Fphoto%2F07-2021%2F1610516000_image.jpeg&amp;text=%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D0%BC%D0%B0%D1%80%D0%BA%D0%BE%D0%B2%D0%BA%D0%B0&amp;lr=10715&amp;rpt=simage&amp;source=serp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https://yandex.ru/images/search?from=tabbar&amp;text=%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D0%B7%D0%B8%D0%BC%D0%B0&amp;pos=22&amp;img_url=https%3A%2F%2Fi.pinimg.com%2Foriginals%2Fd6%2Fef%2Fc8%2Fd6efc8e563b4a0c32dc6c8677293199e.jpg&amp;rpt=simage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https://present5.com/igra-gde-logika-1-tur-najdi/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64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252</TotalTime>
  <Words>153</Words>
  <Application>Microsoft Office PowerPoint</Application>
  <PresentationFormat>Широкоэкранный</PresentationFormat>
  <Paragraphs>53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 3</vt:lpstr>
      <vt:lpstr>Ион</vt:lpstr>
      <vt:lpstr>Интеллектуальная логическая игра: «ГДЕ ЛОГИКА»</vt:lpstr>
      <vt:lpstr>Правила игры</vt:lpstr>
      <vt:lpstr>1 тур  Найди общее</vt:lpstr>
      <vt:lpstr>Презентация PowerPoint</vt:lpstr>
      <vt:lpstr>2 тур Чего не хватает</vt:lpstr>
      <vt:lpstr>Презентация PowerPoint</vt:lpstr>
      <vt:lpstr>3 тур  Два в одном</vt:lpstr>
      <vt:lpstr>Презентация PowerPoint</vt:lpstr>
      <vt:lpstr>4 тур  Добей мудреца </vt:lpstr>
      <vt:lpstr>Ильф и Петров  Ах, если бы только найти индивида! Уж я так устрою, что он свои деньги, мне сам принесет на…</vt:lpstr>
      <vt:lpstr>Ссылка на источник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логическая игра сканворд</dc:title>
  <dc:creator>Овсепян Карина Вирабовна</dc:creator>
  <cp:lastModifiedBy>Иксанова Элла Борисовна</cp:lastModifiedBy>
  <cp:revision>24</cp:revision>
  <dcterms:created xsi:type="dcterms:W3CDTF">2022-03-11T08:41:36Z</dcterms:created>
  <dcterms:modified xsi:type="dcterms:W3CDTF">2022-04-15T11:52:21Z</dcterms:modified>
</cp:coreProperties>
</file>