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2" r:id="rId5"/>
    <p:sldId id="263" r:id="rId6"/>
    <p:sldId id="264" r:id="rId7"/>
    <p:sldId id="265" r:id="rId8"/>
    <p:sldId id="266" r:id="rId9"/>
    <p:sldId id="25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95" autoAdjust="0"/>
  </p:normalViewPr>
  <p:slideViewPr>
    <p:cSldViewPr snapToGrid="0">
      <p:cViewPr varScale="1">
        <p:scale>
          <a:sx n="80" d="100"/>
          <a:sy n="80" d="100"/>
        </p:scale>
        <p:origin x="114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365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999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761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958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183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806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067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28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402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317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4546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55839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7319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9173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0867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0996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185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C1E23-9F13-4E82-8567-A850D18DDBD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CFA08-2E5B-4AD3-B773-2E50AB99E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7966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7.wdp"/><Relationship Id="rId18" Type="http://schemas.microsoft.com/office/2007/relationships/hdphoto" Target="../media/hdphoto9.wdp"/><Relationship Id="rId3" Type="http://schemas.microsoft.com/office/2007/relationships/hdphoto" Target="../media/hdphoto2.wdp"/><Relationship Id="rId21" Type="http://schemas.openxmlformats.org/officeDocument/2006/relationships/image" Target="../media/image14.png"/><Relationship Id="rId7" Type="http://schemas.microsoft.com/office/2007/relationships/hdphoto" Target="../media/hdphoto4.wdp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5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microsoft.com/office/2007/relationships/hdphoto" Target="../media/hdphoto8.wdp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6.wdp"/><Relationship Id="rId24" Type="http://schemas.openxmlformats.org/officeDocument/2006/relationships/image" Target="../media/image17.png"/><Relationship Id="rId5" Type="http://schemas.microsoft.com/office/2007/relationships/hdphoto" Target="../media/hdphoto3.wdp"/><Relationship Id="rId15" Type="http://schemas.openxmlformats.org/officeDocument/2006/relationships/image" Target="../media/image10.png"/><Relationship Id="rId23" Type="http://schemas.openxmlformats.org/officeDocument/2006/relationships/image" Target="../media/image16.jpeg"/><Relationship Id="rId10" Type="http://schemas.openxmlformats.org/officeDocument/2006/relationships/image" Target="../media/image7.png"/><Relationship Id="rId19" Type="http://schemas.openxmlformats.org/officeDocument/2006/relationships/image" Target="../media/image12.png"/><Relationship Id="rId4" Type="http://schemas.openxmlformats.org/officeDocument/2006/relationships/image" Target="../media/image4.png"/><Relationship Id="rId9" Type="http://schemas.microsoft.com/office/2007/relationships/hdphoto" Target="../media/hdphoto5.wdp"/><Relationship Id="rId14" Type="http://schemas.openxmlformats.org/officeDocument/2006/relationships/image" Target="../media/image9.png"/><Relationship Id="rId22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7.wdp"/><Relationship Id="rId18" Type="http://schemas.microsoft.com/office/2007/relationships/hdphoto" Target="../media/hdphoto9.wdp"/><Relationship Id="rId3" Type="http://schemas.microsoft.com/office/2007/relationships/hdphoto" Target="../media/hdphoto2.wdp"/><Relationship Id="rId21" Type="http://schemas.openxmlformats.org/officeDocument/2006/relationships/image" Target="../media/image14.png"/><Relationship Id="rId7" Type="http://schemas.microsoft.com/office/2007/relationships/hdphoto" Target="../media/hdphoto4.wdp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5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microsoft.com/office/2007/relationships/hdphoto" Target="../media/hdphoto8.wdp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6.wdp"/><Relationship Id="rId24" Type="http://schemas.openxmlformats.org/officeDocument/2006/relationships/image" Target="../media/image17.png"/><Relationship Id="rId5" Type="http://schemas.microsoft.com/office/2007/relationships/hdphoto" Target="../media/hdphoto3.wdp"/><Relationship Id="rId15" Type="http://schemas.openxmlformats.org/officeDocument/2006/relationships/image" Target="../media/image10.png"/><Relationship Id="rId23" Type="http://schemas.openxmlformats.org/officeDocument/2006/relationships/image" Target="../media/image16.jpeg"/><Relationship Id="rId10" Type="http://schemas.openxmlformats.org/officeDocument/2006/relationships/image" Target="../media/image7.png"/><Relationship Id="rId19" Type="http://schemas.openxmlformats.org/officeDocument/2006/relationships/image" Target="../media/image12.png"/><Relationship Id="rId4" Type="http://schemas.openxmlformats.org/officeDocument/2006/relationships/image" Target="../media/image4.png"/><Relationship Id="rId9" Type="http://schemas.microsoft.com/office/2007/relationships/hdphoto" Target="../media/hdphoto5.wdp"/><Relationship Id="rId14" Type="http://schemas.openxmlformats.org/officeDocument/2006/relationships/image" Target="../media/image9.png"/><Relationship Id="rId22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7.wdp"/><Relationship Id="rId18" Type="http://schemas.microsoft.com/office/2007/relationships/hdphoto" Target="../media/hdphoto9.wdp"/><Relationship Id="rId3" Type="http://schemas.microsoft.com/office/2007/relationships/hdphoto" Target="../media/hdphoto2.wdp"/><Relationship Id="rId21" Type="http://schemas.openxmlformats.org/officeDocument/2006/relationships/image" Target="../media/image14.png"/><Relationship Id="rId7" Type="http://schemas.microsoft.com/office/2007/relationships/hdphoto" Target="../media/hdphoto4.wdp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5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microsoft.com/office/2007/relationships/hdphoto" Target="../media/hdphoto8.wdp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6.wdp"/><Relationship Id="rId24" Type="http://schemas.openxmlformats.org/officeDocument/2006/relationships/image" Target="../media/image17.png"/><Relationship Id="rId5" Type="http://schemas.microsoft.com/office/2007/relationships/hdphoto" Target="../media/hdphoto3.wdp"/><Relationship Id="rId15" Type="http://schemas.openxmlformats.org/officeDocument/2006/relationships/image" Target="../media/image10.png"/><Relationship Id="rId23" Type="http://schemas.openxmlformats.org/officeDocument/2006/relationships/image" Target="../media/image16.jpeg"/><Relationship Id="rId10" Type="http://schemas.openxmlformats.org/officeDocument/2006/relationships/image" Target="../media/image7.png"/><Relationship Id="rId19" Type="http://schemas.openxmlformats.org/officeDocument/2006/relationships/image" Target="../media/image12.png"/><Relationship Id="rId4" Type="http://schemas.openxmlformats.org/officeDocument/2006/relationships/image" Target="../media/image4.png"/><Relationship Id="rId9" Type="http://schemas.microsoft.com/office/2007/relationships/hdphoto" Target="../media/hdphoto5.wdp"/><Relationship Id="rId14" Type="http://schemas.openxmlformats.org/officeDocument/2006/relationships/image" Target="../media/image9.png"/><Relationship Id="rId22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7.wdp"/><Relationship Id="rId18" Type="http://schemas.microsoft.com/office/2007/relationships/hdphoto" Target="../media/hdphoto9.wdp"/><Relationship Id="rId3" Type="http://schemas.microsoft.com/office/2007/relationships/hdphoto" Target="../media/hdphoto2.wdp"/><Relationship Id="rId21" Type="http://schemas.openxmlformats.org/officeDocument/2006/relationships/image" Target="../media/image14.png"/><Relationship Id="rId7" Type="http://schemas.microsoft.com/office/2007/relationships/hdphoto" Target="../media/hdphoto4.wdp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5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microsoft.com/office/2007/relationships/hdphoto" Target="../media/hdphoto8.wdp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6.wdp"/><Relationship Id="rId24" Type="http://schemas.openxmlformats.org/officeDocument/2006/relationships/image" Target="../media/image17.png"/><Relationship Id="rId5" Type="http://schemas.microsoft.com/office/2007/relationships/hdphoto" Target="../media/hdphoto3.wdp"/><Relationship Id="rId15" Type="http://schemas.openxmlformats.org/officeDocument/2006/relationships/image" Target="../media/image10.png"/><Relationship Id="rId23" Type="http://schemas.openxmlformats.org/officeDocument/2006/relationships/image" Target="../media/image16.jpeg"/><Relationship Id="rId10" Type="http://schemas.openxmlformats.org/officeDocument/2006/relationships/image" Target="../media/image7.png"/><Relationship Id="rId19" Type="http://schemas.openxmlformats.org/officeDocument/2006/relationships/image" Target="../media/image12.png"/><Relationship Id="rId4" Type="http://schemas.openxmlformats.org/officeDocument/2006/relationships/image" Target="../media/image4.png"/><Relationship Id="rId9" Type="http://schemas.microsoft.com/office/2007/relationships/hdphoto" Target="../media/hdphoto5.wdp"/><Relationship Id="rId14" Type="http://schemas.openxmlformats.org/officeDocument/2006/relationships/image" Target="../media/image9.png"/><Relationship Id="rId22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7.wdp"/><Relationship Id="rId18" Type="http://schemas.microsoft.com/office/2007/relationships/hdphoto" Target="../media/hdphoto9.wdp"/><Relationship Id="rId3" Type="http://schemas.microsoft.com/office/2007/relationships/hdphoto" Target="../media/hdphoto2.wdp"/><Relationship Id="rId21" Type="http://schemas.openxmlformats.org/officeDocument/2006/relationships/image" Target="../media/image14.png"/><Relationship Id="rId7" Type="http://schemas.microsoft.com/office/2007/relationships/hdphoto" Target="../media/hdphoto4.wdp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5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microsoft.com/office/2007/relationships/hdphoto" Target="../media/hdphoto8.wdp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6.wdp"/><Relationship Id="rId24" Type="http://schemas.openxmlformats.org/officeDocument/2006/relationships/image" Target="../media/image17.png"/><Relationship Id="rId5" Type="http://schemas.microsoft.com/office/2007/relationships/hdphoto" Target="../media/hdphoto3.wdp"/><Relationship Id="rId15" Type="http://schemas.openxmlformats.org/officeDocument/2006/relationships/image" Target="../media/image10.png"/><Relationship Id="rId23" Type="http://schemas.openxmlformats.org/officeDocument/2006/relationships/image" Target="../media/image16.jpeg"/><Relationship Id="rId10" Type="http://schemas.openxmlformats.org/officeDocument/2006/relationships/image" Target="../media/image7.png"/><Relationship Id="rId19" Type="http://schemas.openxmlformats.org/officeDocument/2006/relationships/image" Target="../media/image12.png"/><Relationship Id="rId4" Type="http://schemas.openxmlformats.org/officeDocument/2006/relationships/image" Target="../media/image4.png"/><Relationship Id="rId9" Type="http://schemas.microsoft.com/office/2007/relationships/hdphoto" Target="../media/hdphoto5.wdp"/><Relationship Id="rId14" Type="http://schemas.openxmlformats.org/officeDocument/2006/relationships/image" Target="../media/image9.png"/><Relationship Id="rId22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7.wdp"/><Relationship Id="rId18" Type="http://schemas.microsoft.com/office/2007/relationships/hdphoto" Target="../media/hdphoto9.wdp"/><Relationship Id="rId3" Type="http://schemas.microsoft.com/office/2007/relationships/hdphoto" Target="../media/hdphoto2.wdp"/><Relationship Id="rId21" Type="http://schemas.openxmlformats.org/officeDocument/2006/relationships/image" Target="../media/image14.png"/><Relationship Id="rId7" Type="http://schemas.microsoft.com/office/2007/relationships/hdphoto" Target="../media/hdphoto4.wdp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5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microsoft.com/office/2007/relationships/hdphoto" Target="../media/hdphoto8.wdp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6.wdp"/><Relationship Id="rId24" Type="http://schemas.openxmlformats.org/officeDocument/2006/relationships/image" Target="../media/image17.png"/><Relationship Id="rId5" Type="http://schemas.microsoft.com/office/2007/relationships/hdphoto" Target="../media/hdphoto3.wdp"/><Relationship Id="rId15" Type="http://schemas.openxmlformats.org/officeDocument/2006/relationships/image" Target="../media/image10.png"/><Relationship Id="rId23" Type="http://schemas.openxmlformats.org/officeDocument/2006/relationships/image" Target="../media/image16.jpeg"/><Relationship Id="rId10" Type="http://schemas.openxmlformats.org/officeDocument/2006/relationships/image" Target="../media/image7.png"/><Relationship Id="rId19" Type="http://schemas.openxmlformats.org/officeDocument/2006/relationships/image" Target="../media/image12.png"/><Relationship Id="rId4" Type="http://schemas.openxmlformats.org/officeDocument/2006/relationships/image" Target="../media/image4.png"/><Relationship Id="rId9" Type="http://schemas.microsoft.com/office/2007/relationships/hdphoto" Target="../media/hdphoto5.wdp"/><Relationship Id="rId14" Type="http://schemas.openxmlformats.org/officeDocument/2006/relationships/image" Target="../media/image9.png"/><Relationship Id="rId22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search/?text=%D1%87%D1%82%D0%BE+%D0%B3%D0%B4%D0%B5+%D0%BA%D0%BE%D0%B3%D0%B4%D0%B0+%D0%BA%D0%B0%D0%BA+%D0%BE%D1%84%D1%80%D0%BC%D0%B8%D1%82%D1%8C+&amp;clid=2233626&amp;lr=213" TargetMode="External"/><Relationship Id="rId2" Type="http://schemas.openxmlformats.org/officeDocument/2006/relationships/hyperlink" Target="https://insertmedia.bing.office.net/odc/insertmedia?fb=0&amp;p=0&amp;t=0&amp;a=0&amp;idp=none&amp;lid=1&amp;lcid=1049&amp;syslcid=1049&amp;uilcid=1049&amp;app=3&amp;ver=16&amp;tl=2&amp;build=16.0.5254&amp;searchtype=Image&amp;cfd=1&amp;moss=0&amp;ins=1&amp;albm=0&amp;eurl=0&amp;msel=0&amp;sl=all&amp;pi=1&amp;mt=0&amp;dontforcehomeurl=1&amp;setLang=ru-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57" b="89143" l="21413" r="99891">
                        <a14:foregroundMark x1="81630" y1="37857" x2="99891" y2="56286"/>
                      </a14:backgroundRemoval>
                    </a14:imgEffect>
                    <a14:imgEffect>
                      <a14:saturation sat="10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32" t="-893" r="32311" b="893"/>
          <a:stretch/>
        </p:blipFill>
        <p:spPr>
          <a:xfrm>
            <a:off x="7007469" y="650632"/>
            <a:ext cx="2572929" cy="3842237"/>
          </a:xfrm>
          <a:prstGeom prst="rect">
            <a:avLst/>
          </a:prstGeom>
          <a:effectLst>
            <a:outerShdw blurRad="88900" dist="495300" dir="21540000" sx="106000" sy="106000" algn="ctr" rotWithShape="0">
              <a:srgbClr val="000000"/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Интеллектуальная игра «ЧТО? ГДЕ? КОГДА?»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Назаров Валерия 116-к</a:t>
            </a:r>
          </a:p>
        </p:txBody>
      </p:sp>
    </p:spTree>
    <p:extLst>
      <p:ext uri="{BB962C8B-B14F-4D97-AF65-F5344CB8AC3E}">
        <p14:creationId xmlns:p14="http://schemas.microsoft.com/office/powerpoint/2010/main" val="714732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95524" y="1295134"/>
            <a:ext cx="63531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95375" y="2033797"/>
            <a:ext cx="8458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Досрочный ответ. Если во время оглашения ведущим вопроса знаток уже подготовил ответ, он может подать знак, и капитан может сообщить ведущему до объявления минуты на размышление о готовом ответе.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28700" y="2926349"/>
            <a:ext cx="88868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“Минута в кредит”. В 1990-е годы это правило называлось “покупка минуты”: знатоки имели право купить минуту обсуждения, заплатив за это стоимость вопроса, играя, таким образом, просто на очко.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28700" y="3603457"/>
            <a:ext cx="91916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“Решающий раунд”. С 2001 года если команда знатоков набирала пятое очко, она имеет право попросить “Решающий раунд”, чтобы выиграть со счётом 6:0 и обойти другие команды, игравшие в предыдущих играх серии.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95375" y="4496009"/>
            <a:ext cx="10134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“Помощь Клуба”. Перед ответом на вопрос знатоки имеют право взять “Помощь Клуба”. Любой человек, находящийся в зале, может в течение 20 секунд помочь команде знатоков ответить на вопрос телезрителя.</a:t>
            </a:r>
          </a:p>
        </p:txBody>
      </p:sp>
    </p:spTree>
    <p:extLst>
      <p:ext uri="{BB962C8B-B14F-4D97-AF65-F5344CB8AC3E}">
        <p14:creationId xmlns:p14="http://schemas.microsoft.com/office/powerpoint/2010/main" val="2597334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2270202" y="257319"/>
            <a:ext cx="6859955" cy="6859955"/>
            <a:chOff x="2270202" y="257319"/>
            <a:chExt cx="6859955" cy="6859955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61" b="89844" l="6641" r="925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0202" y="257319"/>
              <a:ext cx="6859955" cy="6859955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364" b="100000" l="404" r="89984">
                          <a14:foregroundMark x1="6462" y1="57455" x2="404" y2="89273"/>
                          <a14:backgroundMark x1="12843" y1="12848" x2="4200" y2="35333"/>
                          <a14:backgroundMark x1="70598" y1="50545" x2="71163" y2="59636"/>
                          <a14:backgroundMark x1="69467" y1="67879" x2="69144" y2="8927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86251">
              <a:off x="3026490" y="2772464"/>
              <a:ext cx="944436" cy="1259248"/>
            </a:xfrm>
            <a:prstGeom prst="rect">
              <a:avLst/>
            </a:prstGeom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0" r="89984">
                        <a14:backgroundMark x1="53150" y1="17939" x2="58724" y2="24303"/>
                        <a14:backgroundMark x1="59208" y1="24121" x2="58562" y2="38424"/>
                        <a14:backgroundMark x1="57835" y1="46606" x2="60339" y2="50121"/>
                        <a14:backgroundMark x1="55412" y1="53152" x2="61228" y2="50970"/>
                        <a14:backgroundMark x1="55170" y1="52970" x2="53393" y2="59333"/>
                        <a14:backgroundMark x1="60339" y1="31030" x2="57674" y2="45091"/>
                        <a14:backgroundMark x1="52262" y1="60182" x2="55412" y2="58545"/>
                        <a14:backgroundMark x1="37722" y1="67212" x2="71971" y2="98242"/>
                        <a14:backgroundMark x1="72375" y1="96242" x2="72375" y2="99091"/>
                        <a14:backgroundMark x1="42003" y1="66061" x2="47092" y2="66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5971" flipH="1">
            <a:off x="4079479" y="5209036"/>
            <a:ext cx="1085963" cy="14524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2061" b="60970" l="17286" r="87318">
                        <a14:foregroundMark x1="40792" y1="51758" x2="87318" y2="52545"/>
                        <a14:foregroundMark x1="48465" y1="20242" x2="58320" y2="14970"/>
                        <a14:foregroundMark x1="60016" y1="14727" x2="72617" y2="16303"/>
                        <a14:foregroundMark x1="85218" y1="50182" x2="87318" y2="60970"/>
                        <a14:foregroundMark x1="39015" y1="53333" x2="33764" y2="59879"/>
                        <a14:foregroundMark x1="57916" y1="59091" x2="33441" y2="59879"/>
                        <a14:backgroundMark x1="35218" y1="35212" x2="56220" y2="12909"/>
                        <a14:backgroundMark x1="41842" y1="33879" x2="36591" y2="53333"/>
                        <a14:backgroundMark x1="54443" y1="62788" x2="33441" y2="6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21" t="6242" r="3951" b="34992"/>
          <a:stretch/>
        </p:blipFill>
        <p:spPr>
          <a:xfrm rot="9486252" flipH="1">
            <a:off x="6061018" y="5112732"/>
            <a:ext cx="1621577" cy="1449002"/>
          </a:xfrm>
          <a:prstGeom prst="rect">
            <a:avLst/>
          </a:prstGeom>
          <a:effectLst>
            <a:glow rad="101600">
              <a:srgbClr val="92D050">
                <a:alpha val="60000"/>
              </a:srgbClr>
            </a:glow>
          </a:effectLst>
        </p:spPr>
      </p:pic>
      <p:grpSp>
        <p:nvGrpSpPr>
          <p:cNvPr id="49" name="Группа 48"/>
          <p:cNvGrpSpPr/>
          <p:nvPr/>
        </p:nvGrpSpPr>
        <p:grpSpPr>
          <a:xfrm>
            <a:off x="3487054" y="819144"/>
            <a:ext cx="4861432" cy="4632658"/>
            <a:chOff x="3487054" y="819144"/>
            <a:chExt cx="4861432" cy="4632658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99818" l="25283" r="99758">
                          <a14:foregroundMark x1="64055" y1="72424" x2="43053" y2="87333"/>
                          <a14:foregroundMark x1="43296" y1="85091" x2="38045" y2="99818"/>
                          <a14:foregroundMark x1="66559" y1="73152" x2="69063" y2="77939"/>
                          <a14:foregroundMark x1="68578" y1="78424" x2="68336" y2="83212"/>
                          <a14:foregroundMark x1="68821" y1="84424" x2="67205" y2="92121"/>
                          <a14:foregroundMark x1="68174" y1="92303" x2="69467" y2="99273"/>
                          <a14:foregroundMark x1="64701" y1="75515" x2="51696" y2="99273"/>
                          <a14:foregroundMark x1="97981" y1="84242" x2="86591" y2="92970"/>
                          <a14:foregroundMark x1="86187" y1="96424" x2="83199" y2="99818"/>
                          <a14:foregroundMark x1="48061" y1="87515" x2="45315" y2="92303"/>
                          <a14:foregroundMark x1="58078" y1="95030" x2="58078" y2="95030"/>
                          <a14:backgroundMark x1="36187" y1="69212" x2="33522" y2="9163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85892">
              <a:off x="7521070" y="2836906"/>
              <a:ext cx="827416" cy="1103221"/>
            </a:xfrm>
            <a:prstGeom prst="rect">
              <a:avLst/>
            </a:prstGeom>
            <a:effectLst>
              <a:glow rad="101600">
                <a:schemeClr val="tx2">
                  <a:alpha val="60000"/>
                </a:schemeClr>
              </a:glow>
            </a:effectLst>
          </p:spPr>
        </p:pic>
        <p:grpSp>
          <p:nvGrpSpPr>
            <p:cNvPr id="39" name="Группа 38"/>
            <p:cNvGrpSpPr/>
            <p:nvPr/>
          </p:nvGrpSpPr>
          <p:grpSpPr>
            <a:xfrm>
              <a:off x="3487054" y="819144"/>
              <a:ext cx="4417975" cy="4632658"/>
              <a:chOff x="3487054" y="819144"/>
              <a:chExt cx="4417975" cy="4632658"/>
            </a:xfrm>
          </p:grpSpPr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61" b="100000" l="0" r="71163">
                            <a14:foregroundMark x1="49515" y1="65394" x2="71163" y2="81939"/>
                            <a14:foregroundMark x1="50646" y1="86424" x2="60258" y2="99818"/>
                            <a14:foregroundMark x1="54685" y1="87818" x2="66478" y2="99515"/>
                            <a14:foregroundMark x1="10016" y1="99152" x2="0" y2="89939"/>
                            <a14:foregroundMark x1="67609" y1="82242" x2="68740" y2="95697"/>
                            <a14:foregroundMark x1="60662" y1="77576" x2="51535" y2="81758"/>
                            <a14:foregroundMark x1="57593" y1="11818" x2="44184" y2="121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1304" flipH="1">
                <a:off x="6286031" y="819144"/>
                <a:ext cx="1066773" cy="1368487"/>
              </a:xfrm>
              <a:prstGeom prst="rect">
                <a:avLst/>
              </a:prstGeom>
              <a:effectLst>
                <a:glow rad="101600">
                  <a:schemeClr val="accent2">
                    <a:alpha val="60000"/>
                  </a:schemeClr>
                </a:glow>
              </a:effectLst>
            </p:spPr>
          </p:pic>
          <p:grpSp>
            <p:nvGrpSpPr>
              <p:cNvPr id="36" name="Группа 35"/>
              <p:cNvGrpSpPr/>
              <p:nvPr/>
            </p:nvGrpSpPr>
            <p:grpSpPr>
              <a:xfrm>
                <a:off x="3487054" y="1067086"/>
                <a:ext cx="4417975" cy="4384716"/>
                <a:chOff x="3487054" y="1067086"/>
                <a:chExt cx="4417975" cy="4384716"/>
              </a:xfrm>
            </p:grpSpPr>
            <p:pic>
              <p:nvPicPr>
                <p:cNvPr id="24" name="Рисунок 23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113841">
                  <a:off x="5808617" y="2026105"/>
                  <a:ext cx="516230" cy="573063"/>
                </a:xfrm>
                <a:prstGeom prst="rect">
                  <a:avLst/>
                </a:prstGeom>
              </p:spPr>
            </p:pic>
            <p:pic>
              <p:nvPicPr>
                <p:cNvPr id="7" name="Рисунок 6"/>
                <p:cNvPicPr>
                  <a:picLocks noChangeAspect="1"/>
                </p:cNvPicPr>
                <p:nvPr/>
              </p:nvPicPr>
              <p:blipFill>
                <a:blip r:embed="rId15" cstate="print">
                  <a:extLst>
                    <a:ext uri="{BEBA8EAE-BF5A-486C-A8C5-ECC9F3942E4B}">
                      <a14:imgProps xmlns:a14="http://schemas.microsoft.com/office/drawing/2010/main">
                        <a14:imgLayer r:embed="rId16">
                          <a14:imgEffect>
                            <a14:backgroundRemoval t="1877" b="98850" l="9941" r="92919">
                              <a14:backgroundMark x1="50250" y1="20581" x2="45892" y2="23366"/>
                              <a14:backgroundMark x1="43078" y1="37893" x2="59283" y2="36985"/>
                              <a14:backgroundMark x1="61144" y1="30630" x2="67544" y2="26211"/>
                              <a14:backgroundMark x1="61552" y1="31598" x2="59646" y2="41404"/>
                              <a14:backgroundMark x1="61734" y1="32022" x2="60781" y2="40012"/>
                              <a14:backgroundMark x1="61325" y1="31114" x2="61916" y2="3650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87054" y="1906750"/>
                  <a:ext cx="4417975" cy="3545052"/>
                </a:xfrm>
                <a:prstGeom prst="rect">
                  <a:avLst/>
                </a:prstGeom>
              </p:spPr>
            </p:pic>
            <p:sp>
              <p:nvSpPr>
                <p:cNvPr id="8" name="Овал 7"/>
                <p:cNvSpPr/>
                <p:nvPr/>
              </p:nvSpPr>
              <p:spPr>
                <a:xfrm>
                  <a:off x="3962400" y="1985107"/>
                  <a:ext cx="3610708" cy="3407507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11" name="Рисунок 10"/>
                <p:cNvPicPr>
                  <a:picLocks noChangeAspect="1"/>
                </p:cNvPicPr>
                <p:nvPr/>
              </p:nvPicPr>
              <p:blipFill>
                <a:blip r:embed="rId17" cstate="print">
                  <a:extLst>
                    <a:ext uri="{BEBA8EAE-BF5A-486C-A8C5-ECC9F3942E4B}">
                      <a14:imgProps xmlns:a14="http://schemas.microsoft.com/office/drawing/2010/main">
                        <a14:imgLayer r:embed="rId18">
                          <a14:imgEffect>
                            <a14:backgroundRemoval t="0" b="100000" l="0" r="89984">
                              <a14:backgroundMark x1="78514" y1="28606" x2="79160" y2="38424"/>
                              <a14:backgroundMark x1="80614" y1="40606" x2="83603" y2="44242"/>
                              <a14:backgroundMark x1="78514" y1="48000" x2="76737" y2="47758"/>
                              <a14:backgroundMark x1="86187" y1="60727" x2="73183" y2="76121"/>
                              <a14:backgroundMark x1="79806" y1="54303" x2="75444" y2="5709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102927">
                  <a:off x="4186919" y="1067086"/>
                  <a:ext cx="871085" cy="1161446"/>
                </a:xfrm>
                <a:prstGeom prst="rect">
                  <a:avLst/>
                </a:prstGeom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p:spPr>
            </p:pic>
            <p:sp>
              <p:nvSpPr>
                <p:cNvPr id="12" name="Прямоугольник 11"/>
                <p:cNvSpPr/>
                <p:nvPr/>
              </p:nvSpPr>
              <p:spPr>
                <a:xfrm rot="21167714">
                  <a:off x="5538381" y="4720374"/>
                  <a:ext cx="738068" cy="5389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8" name="Прямоугольник 17"/>
                <p:cNvSpPr/>
                <p:nvPr/>
              </p:nvSpPr>
              <p:spPr>
                <a:xfrm rot="3469048">
                  <a:off x="6443232" y="4389783"/>
                  <a:ext cx="503003" cy="68729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" name="Прямоугольник 18"/>
                <p:cNvSpPr/>
                <p:nvPr/>
              </p:nvSpPr>
              <p:spPr>
                <a:xfrm rot="17244112">
                  <a:off x="6860380" y="3834795"/>
                  <a:ext cx="589972" cy="5562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20" name="Рисунок 19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20594125">
                  <a:off x="6938413" y="3086750"/>
                  <a:ext cx="574032" cy="693158"/>
                </a:xfrm>
                <a:prstGeom prst="rect">
                  <a:avLst/>
                </a:prstGeom>
              </p:spPr>
            </p:pic>
            <p:pic>
              <p:nvPicPr>
                <p:cNvPr id="21" name="Рисунок 20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6604486">
                  <a:off x="6305115" y="2101421"/>
                  <a:ext cx="416580" cy="630421"/>
                </a:xfrm>
                <a:prstGeom prst="rect">
                  <a:avLst/>
                </a:prstGeom>
              </p:spPr>
            </p:pic>
            <p:pic>
              <p:nvPicPr>
                <p:cNvPr id="23" name="Рисунок 22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18628873">
                  <a:off x="6718081" y="2461270"/>
                  <a:ext cx="568249" cy="762815"/>
                </a:xfrm>
                <a:prstGeom prst="rect">
                  <a:avLst/>
                </a:prstGeom>
              </p:spPr>
            </p:pic>
            <p:pic>
              <p:nvPicPr>
                <p:cNvPr id="25" name="Рисунок 24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613694">
                  <a:off x="5851599" y="1941052"/>
                  <a:ext cx="370135" cy="550413"/>
                </a:xfrm>
                <a:prstGeom prst="rect">
                  <a:avLst/>
                </a:prstGeom>
              </p:spPr>
            </p:pic>
            <p:pic>
              <p:nvPicPr>
                <p:cNvPr id="26" name="Рисунок 25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394419">
                  <a:off x="4181073" y="2654234"/>
                  <a:ext cx="664522" cy="737680"/>
                </a:xfrm>
                <a:prstGeom prst="rect">
                  <a:avLst/>
                </a:prstGeom>
              </p:spPr>
            </p:pic>
            <p:pic>
              <p:nvPicPr>
                <p:cNvPr id="27" name="Рисунок 26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209678">
                  <a:off x="4403817" y="2110461"/>
                  <a:ext cx="852397" cy="851125"/>
                </a:xfrm>
                <a:prstGeom prst="rect">
                  <a:avLst/>
                </a:prstGeom>
              </p:spPr>
            </p:pic>
            <p:sp>
              <p:nvSpPr>
                <p:cNvPr id="30" name="Прямоугольник 29"/>
                <p:cNvSpPr/>
                <p:nvPr/>
              </p:nvSpPr>
              <p:spPr>
                <a:xfrm rot="1518995">
                  <a:off x="4781158" y="4561798"/>
                  <a:ext cx="759168" cy="54940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31" name="Рисунок 30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6995536">
                  <a:off x="3976941" y="3741216"/>
                  <a:ext cx="1044483" cy="1191010"/>
                </a:xfrm>
                <a:prstGeom prst="rect">
                  <a:avLst/>
                </a:prstGeom>
              </p:spPr>
            </p:pic>
            <p:pic>
              <p:nvPicPr>
                <p:cNvPr id="32" name="Рисунок 31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9187795">
                  <a:off x="3844071" y="3127576"/>
                  <a:ext cx="924197" cy="980946"/>
                </a:xfrm>
                <a:prstGeom prst="rect">
                  <a:avLst/>
                </a:prstGeom>
              </p:spPr>
            </p:pic>
            <p:sp>
              <p:nvSpPr>
                <p:cNvPr id="33" name="Овал 32"/>
                <p:cNvSpPr/>
                <p:nvPr/>
              </p:nvSpPr>
              <p:spPr>
                <a:xfrm>
                  <a:off x="3959863" y="1967058"/>
                  <a:ext cx="3590515" cy="3406644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35" name="Прямая соединительная линия 34"/>
                <p:cNvCxnSpPr/>
                <p:nvPr/>
              </p:nvCxnSpPr>
              <p:spPr>
                <a:xfrm flipH="1">
                  <a:off x="5784502" y="2415341"/>
                  <a:ext cx="1227367" cy="998436"/>
                </a:xfrm>
                <a:prstGeom prst="line">
                  <a:avLst/>
                </a:prstGeom>
                <a:ln w="28575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40" name="Рисунок 39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620452">
                  <a:off x="5978106" y="2700216"/>
                  <a:ext cx="1294950" cy="1013108"/>
                </a:xfrm>
                <a:prstGeom prst="rect">
                  <a:avLst/>
                </a:prstGeom>
              </p:spPr>
            </p:pic>
            <p:pic>
              <p:nvPicPr>
                <p:cNvPr id="41" name="Рисунок 40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3227174">
                  <a:off x="6004013" y="3063657"/>
                  <a:ext cx="1419802" cy="1110786"/>
                </a:xfrm>
                <a:prstGeom prst="rect">
                  <a:avLst/>
                </a:prstGeom>
              </p:spPr>
            </p:pic>
            <p:pic>
              <p:nvPicPr>
                <p:cNvPr id="42" name="Рисунок 41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4809521">
                  <a:off x="5751290" y="3431863"/>
                  <a:ext cx="1550744" cy="1213229"/>
                </a:xfrm>
                <a:prstGeom prst="rect">
                  <a:avLst/>
                </a:prstGeom>
              </p:spPr>
            </p:pic>
            <p:pic>
              <p:nvPicPr>
                <p:cNvPr id="44" name="Рисунок 43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6545499">
                  <a:off x="5387372" y="3733454"/>
                  <a:ext cx="1527592" cy="1195115"/>
                </a:xfrm>
                <a:prstGeom prst="rect">
                  <a:avLst/>
                </a:prstGeom>
              </p:spPr>
            </p:pic>
            <p:pic>
              <p:nvPicPr>
                <p:cNvPr id="45" name="Рисунок 44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9111080">
                  <a:off x="4785580" y="3661742"/>
                  <a:ext cx="1678778" cy="1313396"/>
                </a:xfrm>
                <a:prstGeom prst="rect">
                  <a:avLst/>
                </a:prstGeom>
              </p:spPr>
            </p:pic>
            <p:pic>
              <p:nvPicPr>
                <p:cNvPr id="46" name="Рисунок 45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0820161">
                  <a:off x="4324383" y="3476617"/>
                  <a:ext cx="1661792" cy="1300107"/>
                </a:xfrm>
                <a:prstGeom prst="rect">
                  <a:avLst/>
                </a:prstGeom>
              </p:spPr>
            </p:pic>
            <p:pic>
              <p:nvPicPr>
                <p:cNvPr id="47" name="Рисунок 46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034558">
                  <a:off x="4174632" y="3125462"/>
                  <a:ext cx="1545132" cy="1208838"/>
                </a:xfrm>
                <a:prstGeom prst="rect">
                  <a:avLst/>
                </a:prstGeom>
              </p:spPr>
            </p:pic>
            <p:pic>
              <p:nvPicPr>
                <p:cNvPr id="48" name="Рисунок 47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526253">
                  <a:off x="4245555" y="2706793"/>
                  <a:ext cx="1528662" cy="1195952"/>
                </a:xfrm>
                <a:prstGeom prst="rect">
                  <a:avLst/>
                </a:prstGeom>
              </p:spPr>
            </p:pic>
            <p:sp>
              <p:nvSpPr>
                <p:cNvPr id="50" name="Овал 49"/>
                <p:cNvSpPr/>
                <p:nvPr/>
              </p:nvSpPr>
              <p:spPr>
                <a:xfrm>
                  <a:off x="4009706" y="2008816"/>
                  <a:ext cx="3516096" cy="33436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52" name="Прямая соединительная линия 51"/>
                <p:cNvCxnSpPr>
                  <a:endCxn id="33" idx="4"/>
                </p:cNvCxnSpPr>
                <p:nvPr/>
              </p:nvCxnSpPr>
              <p:spPr>
                <a:xfrm flipH="1">
                  <a:off x="5755121" y="2014452"/>
                  <a:ext cx="5563" cy="3359250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Прямая соединительная линия 56"/>
                <p:cNvCxnSpPr/>
                <p:nvPr/>
              </p:nvCxnSpPr>
              <p:spPr>
                <a:xfrm flipV="1">
                  <a:off x="4182913" y="2863772"/>
                  <a:ext cx="3118015" cy="1688304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Прямая соединительная линия 63"/>
                <p:cNvCxnSpPr/>
                <p:nvPr/>
              </p:nvCxnSpPr>
              <p:spPr>
                <a:xfrm>
                  <a:off x="4226142" y="2822908"/>
                  <a:ext cx="3071339" cy="1763057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68" name="Рисунок 67"/>
                <p:cNvPicPr>
                  <a:picLocks noChangeAspect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4869874" y="2490679"/>
                  <a:ext cx="1956986" cy="1786283"/>
                </a:xfrm>
                <a:prstGeom prst="rect">
                  <a:avLst/>
                </a:prstGeom>
              </p:spPr>
            </p:pic>
            <p:grpSp>
              <p:nvGrpSpPr>
                <p:cNvPr id="79" name="Группа 78"/>
                <p:cNvGrpSpPr/>
                <p:nvPr/>
              </p:nvGrpSpPr>
              <p:grpSpPr>
                <a:xfrm>
                  <a:off x="5975665" y="2132011"/>
                  <a:ext cx="958618" cy="999831"/>
                  <a:chOff x="5975665" y="2132011"/>
                  <a:chExt cx="958618" cy="999831"/>
                </a:xfrm>
              </p:grpSpPr>
              <p:pic>
                <p:nvPicPr>
                  <p:cNvPr id="71" name="Рисунок 70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3569383">
                    <a:off x="5917290" y="2238701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6" name="TextBox 75"/>
                  <p:cNvSpPr txBox="1"/>
                  <p:nvPr/>
                </p:nvSpPr>
                <p:spPr>
                  <a:xfrm rot="1824789">
                    <a:off x="5975665" y="2453189"/>
                    <a:ext cx="95861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</a:t>
                    </a:r>
                    <a:r>
                      <a:rPr lang="ru-RU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</a:t>
                    </a:r>
                  </a:p>
                </p:txBody>
              </p:sp>
            </p:grpSp>
            <p:grpSp>
              <p:nvGrpSpPr>
                <p:cNvPr id="22" name="Группа 21"/>
                <p:cNvGrpSpPr/>
                <p:nvPr/>
              </p:nvGrpSpPr>
              <p:grpSpPr>
                <a:xfrm>
                  <a:off x="6752697" y="3232462"/>
                  <a:ext cx="786452" cy="1245175"/>
                  <a:chOff x="6752697" y="3232462"/>
                  <a:chExt cx="786452" cy="1245175"/>
                </a:xfrm>
              </p:grpSpPr>
              <p:pic>
                <p:nvPicPr>
                  <p:cNvPr id="72" name="Рисунок 71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324788">
                    <a:off x="6646007" y="3339152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7" name="Прямоугольник 76"/>
                  <p:cNvSpPr/>
                  <p:nvPr/>
                </p:nvSpPr>
                <p:spPr>
                  <a:xfrm rot="5866646">
                    <a:off x="6547746" y="3735574"/>
                    <a:ext cx="1207127" cy="276999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</a:rPr>
                      <a:t>Вопрос№2</a:t>
                    </a:r>
                  </a:p>
                </p:txBody>
              </p:sp>
            </p:grpSp>
            <p:grpSp>
              <p:nvGrpSpPr>
                <p:cNvPr id="28" name="Группа 27"/>
                <p:cNvGrpSpPr/>
                <p:nvPr/>
              </p:nvGrpSpPr>
              <p:grpSpPr>
                <a:xfrm>
                  <a:off x="5706446" y="4380180"/>
                  <a:ext cx="1164908" cy="786452"/>
                  <a:chOff x="5706446" y="4380180"/>
                  <a:chExt cx="1164908" cy="786452"/>
                </a:xfrm>
              </p:grpSpPr>
              <p:pic>
                <p:nvPicPr>
                  <p:cNvPr id="73" name="Рисунок 72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5868456" y="4380180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2" name="TextBox 1"/>
                  <p:cNvSpPr txBox="1"/>
                  <p:nvPr/>
                </p:nvSpPr>
                <p:spPr>
                  <a:xfrm rot="9014763">
                    <a:off x="5706446" y="4702045"/>
                    <a:ext cx="1164908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Вопрос№3</a:t>
                    </a:r>
                  </a:p>
                </p:txBody>
              </p:sp>
            </p:grpSp>
            <p:sp>
              <p:nvSpPr>
                <p:cNvPr id="4" name="TextBox 3"/>
                <p:cNvSpPr txBox="1"/>
                <p:nvPr/>
              </p:nvSpPr>
              <p:spPr>
                <a:xfrm rot="16200000">
                  <a:off x="4378669" y="3369641"/>
                  <a:ext cx="109084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ru-RU" sz="1200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Вопрос№5</a:t>
                  </a:r>
                </a:p>
              </p:txBody>
            </p:sp>
            <p:grpSp>
              <p:nvGrpSpPr>
                <p:cNvPr id="34" name="Группа 33"/>
                <p:cNvGrpSpPr/>
                <p:nvPr/>
              </p:nvGrpSpPr>
              <p:grpSpPr>
                <a:xfrm>
                  <a:off x="4077805" y="2952857"/>
                  <a:ext cx="1563159" cy="2281415"/>
                  <a:chOff x="4077805" y="2952857"/>
                  <a:chExt cx="1563159" cy="2281415"/>
                </a:xfrm>
              </p:grpSpPr>
              <p:pic>
                <p:nvPicPr>
                  <p:cNvPr id="75" name="Рисунок 74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115066">
                    <a:off x="3971115" y="3279292"/>
                    <a:ext cx="999831" cy="786452"/>
                  </a:xfrm>
                  <a:prstGeom prst="rect">
                    <a:avLst/>
                  </a:prstGeom>
                </p:spPr>
              </p:pic>
              <p:grpSp>
                <p:nvGrpSpPr>
                  <p:cNvPr id="29" name="Группа 28"/>
                  <p:cNvGrpSpPr/>
                  <p:nvPr/>
                </p:nvGrpSpPr>
                <p:grpSpPr>
                  <a:xfrm>
                    <a:off x="4640595" y="4234441"/>
                    <a:ext cx="1000369" cy="999831"/>
                    <a:chOff x="4640595" y="4234441"/>
                    <a:chExt cx="1000369" cy="999831"/>
                  </a:xfrm>
                </p:grpSpPr>
                <p:pic>
                  <p:nvPicPr>
                    <p:cNvPr id="74" name="Рисунок 73"/>
                    <p:cNvPicPr>
                      <a:picLocks noChangeAspect="1"/>
                    </p:cNvPicPr>
                    <p:nvPr/>
                  </p:nvPicPr>
                  <p:blipFill>
                    <a:blip r:embed="rId22"/>
                    <a:stretch>
                      <a:fillRect/>
                    </a:stretch>
                  </p:blipFill>
                  <p:spPr>
                    <a:xfrm rot="3506726">
                      <a:off x="4672549" y="4341131"/>
                      <a:ext cx="999831" cy="786452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" name="TextBox 2"/>
                    <p:cNvSpPr txBox="1"/>
                    <p:nvPr/>
                  </p:nvSpPr>
                  <p:spPr>
                    <a:xfrm rot="12545130">
                      <a:off x="4640595" y="4584946"/>
                      <a:ext cx="100036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ru-RU" sz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Вопрос№4</a:t>
                      </a:r>
                    </a:p>
                  </p:txBody>
                </p:sp>
              </p:grpSp>
              <p:sp>
                <p:nvSpPr>
                  <p:cNvPr id="5" name="TextBox 4"/>
                  <p:cNvSpPr txBox="1"/>
                  <p:nvPr/>
                </p:nvSpPr>
                <p:spPr>
                  <a:xfrm rot="16419128">
                    <a:off x="3898336" y="3396603"/>
                    <a:ext cx="1164492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Вопрос№5</a:t>
                    </a:r>
                  </a:p>
                </p:txBody>
              </p:sp>
            </p:grpSp>
            <p:grpSp>
              <p:nvGrpSpPr>
                <p:cNvPr id="37" name="Группа 36"/>
                <p:cNvGrpSpPr/>
                <p:nvPr/>
              </p:nvGrpSpPr>
              <p:grpSpPr>
                <a:xfrm>
                  <a:off x="4618483" y="2402385"/>
                  <a:ext cx="924673" cy="360203"/>
                  <a:chOff x="4618483" y="2402385"/>
                  <a:chExt cx="924673" cy="360203"/>
                </a:xfrm>
              </p:grpSpPr>
              <p:sp>
                <p:nvSpPr>
                  <p:cNvPr id="70" name="Прямоугольник 69"/>
                  <p:cNvSpPr/>
                  <p:nvPr/>
                </p:nvSpPr>
                <p:spPr>
                  <a:xfrm rot="19864226">
                    <a:off x="4618483" y="2402385"/>
                    <a:ext cx="919469" cy="360203"/>
                  </a:xfrm>
                  <a:prstGeom prst="rect">
                    <a:avLst/>
                  </a:prstGeom>
                  <a:solidFill>
                    <a:schemeClr val="tx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6" name="TextBox 15"/>
                  <p:cNvSpPr txBox="1"/>
                  <p:nvPr/>
                </p:nvSpPr>
                <p:spPr>
                  <a:xfrm rot="19970302">
                    <a:off x="4633002" y="2430213"/>
                    <a:ext cx="910154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Вопрос№6</a:t>
                    </a:r>
                  </a:p>
                </p:txBody>
              </p:sp>
            </p:grpSp>
          </p:grpSp>
        </p:grpSp>
      </p:grpSp>
      <p:sp>
        <p:nvSpPr>
          <p:cNvPr id="38" name="Прямоугольник 37"/>
          <p:cNvSpPr/>
          <p:nvPr/>
        </p:nvSpPr>
        <p:spPr>
          <a:xfrm>
            <a:off x="8286825" y="754890"/>
            <a:ext cx="3723809" cy="178583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Вопрос№1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греков айва́ ассоциируется с Афродитой. В Греции айву нередко запекают в НЕГО, который подают по радостному событию. Назовите ЕГО двумя словами, начинающимися на соседние буквы алфавита.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9692449" y="2923622"/>
            <a:ext cx="233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Свадебный торт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692449" y="3257319"/>
            <a:ext cx="2391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Осетинский пирог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9692449" y="3585900"/>
            <a:ext cx="210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Кабачковая икра </a:t>
            </a:r>
          </a:p>
        </p:txBody>
      </p:sp>
      <p:pic>
        <p:nvPicPr>
          <p:cNvPr id="1026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3788" y="4552076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594" y="4519734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9263939" y="4534849"/>
            <a:ext cx="1254276" cy="125305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9293583" y="4544925"/>
            <a:ext cx="1194920" cy="127417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9" name="TextBox 68"/>
          <p:cNvSpPr txBox="1"/>
          <p:nvPr/>
        </p:nvSpPr>
        <p:spPr>
          <a:xfrm>
            <a:off x="9692627" y="3874073"/>
            <a:ext cx="2882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Праздничный торт</a:t>
            </a:r>
          </a:p>
        </p:txBody>
      </p:sp>
      <p:sp>
        <p:nvSpPr>
          <p:cNvPr id="51" name="Управляющая кнопка: настраиваемая 50">
            <a:hlinkClick r:id="" action="ppaction://hlinkshowjump?jump=nextslide" highlightClick="1"/>
          </p:cNvPr>
          <p:cNvSpPr/>
          <p:nvPr/>
        </p:nvSpPr>
        <p:spPr>
          <a:xfrm>
            <a:off x="9218797" y="6441440"/>
            <a:ext cx="2949399" cy="394469"/>
          </a:xfrm>
          <a:prstGeom prst="actionButtonBlank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Перейти к следующему вопросу </a:t>
            </a:r>
          </a:p>
        </p:txBody>
      </p:sp>
    </p:spTree>
    <p:extLst>
      <p:ext uri="{BB962C8B-B14F-4D97-AF65-F5344CB8AC3E}">
        <p14:creationId xmlns:p14="http://schemas.microsoft.com/office/powerpoint/2010/main" val="42688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8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4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2270202" y="257319"/>
            <a:ext cx="6859955" cy="6859955"/>
            <a:chOff x="2270202" y="257319"/>
            <a:chExt cx="6859955" cy="6859955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61" b="89844" l="6641" r="925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0202" y="257319"/>
              <a:ext cx="6859955" cy="6859955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364" b="100000" l="404" r="89984">
                          <a14:foregroundMark x1="6462" y1="57455" x2="404" y2="89273"/>
                          <a14:backgroundMark x1="12843" y1="12848" x2="4200" y2="35333"/>
                          <a14:backgroundMark x1="70598" y1="50545" x2="71163" y2="59636"/>
                          <a14:backgroundMark x1="69467" y1="67879" x2="69144" y2="8927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86251">
              <a:off x="3026490" y="2772464"/>
              <a:ext cx="944436" cy="1259248"/>
            </a:xfrm>
            <a:prstGeom prst="rect">
              <a:avLst/>
            </a:prstGeom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0" r="89984">
                        <a14:backgroundMark x1="53150" y1="17939" x2="58724" y2="24303"/>
                        <a14:backgroundMark x1="59208" y1="24121" x2="58562" y2="38424"/>
                        <a14:backgroundMark x1="57835" y1="46606" x2="60339" y2="50121"/>
                        <a14:backgroundMark x1="55412" y1="53152" x2="61228" y2="50970"/>
                        <a14:backgroundMark x1="55170" y1="52970" x2="53393" y2="59333"/>
                        <a14:backgroundMark x1="60339" y1="31030" x2="57674" y2="45091"/>
                        <a14:backgroundMark x1="52262" y1="60182" x2="55412" y2="58545"/>
                        <a14:backgroundMark x1="37722" y1="67212" x2="71971" y2="98242"/>
                        <a14:backgroundMark x1="72375" y1="96242" x2="72375" y2="99091"/>
                        <a14:backgroundMark x1="42003" y1="66061" x2="47092" y2="66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5971" flipH="1">
            <a:off x="4079479" y="5209036"/>
            <a:ext cx="1085963" cy="14524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2061" b="60970" l="17286" r="87318">
                        <a14:foregroundMark x1="40792" y1="51758" x2="87318" y2="52545"/>
                        <a14:foregroundMark x1="48465" y1="20242" x2="58320" y2="14970"/>
                        <a14:foregroundMark x1="60016" y1="14727" x2="72617" y2="16303"/>
                        <a14:foregroundMark x1="85218" y1="50182" x2="87318" y2="60970"/>
                        <a14:foregroundMark x1="39015" y1="53333" x2="33764" y2="59879"/>
                        <a14:foregroundMark x1="57916" y1="59091" x2="33441" y2="59879"/>
                        <a14:backgroundMark x1="35218" y1="35212" x2="56220" y2="12909"/>
                        <a14:backgroundMark x1="41842" y1="33879" x2="36591" y2="53333"/>
                        <a14:backgroundMark x1="54443" y1="62788" x2="33441" y2="6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21" t="6242" r="3951" b="34992"/>
          <a:stretch/>
        </p:blipFill>
        <p:spPr>
          <a:xfrm rot="9486252" flipH="1">
            <a:off x="6061018" y="5112732"/>
            <a:ext cx="1621577" cy="1449002"/>
          </a:xfrm>
          <a:prstGeom prst="rect">
            <a:avLst/>
          </a:prstGeom>
          <a:effectLst>
            <a:glow rad="101600">
              <a:srgbClr val="92D050">
                <a:alpha val="60000"/>
              </a:srgbClr>
            </a:glow>
          </a:effectLst>
        </p:spPr>
      </p:pic>
      <p:grpSp>
        <p:nvGrpSpPr>
          <p:cNvPr id="43" name="Группа 42"/>
          <p:cNvGrpSpPr/>
          <p:nvPr/>
        </p:nvGrpSpPr>
        <p:grpSpPr>
          <a:xfrm>
            <a:off x="3487054" y="819144"/>
            <a:ext cx="4861432" cy="4632658"/>
            <a:chOff x="3487054" y="819144"/>
            <a:chExt cx="4861432" cy="4632658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99818" l="25283" r="99758">
                          <a14:foregroundMark x1="64055" y1="72424" x2="43053" y2="87333"/>
                          <a14:foregroundMark x1="43296" y1="85091" x2="38045" y2="99818"/>
                          <a14:foregroundMark x1="66559" y1="73152" x2="69063" y2="77939"/>
                          <a14:foregroundMark x1="68578" y1="78424" x2="68336" y2="83212"/>
                          <a14:foregroundMark x1="68821" y1="84424" x2="67205" y2="92121"/>
                          <a14:foregroundMark x1="68174" y1="92303" x2="69467" y2="99273"/>
                          <a14:foregroundMark x1="64701" y1="75515" x2="51696" y2="99273"/>
                          <a14:foregroundMark x1="97981" y1="84242" x2="86591" y2="92970"/>
                          <a14:foregroundMark x1="86187" y1="96424" x2="83199" y2="99818"/>
                          <a14:foregroundMark x1="48061" y1="87515" x2="45315" y2="92303"/>
                          <a14:foregroundMark x1="58078" y1="95030" x2="58078" y2="95030"/>
                          <a14:backgroundMark x1="36187" y1="69212" x2="33522" y2="9163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85892">
              <a:off x="7521070" y="2836906"/>
              <a:ext cx="827416" cy="1103221"/>
            </a:xfrm>
            <a:prstGeom prst="rect">
              <a:avLst/>
            </a:prstGeom>
            <a:effectLst>
              <a:glow rad="101600">
                <a:schemeClr val="tx2">
                  <a:alpha val="60000"/>
                </a:schemeClr>
              </a:glow>
            </a:effectLst>
          </p:spPr>
        </p:pic>
        <p:grpSp>
          <p:nvGrpSpPr>
            <p:cNvPr id="39" name="Группа 38"/>
            <p:cNvGrpSpPr/>
            <p:nvPr/>
          </p:nvGrpSpPr>
          <p:grpSpPr>
            <a:xfrm>
              <a:off x="3487054" y="819144"/>
              <a:ext cx="4417975" cy="4632658"/>
              <a:chOff x="3487054" y="819144"/>
              <a:chExt cx="4417975" cy="4632658"/>
            </a:xfrm>
          </p:grpSpPr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61" b="100000" l="0" r="71163">
                            <a14:foregroundMark x1="49515" y1="65394" x2="71163" y2="81939"/>
                            <a14:foregroundMark x1="50646" y1="86424" x2="60258" y2="99818"/>
                            <a14:foregroundMark x1="54685" y1="87818" x2="66478" y2="99515"/>
                            <a14:foregroundMark x1="10016" y1="99152" x2="0" y2="89939"/>
                            <a14:foregroundMark x1="67609" y1="82242" x2="68740" y2="95697"/>
                            <a14:foregroundMark x1="60662" y1="77576" x2="51535" y2="81758"/>
                            <a14:foregroundMark x1="57593" y1="11818" x2="44184" y2="121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1304" flipH="1">
                <a:off x="6286031" y="819144"/>
                <a:ext cx="1066773" cy="1368487"/>
              </a:xfrm>
              <a:prstGeom prst="rect">
                <a:avLst/>
              </a:prstGeom>
              <a:effectLst>
                <a:glow rad="101600">
                  <a:schemeClr val="accent2">
                    <a:alpha val="60000"/>
                  </a:schemeClr>
                </a:glow>
              </a:effectLst>
            </p:spPr>
          </p:pic>
          <p:grpSp>
            <p:nvGrpSpPr>
              <p:cNvPr id="36" name="Группа 35"/>
              <p:cNvGrpSpPr/>
              <p:nvPr/>
            </p:nvGrpSpPr>
            <p:grpSpPr>
              <a:xfrm>
                <a:off x="3487054" y="1067086"/>
                <a:ext cx="4417975" cy="4384716"/>
                <a:chOff x="3487054" y="1067086"/>
                <a:chExt cx="4417975" cy="4384716"/>
              </a:xfrm>
            </p:grpSpPr>
            <p:pic>
              <p:nvPicPr>
                <p:cNvPr id="24" name="Рисунок 23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113841">
                  <a:off x="5808617" y="2026105"/>
                  <a:ext cx="516230" cy="573063"/>
                </a:xfrm>
                <a:prstGeom prst="rect">
                  <a:avLst/>
                </a:prstGeom>
              </p:spPr>
            </p:pic>
            <p:pic>
              <p:nvPicPr>
                <p:cNvPr id="7" name="Рисунок 6"/>
                <p:cNvPicPr>
                  <a:picLocks noChangeAspect="1"/>
                </p:cNvPicPr>
                <p:nvPr/>
              </p:nvPicPr>
              <p:blipFill>
                <a:blip r:embed="rId15" cstate="print">
                  <a:extLst>
                    <a:ext uri="{BEBA8EAE-BF5A-486C-A8C5-ECC9F3942E4B}">
                      <a14:imgProps xmlns:a14="http://schemas.microsoft.com/office/drawing/2010/main">
                        <a14:imgLayer r:embed="rId16">
                          <a14:imgEffect>
                            <a14:backgroundRemoval t="1877" b="98850" l="9941" r="92919">
                              <a14:backgroundMark x1="50250" y1="20581" x2="45892" y2="23366"/>
                              <a14:backgroundMark x1="43078" y1="37893" x2="59283" y2="36985"/>
                              <a14:backgroundMark x1="61144" y1="30630" x2="67544" y2="26211"/>
                              <a14:backgroundMark x1="61552" y1="31598" x2="59646" y2="41404"/>
                              <a14:backgroundMark x1="61734" y1="32022" x2="60781" y2="40012"/>
                              <a14:backgroundMark x1="61325" y1="31114" x2="61916" y2="3650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87054" y="1906750"/>
                  <a:ext cx="4417975" cy="3545052"/>
                </a:xfrm>
                <a:prstGeom prst="rect">
                  <a:avLst/>
                </a:prstGeom>
              </p:spPr>
            </p:pic>
            <p:sp>
              <p:nvSpPr>
                <p:cNvPr id="8" name="Овал 7"/>
                <p:cNvSpPr/>
                <p:nvPr/>
              </p:nvSpPr>
              <p:spPr>
                <a:xfrm>
                  <a:off x="3962400" y="1985107"/>
                  <a:ext cx="3610708" cy="3407507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11" name="Рисунок 10"/>
                <p:cNvPicPr>
                  <a:picLocks noChangeAspect="1"/>
                </p:cNvPicPr>
                <p:nvPr/>
              </p:nvPicPr>
              <p:blipFill>
                <a:blip r:embed="rId17" cstate="print">
                  <a:extLst>
                    <a:ext uri="{BEBA8EAE-BF5A-486C-A8C5-ECC9F3942E4B}">
                      <a14:imgProps xmlns:a14="http://schemas.microsoft.com/office/drawing/2010/main">
                        <a14:imgLayer r:embed="rId18">
                          <a14:imgEffect>
                            <a14:backgroundRemoval t="0" b="100000" l="0" r="89984">
                              <a14:backgroundMark x1="78514" y1="28606" x2="79160" y2="38424"/>
                              <a14:backgroundMark x1="80614" y1="40606" x2="83603" y2="44242"/>
                              <a14:backgroundMark x1="78514" y1="48000" x2="76737" y2="47758"/>
                              <a14:backgroundMark x1="86187" y1="60727" x2="73183" y2="76121"/>
                              <a14:backgroundMark x1="79806" y1="54303" x2="75444" y2="5709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102927">
                  <a:off x="4186919" y="1067086"/>
                  <a:ext cx="871085" cy="1161446"/>
                </a:xfrm>
                <a:prstGeom prst="rect">
                  <a:avLst/>
                </a:prstGeom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p:spPr>
            </p:pic>
            <p:sp>
              <p:nvSpPr>
                <p:cNvPr id="12" name="Прямоугольник 11"/>
                <p:cNvSpPr/>
                <p:nvPr/>
              </p:nvSpPr>
              <p:spPr>
                <a:xfrm rot="21167714">
                  <a:off x="5538381" y="4720374"/>
                  <a:ext cx="738068" cy="5389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8" name="Прямоугольник 17"/>
                <p:cNvSpPr/>
                <p:nvPr/>
              </p:nvSpPr>
              <p:spPr>
                <a:xfrm rot="3469048">
                  <a:off x="6443232" y="4389783"/>
                  <a:ext cx="503003" cy="68729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" name="Прямоугольник 18"/>
                <p:cNvSpPr/>
                <p:nvPr/>
              </p:nvSpPr>
              <p:spPr>
                <a:xfrm rot="17244112">
                  <a:off x="6860380" y="3834795"/>
                  <a:ext cx="589972" cy="5562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20" name="Рисунок 19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20594125">
                  <a:off x="6938413" y="3086750"/>
                  <a:ext cx="574032" cy="693158"/>
                </a:xfrm>
                <a:prstGeom prst="rect">
                  <a:avLst/>
                </a:prstGeom>
              </p:spPr>
            </p:pic>
            <p:pic>
              <p:nvPicPr>
                <p:cNvPr id="21" name="Рисунок 20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6604486">
                  <a:off x="6305115" y="2101421"/>
                  <a:ext cx="416580" cy="630421"/>
                </a:xfrm>
                <a:prstGeom prst="rect">
                  <a:avLst/>
                </a:prstGeom>
              </p:spPr>
            </p:pic>
            <p:pic>
              <p:nvPicPr>
                <p:cNvPr id="23" name="Рисунок 22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18628873">
                  <a:off x="6718081" y="2461270"/>
                  <a:ext cx="568249" cy="762815"/>
                </a:xfrm>
                <a:prstGeom prst="rect">
                  <a:avLst/>
                </a:prstGeom>
              </p:spPr>
            </p:pic>
            <p:pic>
              <p:nvPicPr>
                <p:cNvPr id="25" name="Рисунок 24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613694">
                  <a:off x="5851599" y="1941052"/>
                  <a:ext cx="370135" cy="550413"/>
                </a:xfrm>
                <a:prstGeom prst="rect">
                  <a:avLst/>
                </a:prstGeom>
              </p:spPr>
            </p:pic>
            <p:pic>
              <p:nvPicPr>
                <p:cNvPr id="26" name="Рисунок 25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394419">
                  <a:off x="4181073" y="2654234"/>
                  <a:ext cx="664522" cy="737680"/>
                </a:xfrm>
                <a:prstGeom prst="rect">
                  <a:avLst/>
                </a:prstGeom>
              </p:spPr>
            </p:pic>
            <p:pic>
              <p:nvPicPr>
                <p:cNvPr id="27" name="Рисунок 26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209678">
                  <a:off x="4403817" y="2110461"/>
                  <a:ext cx="852397" cy="851125"/>
                </a:xfrm>
                <a:prstGeom prst="rect">
                  <a:avLst/>
                </a:prstGeom>
              </p:spPr>
            </p:pic>
            <p:sp>
              <p:nvSpPr>
                <p:cNvPr id="30" name="Прямоугольник 29"/>
                <p:cNvSpPr/>
                <p:nvPr/>
              </p:nvSpPr>
              <p:spPr>
                <a:xfrm rot="1518995">
                  <a:off x="4781158" y="4561798"/>
                  <a:ext cx="759168" cy="54940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31" name="Рисунок 30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6995536">
                  <a:off x="3976941" y="3741216"/>
                  <a:ext cx="1044483" cy="1191010"/>
                </a:xfrm>
                <a:prstGeom prst="rect">
                  <a:avLst/>
                </a:prstGeom>
              </p:spPr>
            </p:pic>
            <p:pic>
              <p:nvPicPr>
                <p:cNvPr id="32" name="Рисунок 31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9187795">
                  <a:off x="3844071" y="3127576"/>
                  <a:ext cx="924197" cy="980946"/>
                </a:xfrm>
                <a:prstGeom prst="rect">
                  <a:avLst/>
                </a:prstGeom>
              </p:spPr>
            </p:pic>
            <p:sp>
              <p:nvSpPr>
                <p:cNvPr id="33" name="Овал 32"/>
                <p:cNvSpPr/>
                <p:nvPr/>
              </p:nvSpPr>
              <p:spPr>
                <a:xfrm>
                  <a:off x="3959863" y="1967058"/>
                  <a:ext cx="3590515" cy="3406644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35" name="Прямая соединительная линия 34"/>
                <p:cNvCxnSpPr/>
                <p:nvPr/>
              </p:nvCxnSpPr>
              <p:spPr>
                <a:xfrm flipH="1">
                  <a:off x="5784502" y="2415341"/>
                  <a:ext cx="1227367" cy="998436"/>
                </a:xfrm>
                <a:prstGeom prst="line">
                  <a:avLst/>
                </a:prstGeom>
                <a:ln w="28575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40" name="Рисунок 39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620452">
                  <a:off x="5978106" y="2700216"/>
                  <a:ext cx="1294950" cy="1013108"/>
                </a:xfrm>
                <a:prstGeom prst="rect">
                  <a:avLst/>
                </a:prstGeom>
              </p:spPr>
            </p:pic>
            <p:pic>
              <p:nvPicPr>
                <p:cNvPr id="41" name="Рисунок 40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3227174">
                  <a:off x="6004013" y="3063657"/>
                  <a:ext cx="1419802" cy="1110786"/>
                </a:xfrm>
                <a:prstGeom prst="rect">
                  <a:avLst/>
                </a:prstGeom>
              </p:spPr>
            </p:pic>
            <p:pic>
              <p:nvPicPr>
                <p:cNvPr id="42" name="Рисунок 41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4809521">
                  <a:off x="5751290" y="3431863"/>
                  <a:ext cx="1550744" cy="1213229"/>
                </a:xfrm>
                <a:prstGeom prst="rect">
                  <a:avLst/>
                </a:prstGeom>
              </p:spPr>
            </p:pic>
            <p:pic>
              <p:nvPicPr>
                <p:cNvPr id="44" name="Рисунок 43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6545499">
                  <a:off x="5387372" y="3733454"/>
                  <a:ext cx="1527592" cy="1195115"/>
                </a:xfrm>
                <a:prstGeom prst="rect">
                  <a:avLst/>
                </a:prstGeom>
              </p:spPr>
            </p:pic>
            <p:pic>
              <p:nvPicPr>
                <p:cNvPr id="45" name="Рисунок 44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9111080">
                  <a:off x="4785580" y="3661742"/>
                  <a:ext cx="1678778" cy="1313396"/>
                </a:xfrm>
                <a:prstGeom prst="rect">
                  <a:avLst/>
                </a:prstGeom>
              </p:spPr>
            </p:pic>
            <p:pic>
              <p:nvPicPr>
                <p:cNvPr id="46" name="Рисунок 45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0820161">
                  <a:off x="4324383" y="3476617"/>
                  <a:ext cx="1661792" cy="1300107"/>
                </a:xfrm>
                <a:prstGeom prst="rect">
                  <a:avLst/>
                </a:prstGeom>
              </p:spPr>
            </p:pic>
            <p:pic>
              <p:nvPicPr>
                <p:cNvPr id="47" name="Рисунок 46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034558">
                  <a:off x="4174632" y="3125462"/>
                  <a:ext cx="1545132" cy="1208838"/>
                </a:xfrm>
                <a:prstGeom prst="rect">
                  <a:avLst/>
                </a:prstGeom>
              </p:spPr>
            </p:pic>
            <p:pic>
              <p:nvPicPr>
                <p:cNvPr id="48" name="Рисунок 47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526253">
                  <a:off x="4245555" y="2706793"/>
                  <a:ext cx="1528662" cy="1195952"/>
                </a:xfrm>
                <a:prstGeom prst="rect">
                  <a:avLst/>
                </a:prstGeom>
              </p:spPr>
            </p:pic>
            <p:sp>
              <p:nvSpPr>
                <p:cNvPr id="50" name="Овал 49"/>
                <p:cNvSpPr/>
                <p:nvPr/>
              </p:nvSpPr>
              <p:spPr>
                <a:xfrm>
                  <a:off x="4009706" y="2008816"/>
                  <a:ext cx="3516096" cy="33436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52" name="Прямая соединительная линия 51"/>
                <p:cNvCxnSpPr>
                  <a:endCxn id="33" idx="4"/>
                </p:cNvCxnSpPr>
                <p:nvPr/>
              </p:nvCxnSpPr>
              <p:spPr>
                <a:xfrm flipH="1">
                  <a:off x="5755121" y="2014452"/>
                  <a:ext cx="5563" cy="3359250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Прямая соединительная линия 56"/>
                <p:cNvCxnSpPr/>
                <p:nvPr/>
              </p:nvCxnSpPr>
              <p:spPr>
                <a:xfrm flipV="1">
                  <a:off x="4182913" y="2863772"/>
                  <a:ext cx="3118015" cy="1688304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Прямая соединительная линия 63"/>
                <p:cNvCxnSpPr/>
                <p:nvPr/>
              </p:nvCxnSpPr>
              <p:spPr>
                <a:xfrm>
                  <a:off x="4226142" y="2822908"/>
                  <a:ext cx="3071339" cy="1763057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68" name="Рисунок 67"/>
                <p:cNvPicPr>
                  <a:picLocks noChangeAspect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4869874" y="2490679"/>
                  <a:ext cx="1956986" cy="1786283"/>
                </a:xfrm>
                <a:prstGeom prst="rect">
                  <a:avLst/>
                </a:prstGeom>
              </p:spPr>
            </p:pic>
            <p:grpSp>
              <p:nvGrpSpPr>
                <p:cNvPr id="79" name="Группа 78"/>
                <p:cNvGrpSpPr/>
                <p:nvPr/>
              </p:nvGrpSpPr>
              <p:grpSpPr>
                <a:xfrm>
                  <a:off x="5975665" y="2132011"/>
                  <a:ext cx="958618" cy="999831"/>
                  <a:chOff x="5975665" y="2132011"/>
                  <a:chExt cx="958618" cy="999831"/>
                </a:xfrm>
              </p:grpSpPr>
              <p:pic>
                <p:nvPicPr>
                  <p:cNvPr id="71" name="Рисунок 70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3569383">
                    <a:off x="5917290" y="2238701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6" name="TextBox 75"/>
                  <p:cNvSpPr txBox="1"/>
                  <p:nvPr/>
                </p:nvSpPr>
                <p:spPr>
                  <a:xfrm rot="1824789">
                    <a:off x="5975665" y="2453189"/>
                    <a:ext cx="95861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</a:t>
                    </a:r>
                    <a:r>
                      <a:rPr lang="ru-RU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</a:t>
                    </a:r>
                  </a:p>
                </p:txBody>
              </p:sp>
            </p:grpSp>
            <p:grpSp>
              <p:nvGrpSpPr>
                <p:cNvPr id="22" name="Группа 21"/>
                <p:cNvGrpSpPr/>
                <p:nvPr/>
              </p:nvGrpSpPr>
              <p:grpSpPr>
                <a:xfrm>
                  <a:off x="6752697" y="3232462"/>
                  <a:ext cx="786452" cy="1245175"/>
                  <a:chOff x="6752697" y="3232462"/>
                  <a:chExt cx="786452" cy="1245175"/>
                </a:xfrm>
              </p:grpSpPr>
              <p:pic>
                <p:nvPicPr>
                  <p:cNvPr id="72" name="Рисунок 71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324788">
                    <a:off x="6646007" y="3339152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7" name="Прямоугольник 76"/>
                  <p:cNvSpPr/>
                  <p:nvPr/>
                </p:nvSpPr>
                <p:spPr>
                  <a:xfrm rot="5866646">
                    <a:off x="6547746" y="3735574"/>
                    <a:ext cx="1207127" cy="276999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</a:rPr>
                      <a:t>Вопрос№2</a:t>
                    </a:r>
                  </a:p>
                </p:txBody>
              </p:sp>
            </p:grpSp>
            <p:grpSp>
              <p:nvGrpSpPr>
                <p:cNvPr id="28" name="Группа 27"/>
                <p:cNvGrpSpPr/>
                <p:nvPr/>
              </p:nvGrpSpPr>
              <p:grpSpPr>
                <a:xfrm>
                  <a:off x="5706446" y="4380180"/>
                  <a:ext cx="1164908" cy="786452"/>
                  <a:chOff x="5706446" y="4380180"/>
                  <a:chExt cx="1164908" cy="786452"/>
                </a:xfrm>
              </p:grpSpPr>
              <p:pic>
                <p:nvPicPr>
                  <p:cNvPr id="73" name="Рисунок 72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5868456" y="4380180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2" name="TextBox 1"/>
                  <p:cNvSpPr txBox="1"/>
                  <p:nvPr/>
                </p:nvSpPr>
                <p:spPr>
                  <a:xfrm rot="9014763">
                    <a:off x="5706446" y="4702045"/>
                    <a:ext cx="1164908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Вопрос№3</a:t>
                    </a:r>
                  </a:p>
                </p:txBody>
              </p:sp>
            </p:grpSp>
            <p:sp>
              <p:nvSpPr>
                <p:cNvPr id="4" name="TextBox 3"/>
                <p:cNvSpPr txBox="1"/>
                <p:nvPr/>
              </p:nvSpPr>
              <p:spPr>
                <a:xfrm rot="16200000">
                  <a:off x="4378669" y="3369641"/>
                  <a:ext cx="109084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ru-RU" sz="1200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Вопрос№5</a:t>
                  </a:r>
                </a:p>
              </p:txBody>
            </p:sp>
            <p:grpSp>
              <p:nvGrpSpPr>
                <p:cNvPr id="34" name="Группа 33"/>
                <p:cNvGrpSpPr/>
                <p:nvPr/>
              </p:nvGrpSpPr>
              <p:grpSpPr>
                <a:xfrm>
                  <a:off x="4077805" y="2952857"/>
                  <a:ext cx="1563159" cy="2281415"/>
                  <a:chOff x="4077805" y="2952857"/>
                  <a:chExt cx="1563159" cy="2281415"/>
                </a:xfrm>
              </p:grpSpPr>
              <p:pic>
                <p:nvPicPr>
                  <p:cNvPr id="75" name="Рисунок 74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115066">
                    <a:off x="3971115" y="3279292"/>
                    <a:ext cx="999831" cy="786452"/>
                  </a:xfrm>
                  <a:prstGeom prst="rect">
                    <a:avLst/>
                  </a:prstGeom>
                </p:spPr>
              </p:pic>
              <p:grpSp>
                <p:nvGrpSpPr>
                  <p:cNvPr id="29" name="Группа 28"/>
                  <p:cNvGrpSpPr/>
                  <p:nvPr/>
                </p:nvGrpSpPr>
                <p:grpSpPr>
                  <a:xfrm>
                    <a:off x="4640595" y="4234441"/>
                    <a:ext cx="1000369" cy="999831"/>
                    <a:chOff x="4640595" y="4234441"/>
                    <a:chExt cx="1000369" cy="999831"/>
                  </a:xfrm>
                </p:grpSpPr>
                <p:pic>
                  <p:nvPicPr>
                    <p:cNvPr id="74" name="Рисунок 73"/>
                    <p:cNvPicPr>
                      <a:picLocks noChangeAspect="1"/>
                    </p:cNvPicPr>
                    <p:nvPr/>
                  </p:nvPicPr>
                  <p:blipFill>
                    <a:blip r:embed="rId22"/>
                    <a:stretch>
                      <a:fillRect/>
                    </a:stretch>
                  </p:blipFill>
                  <p:spPr>
                    <a:xfrm rot="3506726">
                      <a:off x="4672549" y="4341131"/>
                      <a:ext cx="999831" cy="786452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" name="TextBox 2"/>
                    <p:cNvSpPr txBox="1"/>
                    <p:nvPr/>
                  </p:nvSpPr>
                  <p:spPr>
                    <a:xfrm rot="12545130">
                      <a:off x="4640595" y="4584946"/>
                      <a:ext cx="100036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ru-RU" sz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Вопрос№4</a:t>
                      </a:r>
                    </a:p>
                  </p:txBody>
                </p:sp>
              </p:grpSp>
              <p:sp>
                <p:nvSpPr>
                  <p:cNvPr id="5" name="TextBox 4"/>
                  <p:cNvSpPr txBox="1"/>
                  <p:nvPr/>
                </p:nvSpPr>
                <p:spPr>
                  <a:xfrm rot="16419128">
                    <a:off x="3898336" y="3396603"/>
                    <a:ext cx="1164492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Вопрос№5</a:t>
                    </a:r>
                  </a:p>
                </p:txBody>
              </p:sp>
            </p:grpSp>
            <p:grpSp>
              <p:nvGrpSpPr>
                <p:cNvPr id="37" name="Группа 36"/>
                <p:cNvGrpSpPr/>
                <p:nvPr/>
              </p:nvGrpSpPr>
              <p:grpSpPr>
                <a:xfrm>
                  <a:off x="4618483" y="2402385"/>
                  <a:ext cx="924673" cy="360203"/>
                  <a:chOff x="4618483" y="2402385"/>
                  <a:chExt cx="924673" cy="360203"/>
                </a:xfrm>
              </p:grpSpPr>
              <p:sp>
                <p:nvSpPr>
                  <p:cNvPr id="70" name="Прямоугольник 69"/>
                  <p:cNvSpPr/>
                  <p:nvPr/>
                </p:nvSpPr>
                <p:spPr>
                  <a:xfrm rot="19864226">
                    <a:off x="4618483" y="2402385"/>
                    <a:ext cx="919469" cy="360203"/>
                  </a:xfrm>
                  <a:prstGeom prst="rect">
                    <a:avLst/>
                  </a:prstGeom>
                  <a:solidFill>
                    <a:schemeClr val="tx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6" name="TextBox 15"/>
                  <p:cNvSpPr txBox="1"/>
                  <p:nvPr/>
                </p:nvSpPr>
                <p:spPr>
                  <a:xfrm rot="19970302">
                    <a:off x="4633002" y="2430213"/>
                    <a:ext cx="910154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Вопрос№6</a:t>
                    </a:r>
                  </a:p>
                </p:txBody>
              </p:sp>
            </p:grpSp>
          </p:grpSp>
        </p:grpSp>
      </p:grpSp>
      <p:sp>
        <p:nvSpPr>
          <p:cNvPr id="38" name="Прямоугольник 37"/>
          <p:cNvSpPr/>
          <p:nvPr/>
        </p:nvSpPr>
        <p:spPr>
          <a:xfrm>
            <a:off x="8286825" y="754890"/>
            <a:ext cx="3723809" cy="975056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Вопрос№2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Из-за себя бью тебя. Из-за тебя бью себя. Кто (или что) это?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9262769" y="2109226"/>
            <a:ext cx="233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Комар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306226" y="2409016"/>
            <a:ext cx="2391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Пчела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9303558" y="2719099"/>
            <a:ext cx="210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Бабочка </a:t>
            </a:r>
          </a:p>
        </p:txBody>
      </p:sp>
      <p:pic>
        <p:nvPicPr>
          <p:cNvPr id="1026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3788" y="4552076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594" y="4519734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9263939" y="4534849"/>
            <a:ext cx="1254276" cy="125305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9293583" y="4544925"/>
            <a:ext cx="1194920" cy="127417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9" name="TextBox 68"/>
          <p:cNvSpPr txBox="1"/>
          <p:nvPr/>
        </p:nvSpPr>
        <p:spPr>
          <a:xfrm>
            <a:off x="9309580" y="3022104"/>
            <a:ext cx="2882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Сороконожка </a:t>
            </a:r>
          </a:p>
        </p:txBody>
      </p:sp>
      <p:sp>
        <p:nvSpPr>
          <p:cNvPr id="80" name="Управляющая кнопка: настраиваемая 79">
            <a:hlinkClick r:id="" action="ppaction://hlinkshowjump?jump=nextslide" highlightClick="1"/>
          </p:cNvPr>
          <p:cNvSpPr/>
          <p:nvPr/>
        </p:nvSpPr>
        <p:spPr>
          <a:xfrm>
            <a:off x="9218797" y="6441440"/>
            <a:ext cx="2949399" cy="394469"/>
          </a:xfrm>
          <a:prstGeom prst="actionButtonBlank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Перейти к следующему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вопросус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2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8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4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2270202" y="257319"/>
            <a:ext cx="6859955" cy="6859955"/>
            <a:chOff x="2270202" y="257319"/>
            <a:chExt cx="6859955" cy="6859955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61" b="89844" l="6641" r="925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0202" y="257319"/>
              <a:ext cx="6859955" cy="6859955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364" b="100000" l="404" r="89984">
                          <a14:foregroundMark x1="6462" y1="57455" x2="404" y2="89273"/>
                          <a14:backgroundMark x1="12843" y1="12848" x2="4200" y2="35333"/>
                          <a14:backgroundMark x1="70598" y1="50545" x2="71163" y2="59636"/>
                          <a14:backgroundMark x1="69467" y1="67879" x2="69144" y2="8927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86251">
              <a:off x="3026490" y="2772464"/>
              <a:ext cx="944436" cy="1259248"/>
            </a:xfrm>
            <a:prstGeom prst="rect">
              <a:avLst/>
            </a:prstGeom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0" r="89984">
                        <a14:backgroundMark x1="53150" y1="17939" x2="58724" y2="24303"/>
                        <a14:backgroundMark x1="59208" y1="24121" x2="58562" y2="38424"/>
                        <a14:backgroundMark x1="57835" y1="46606" x2="60339" y2="50121"/>
                        <a14:backgroundMark x1="55412" y1="53152" x2="61228" y2="50970"/>
                        <a14:backgroundMark x1="55170" y1="52970" x2="53393" y2="59333"/>
                        <a14:backgroundMark x1="60339" y1="31030" x2="57674" y2="45091"/>
                        <a14:backgroundMark x1="52262" y1="60182" x2="55412" y2="58545"/>
                        <a14:backgroundMark x1="37722" y1="67212" x2="71971" y2="98242"/>
                        <a14:backgroundMark x1="72375" y1="96242" x2="72375" y2="99091"/>
                        <a14:backgroundMark x1="42003" y1="66061" x2="47092" y2="66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5971" flipH="1">
            <a:off x="4079479" y="5209036"/>
            <a:ext cx="1085963" cy="14524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2061" b="60970" l="17286" r="87318">
                        <a14:foregroundMark x1="40792" y1="51758" x2="87318" y2="52545"/>
                        <a14:foregroundMark x1="48465" y1="20242" x2="58320" y2="14970"/>
                        <a14:foregroundMark x1="60016" y1="14727" x2="72617" y2="16303"/>
                        <a14:foregroundMark x1="85218" y1="50182" x2="87318" y2="60970"/>
                        <a14:foregroundMark x1="39015" y1="53333" x2="33764" y2="59879"/>
                        <a14:foregroundMark x1="57916" y1="59091" x2="33441" y2="59879"/>
                        <a14:backgroundMark x1="35218" y1="35212" x2="56220" y2="12909"/>
                        <a14:backgroundMark x1="41842" y1="33879" x2="36591" y2="53333"/>
                        <a14:backgroundMark x1="54443" y1="62788" x2="33441" y2="6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21" t="6242" r="3951" b="34992"/>
          <a:stretch/>
        </p:blipFill>
        <p:spPr>
          <a:xfrm rot="9486252" flipH="1">
            <a:off x="6061018" y="5112732"/>
            <a:ext cx="1621577" cy="1449002"/>
          </a:xfrm>
          <a:prstGeom prst="rect">
            <a:avLst/>
          </a:prstGeom>
          <a:effectLst>
            <a:glow rad="101600">
              <a:srgbClr val="92D050">
                <a:alpha val="60000"/>
              </a:srgbClr>
            </a:glow>
          </a:effectLst>
        </p:spPr>
      </p:pic>
      <p:grpSp>
        <p:nvGrpSpPr>
          <p:cNvPr id="43" name="Группа 42"/>
          <p:cNvGrpSpPr/>
          <p:nvPr/>
        </p:nvGrpSpPr>
        <p:grpSpPr>
          <a:xfrm>
            <a:off x="3487054" y="819144"/>
            <a:ext cx="4861432" cy="4632658"/>
            <a:chOff x="3487054" y="819144"/>
            <a:chExt cx="4861432" cy="4632658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99818" l="25283" r="99758">
                          <a14:foregroundMark x1="64055" y1="72424" x2="43053" y2="87333"/>
                          <a14:foregroundMark x1="43296" y1="85091" x2="38045" y2="99818"/>
                          <a14:foregroundMark x1="66559" y1="73152" x2="69063" y2="77939"/>
                          <a14:foregroundMark x1="68578" y1="78424" x2="68336" y2="83212"/>
                          <a14:foregroundMark x1="68821" y1="84424" x2="67205" y2="92121"/>
                          <a14:foregroundMark x1="68174" y1="92303" x2="69467" y2="99273"/>
                          <a14:foregroundMark x1="64701" y1="75515" x2="51696" y2="99273"/>
                          <a14:foregroundMark x1="97981" y1="84242" x2="86591" y2="92970"/>
                          <a14:foregroundMark x1="86187" y1="96424" x2="83199" y2="99818"/>
                          <a14:foregroundMark x1="48061" y1="87515" x2="45315" y2="92303"/>
                          <a14:foregroundMark x1="58078" y1="95030" x2="58078" y2="95030"/>
                          <a14:backgroundMark x1="36187" y1="69212" x2="33522" y2="9163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85892">
              <a:off x="7521070" y="2836906"/>
              <a:ext cx="827416" cy="1103221"/>
            </a:xfrm>
            <a:prstGeom prst="rect">
              <a:avLst/>
            </a:prstGeom>
            <a:effectLst>
              <a:glow rad="101600">
                <a:schemeClr val="tx2">
                  <a:alpha val="60000"/>
                </a:schemeClr>
              </a:glow>
            </a:effectLst>
          </p:spPr>
        </p:pic>
        <p:grpSp>
          <p:nvGrpSpPr>
            <p:cNvPr id="39" name="Группа 38"/>
            <p:cNvGrpSpPr/>
            <p:nvPr/>
          </p:nvGrpSpPr>
          <p:grpSpPr>
            <a:xfrm>
              <a:off x="3487054" y="819144"/>
              <a:ext cx="4417975" cy="4632658"/>
              <a:chOff x="3487054" y="819144"/>
              <a:chExt cx="4417975" cy="4632658"/>
            </a:xfrm>
          </p:grpSpPr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61" b="100000" l="0" r="71163">
                            <a14:foregroundMark x1="49515" y1="65394" x2="71163" y2="81939"/>
                            <a14:foregroundMark x1="50646" y1="86424" x2="60258" y2="99818"/>
                            <a14:foregroundMark x1="54685" y1="87818" x2="66478" y2="99515"/>
                            <a14:foregroundMark x1="10016" y1="99152" x2="0" y2="89939"/>
                            <a14:foregroundMark x1="67609" y1="82242" x2="68740" y2="95697"/>
                            <a14:foregroundMark x1="60662" y1="77576" x2="51535" y2="81758"/>
                            <a14:foregroundMark x1="57593" y1="11818" x2="44184" y2="121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1304" flipH="1">
                <a:off x="6286031" y="819144"/>
                <a:ext cx="1066773" cy="1368487"/>
              </a:xfrm>
              <a:prstGeom prst="rect">
                <a:avLst/>
              </a:prstGeom>
              <a:effectLst>
                <a:glow rad="101600">
                  <a:schemeClr val="accent2">
                    <a:alpha val="60000"/>
                  </a:schemeClr>
                </a:glow>
              </a:effectLst>
            </p:spPr>
          </p:pic>
          <p:grpSp>
            <p:nvGrpSpPr>
              <p:cNvPr id="36" name="Группа 35"/>
              <p:cNvGrpSpPr/>
              <p:nvPr/>
            </p:nvGrpSpPr>
            <p:grpSpPr>
              <a:xfrm>
                <a:off x="3487054" y="1067086"/>
                <a:ext cx="4417975" cy="4384716"/>
                <a:chOff x="3487054" y="1067086"/>
                <a:chExt cx="4417975" cy="4384716"/>
              </a:xfrm>
            </p:grpSpPr>
            <p:pic>
              <p:nvPicPr>
                <p:cNvPr id="24" name="Рисунок 23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113841">
                  <a:off x="5808617" y="2026105"/>
                  <a:ext cx="516230" cy="573063"/>
                </a:xfrm>
                <a:prstGeom prst="rect">
                  <a:avLst/>
                </a:prstGeom>
              </p:spPr>
            </p:pic>
            <p:pic>
              <p:nvPicPr>
                <p:cNvPr id="7" name="Рисунок 6"/>
                <p:cNvPicPr>
                  <a:picLocks noChangeAspect="1"/>
                </p:cNvPicPr>
                <p:nvPr/>
              </p:nvPicPr>
              <p:blipFill>
                <a:blip r:embed="rId15" cstate="print">
                  <a:extLst>
                    <a:ext uri="{BEBA8EAE-BF5A-486C-A8C5-ECC9F3942E4B}">
                      <a14:imgProps xmlns:a14="http://schemas.microsoft.com/office/drawing/2010/main">
                        <a14:imgLayer r:embed="rId16">
                          <a14:imgEffect>
                            <a14:backgroundRemoval t="1877" b="98850" l="9941" r="92919">
                              <a14:backgroundMark x1="50250" y1="20581" x2="45892" y2="23366"/>
                              <a14:backgroundMark x1="43078" y1="37893" x2="59283" y2="36985"/>
                              <a14:backgroundMark x1="61144" y1="30630" x2="67544" y2="26211"/>
                              <a14:backgroundMark x1="61552" y1="31598" x2="59646" y2="41404"/>
                              <a14:backgroundMark x1="61734" y1="32022" x2="60781" y2="40012"/>
                              <a14:backgroundMark x1="61325" y1="31114" x2="61916" y2="3650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87054" y="1906750"/>
                  <a:ext cx="4417975" cy="3545052"/>
                </a:xfrm>
                <a:prstGeom prst="rect">
                  <a:avLst/>
                </a:prstGeom>
              </p:spPr>
            </p:pic>
            <p:sp>
              <p:nvSpPr>
                <p:cNvPr id="8" name="Овал 7"/>
                <p:cNvSpPr/>
                <p:nvPr/>
              </p:nvSpPr>
              <p:spPr>
                <a:xfrm>
                  <a:off x="3962400" y="1985107"/>
                  <a:ext cx="3610708" cy="3407507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11" name="Рисунок 10"/>
                <p:cNvPicPr>
                  <a:picLocks noChangeAspect="1"/>
                </p:cNvPicPr>
                <p:nvPr/>
              </p:nvPicPr>
              <p:blipFill>
                <a:blip r:embed="rId17" cstate="print">
                  <a:extLst>
                    <a:ext uri="{BEBA8EAE-BF5A-486C-A8C5-ECC9F3942E4B}">
                      <a14:imgProps xmlns:a14="http://schemas.microsoft.com/office/drawing/2010/main">
                        <a14:imgLayer r:embed="rId18">
                          <a14:imgEffect>
                            <a14:backgroundRemoval t="0" b="100000" l="0" r="89984">
                              <a14:backgroundMark x1="78514" y1="28606" x2="79160" y2="38424"/>
                              <a14:backgroundMark x1="80614" y1="40606" x2="83603" y2="44242"/>
                              <a14:backgroundMark x1="78514" y1="48000" x2="76737" y2="47758"/>
                              <a14:backgroundMark x1="86187" y1="60727" x2="73183" y2="76121"/>
                              <a14:backgroundMark x1="79806" y1="54303" x2="75444" y2="5709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102927">
                  <a:off x="4186919" y="1067086"/>
                  <a:ext cx="871085" cy="1161446"/>
                </a:xfrm>
                <a:prstGeom prst="rect">
                  <a:avLst/>
                </a:prstGeom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p:spPr>
            </p:pic>
            <p:sp>
              <p:nvSpPr>
                <p:cNvPr id="12" name="Прямоугольник 11"/>
                <p:cNvSpPr/>
                <p:nvPr/>
              </p:nvSpPr>
              <p:spPr>
                <a:xfrm rot="21167714">
                  <a:off x="5538381" y="4720374"/>
                  <a:ext cx="738068" cy="5389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8" name="Прямоугольник 17"/>
                <p:cNvSpPr/>
                <p:nvPr/>
              </p:nvSpPr>
              <p:spPr>
                <a:xfrm rot="3469048">
                  <a:off x="6443232" y="4389783"/>
                  <a:ext cx="503003" cy="68729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" name="Прямоугольник 18"/>
                <p:cNvSpPr/>
                <p:nvPr/>
              </p:nvSpPr>
              <p:spPr>
                <a:xfrm rot="17244112">
                  <a:off x="6860380" y="3834795"/>
                  <a:ext cx="589972" cy="5562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20" name="Рисунок 19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20594125">
                  <a:off x="6938413" y="3086750"/>
                  <a:ext cx="574032" cy="693158"/>
                </a:xfrm>
                <a:prstGeom prst="rect">
                  <a:avLst/>
                </a:prstGeom>
              </p:spPr>
            </p:pic>
            <p:pic>
              <p:nvPicPr>
                <p:cNvPr id="21" name="Рисунок 20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6604486">
                  <a:off x="6305115" y="2101421"/>
                  <a:ext cx="416580" cy="630421"/>
                </a:xfrm>
                <a:prstGeom prst="rect">
                  <a:avLst/>
                </a:prstGeom>
              </p:spPr>
            </p:pic>
            <p:pic>
              <p:nvPicPr>
                <p:cNvPr id="23" name="Рисунок 22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18628873">
                  <a:off x="6718081" y="2461270"/>
                  <a:ext cx="568249" cy="762815"/>
                </a:xfrm>
                <a:prstGeom prst="rect">
                  <a:avLst/>
                </a:prstGeom>
              </p:spPr>
            </p:pic>
            <p:pic>
              <p:nvPicPr>
                <p:cNvPr id="25" name="Рисунок 24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613694">
                  <a:off x="5851599" y="1941052"/>
                  <a:ext cx="370135" cy="550413"/>
                </a:xfrm>
                <a:prstGeom prst="rect">
                  <a:avLst/>
                </a:prstGeom>
              </p:spPr>
            </p:pic>
            <p:pic>
              <p:nvPicPr>
                <p:cNvPr id="26" name="Рисунок 25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394419">
                  <a:off x="4181073" y="2654234"/>
                  <a:ext cx="664522" cy="737680"/>
                </a:xfrm>
                <a:prstGeom prst="rect">
                  <a:avLst/>
                </a:prstGeom>
              </p:spPr>
            </p:pic>
            <p:pic>
              <p:nvPicPr>
                <p:cNvPr id="27" name="Рисунок 26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209678">
                  <a:off x="4403817" y="2110461"/>
                  <a:ext cx="852397" cy="851125"/>
                </a:xfrm>
                <a:prstGeom prst="rect">
                  <a:avLst/>
                </a:prstGeom>
              </p:spPr>
            </p:pic>
            <p:sp>
              <p:nvSpPr>
                <p:cNvPr id="30" name="Прямоугольник 29"/>
                <p:cNvSpPr/>
                <p:nvPr/>
              </p:nvSpPr>
              <p:spPr>
                <a:xfrm rot="1518995">
                  <a:off x="4781158" y="4561798"/>
                  <a:ext cx="759168" cy="54940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31" name="Рисунок 30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6995536">
                  <a:off x="3976941" y="3741216"/>
                  <a:ext cx="1044483" cy="1191010"/>
                </a:xfrm>
                <a:prstGeom prst="rect">
                  <a:avLst/>
                </a:prstGeom>
              </p:spPr>
            </p:pic>
            <p:pic>
              <p:nvPicPr>
                <p:cNvPr id="32" name="Рисунок 31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9187795">
                  <a:off x="3844071" y="3127576"/>
                  <a:ext cx="924197" cy="980946"/>
                </a:xfrm>
                <a:prstGeom prst="rect">
                  <a:avLst/>
                </a:prstGeom>
              </p:spPr>
            </p:pic>
            <p:sp>
              <p:nvSpPr>
                <p:cNvPr id="33" name="Овал 32"/>
                <p:cNvSpPr/>
                <p:nvPr/>
              </p:nvSpPr>
              <p:spPr>
                <a:xfrm>
                  <a:off x="3959863" y="1967058"/>
                  <a:ext cx="3590515" cy="3406644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35" name="Прямая соединительная линия 34"/>
                <p:cNvCxnSpPr/>
                <p:nvPr/>
              </p:nvCxnSpPr>
              <p:spPr>
                <a:xfrm flipH="1">
                  <a:off x="5784502" y="2415341"/>
                  <a:ext cx="1227367" cy="998436"/>
                </a:xfrm>
                <a:prstGeom prst="line">
                  <a:avLst/>
                </a:prstGeom>
                <a:ln w="28575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40" name="Рисунок 39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620452">
                  <a:off x="5978106" y="2700216"/>
                  <a:ext cx="1294950" cy="1013108"/>
                </a:xfrm>
                <a:prstGeom prst="rect">
                  <a:avLst/>
                </a:prstGeom>
              </p:spPr>
            </p:pic>
            <p:pic>
              <p:nvPicPr>
                <p:cNvPr id="41" name="Рисунок 40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3227174">
                  <a:off x="6004013" y="3063657"/>
                  <a:ext cx="1419802" cy="1110786"/>
                </a:xfrm>
                <a:prstGeom prst="rect">
                  <a:avLst/>
                </a:prstGeom>
              </p:spPr>
            </p:pic>
            <p:pic>
              <p:nvPicPr>
                <p:cNvPr id="42" name="Рисунок 41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4809521">
                  <a:off x="5751290" y="3431863"/>
                  <a:ext cx="1550744" cy="1213229"/>
                </a:xfrm>
                <a:prstGeom prst="rect">
                  <a:avLst/>
                </a:prstGeom>
              </p:spPr>
            </p:pic>
            <p:pic>
              <p:nvPicPr>
                <p:cNvPr id="44" name="Рисунок 43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6545499">
                  <a:off x="5387372" y="3733454"/>
                  <a:ext cx="1527592" cy="1195115"/>
                </a:xfrm>
                <a:prstGeom prst="rect">
                  <a:avLst/>
                </a:prstGeom>
              </p:spPr>
            </p:pic>
            <p:pic>
              <p:nvPicPr>
                <p:cNvPr id="45" name="Рисунок 44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9111080">
                  <a:off x="4785580" y="3661742"/>
                  <a:ext cx="1678778" cy="1313396"/>
                </a:xfrm>
                <a:prstGeom prst="rect">
                  <a:avLst/>
                </a:prstGeom>
              </p:spPr>
            </p:pic>
            <p:pic>
              <p:nvPicPr>
                <p:cNvPr id="46" name="Рисунок 45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0820161">
                  <a:off x="4324383" y="3476617"/>
                  <a:ext cx="1661792" cy="1300107"/>
                </a:xfrm>
                <a:prstGeom prst="rect">
                  <a:avLst/>
                </a:prstGeom>
              </p:spPr>
            </p:pic>
            <p:pic>
              <p:nvPicPr>
                <p:cNvPr id="47" name="Рисунок 46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034558">
                  <a:off x="4174632" y="3125462"/>
                  <a:ext cx="1545132" cy="1208838"/>
                </a:xfrm>
                <a:prstGeom prst="rect">
                  <a:avLst/>
                </a:prstGeom>
              </p:spPr>
            </p:pic>
            <p:pic>
              <p:nvPicPr>
                <p:cNvPr id="48" name="Рисунок 47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526253">
                  <a:off x="4245555" y="2706793"/>
                  <a:ext cx="1528662" cy="1195952"/>
                </a:xfrm>
                <a:prstGeom prst="rect">
                  <a:avLst/>
                </a:prstGeom>
              </p:spPr>
            </p:pic>
            <p:sp>
              <p:nvSpPr>
                <p:cNvPr id="50" name="Овал 49"/>
                <p:cNvSpPr/>
                <p:nvPr/>
              </p:nvSpPr>
              <p:spPr>
                <a:xfrm>
                  <a:off x="4009706" y="2008816"/>
                  <a:ext cx="3516096" cy="33436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52" name="Прямая соединительная линия 51"/>
                <p:cNvCxnSpPr>
                  <a:endCxn id="33" idx="4"/>
                </p:cNvCxnSpPr>
                <p:nvPr/>
              </p:nvCxnSpPr>
              <p:spPr>
                <a:xfrm flipH="1">
                  <a:off x="5755121" y="2014452"/>
                  <a:ext cx="5563" cy="3359250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Прямая соединительная линия 56"/>
                <p:cNvCxnSpPr/>
                <p:nvPr/>
              </p:nvCxnSpPr>
              <p:spPr>
                <a:xfrm flipV="1">
                  <a:off x="4182913" y="2863772"/>
                  <a:ext cx="3118015" cy="1688304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Прямая соединительная линия 63"/>
                <p:cNvCxnSpPr/>
                <p:nvPr/>
              </p:nvCxnSpPr>
              <p:spPr>
                <a:xfrm>
                  <a:off x="4226142" y="2822908"/>
                  <a:ext cx="3071339" cy="1763057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68" name="Рисунок 67"/>
                <p:cNvPicPr>
                  <a:picLocks noChangeAspect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4869874" y="2490679"/>
                  <a:ext cx="1956986" cy="1786283"/>
                </a:xfrm>
                <a:prstGeom prst="rect">
                  <a:avLst/>
                </a:prstGeom>
              </p:spPr>
            </p:pic>
            <p:grpSp>
              <p:nvGrpSpPr>
                <p:cNvPr id="79" name="Группа 78"/>
                <p:cNvGrpSpPr/>
                <p:nvPr/>
              </p:nvGrpSpPr>
              <p:grpSpPr>
                <a:xfrm>
                  <a:off x="5975665" y="2132011"/>
                  <a:ext cx="958618" cy="999831"/>
                  <a:chOff x="5975665" y="2132011"/>
                  <a:chExt cx="958618" cy="999831"/>
                </a:xfrm>
              </p:grpSpPr>
              <p:pic>
                <p:nvPicPr>
                  <p:cNvPr id="71" name="Рисунок 70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3569383">
                    <a:off x="5917290" y="2238701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6" name="TextBox 75"/>
                  <p:cNvSpPr txBox="1"/>
                  <p:nvPr/>
                </p:nvSpPr>
                <p:spPr>
                  <a:xfrm rot="1824789">
                    <a:off x="5975665" y="2453189"/>
                    <a:ext cx="95861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</a:t>
                    </a:r>
                    <a:r>
                      <a:rPr lang="ru-RU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</a:t>
                    </a:r>
                  </a:p>
                </p:txBody>
              </p:sp>
            </p:grpSp>
            <p:grpSp>
              <p:nvGrpSpPr>
                <p:cNvPr id="22" name="Группа 21"/>
                <p:cNvGrpSpPr/>
                <p:nvPr/>
              </p:nvGrpSpPr>
              <p:grpSpPr>
                <a:xfrm>
                  <a:off x="6752697" y="3232462"/>
                  <a:ext cx="786452" cy="1245175"/>
                  <a:chOff x="6752697" y="3232462"/>
                  <a:chExt cx="786452" cy="1245175"/>
                </a:xfrm>
              </p:grpSpPr>
              <p:pic>
                <p:nvPicPr>
                  <p:cNvPr id="72" name="Рисунок 71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324788">
                    <a:off x="6646007" y="3339152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7" name="Прямоугольник 76"/>
                  <p:cNvSpPr/>
                  <p:nvPr/>
                </p:nvSpPr>
                <p:spPr>
                  <a:xfrm rot="5866646">
                    <a:off x="6547746" y="3735574"/>
                    <a:ext cx="1207127" cy="276999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</a:rPr>
                      <a:t>Вопрос№2</a:t>
                    </a:r>
                  </a:p>
                </p:txBody>
              </p:sp>
            </p:grpSp>
            <p:grpSp>
              <p:nvGrpSpPr>
                <p:cNvPr id="28" name="Группа 27"/>
                <p:cNvGrpSpPr/>
                <p:nvPr/>
              </p:nvGrpSpPr>
              <p:grpSpPr>
                <a:xfrm>
                  <a:off x="5868456" y="4380180"/>
                  <a:ext cx="999831" cy="786452"/>
                  <a:chOff x="5868456" y="4380180"/>
                  <a:chExt cx="999831" cy="786452"/>
                </a:xfrm>
              </p:grpSpPr>
              <p:pic>
                <p:nvPicPr>
                  <p:cNvPr id="73" name="Рисунок 72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5868456" y="4380180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2" name="TextBox 1"/>
                  <p:cNvSpPr txBox="1"/>
                  <p:nvPr/>
                </p:nvSpPr>
                <p:spPr>
                  <a:xfrm rot="9014763">
                    <a:off x="5873323" y="4690131"/>
                    <a:ext cx="956512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Вопрос№3</a:t>
                    </a:r>
                  </a:p>
                </p:txBody>
              </p:sp>
            </p:grpSp>
            <p:sp>
              <p:nvSpPr>
                <p:cNvPr id="4" name="TextBox 3"/>
                <p:cNvSpPr txBox="1"/>
                <p:nvPr/>
              </p:nvSpPr>
              <p:spPr>
                <a:xfrm rot="16200000">
                  <a:off x="4378669" y="3369641"/>
                  <a:ext cx="109084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ru-RU" sz="1200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Вопрос№5</a:t>
                  </a:r>
                </a:p>
              </p:txBody>
            </p:sp>
            <p:grpSp>
              <p:nvGrpSpPr>
                <p:cNvPr id="34" name="Группа 33"/>
                <p:cNvGrpSpPr/>
                <p:nvPr/>
              </p:nvGrpSpPr>
              <p:grpSpPr>
                <a:xfrm>
                  <a:off x="4077805" y="2952857"/>
                  <a:ext cx="1563159" cy="2281415"/>
                  <a:chOff x="4077805" y="2952857"/>
                  <a:chExt cx="1563159" cy="2281415"/>
                </a:xfrm>
              </p:grpSpPr>
              <p:pic>
                <p:nvPicPr>
                  <p:cNvPr id="75" name="Рисунок 74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115066">
                    <a:off x="3971115" y="3279292"/>
                    <a:ext cx="999831" cy="786452"/>
                  </a:xfrm>
                  <a:prstGeom prst="rect">
                    <a:avLst/>
                  </a:prstGeom>
                </p:spPr>
              </p:pic>
              <p:grpSp>
                <p:nvGrpSpPr>
                  <p:cNvPr id="29" name="Группа 28"/>
                  <p:cNvGrpSpPr/>
                  <p:nvPr/>
                </p:nvGrpSpPr>
                <p:grpSpPr>
                  <a:xfrm>
                    <a:off x="4640595" y="4234441"/>
                    <a:ext cx="1000369" cy="999831"/>
                    <a:chOff x="4640595" y="4234441"/>
                    <a:chExt cx="1000369" cy="999831"/>
                  </a:xfrm>
                </p:grpSpPr>
                <p:pic>
                  <p:nvPicPr>
                    <p:cNvPr id="74" name="Рисунок 73"/>
                    <p:cNvPicPr>
                      <a:picLocks noChangeAspect="1"/>
                    </p:cNvPicPr>
                    <p:nvPr/>
                  </p:nvPicPr>
                  <p:blipFill>
                    <a:blip r:embed="rId22"/>
                    <a:stretch>
                      <a:fillRect/>
                    </a:stretch>
                  </p:blipFill>
                  <p:spPr>
                    <a:xfrm rot="3506726">
                      <a:off x="4672549" y="4341131"/>
                      <a:ext cx="999831" cy="786452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" name="TextBox 2"/>
                    <p:cNvSpPr txBox="1"/>
                    <p:nvPr/>
                  </p:nvSpPr>
                  <p:spPr>
                    <a:xfrm rot="12545130">
                      <a:off x="4640595" y="4584946"/>
                      <a:ext cx="100036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ru-RU" sz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Вопрос№4</a:t>
                      </a:r>
                    </a:p>
                  </p:txBody>
                </p:sp>
              </p:grpSp>
              <p:sp>
                <p:nvSpPr>
                  <p:cNvPr id="5" name="TextBox 4"/>
                  <p:cNvSpPr txBox="1"/>
                  <p:nvPr/>
                </p:nvSpPr>
                <p:spPr>
                  <a:xfrm rot="16419128">
                    <a:off x="3898336" y="3396603"/>
                    <a:ext cx="1164492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Вопрос№5</a:t>
                    </a:r>
                  </a:p>
                </p:txBody>
              </p:sp>
            </p:grpSp>
            <p:grpSp>
              <p:nvGrpSpPr>
                <p:cNvPr id="37" name="Группа 36"/>
                <p:cNvGrpSpPr/>
                <p:nvPr/>
              </p:nvGrpSpPr>
              <p:grpSpPr>
                <a:xfrm>
                  <a:off x="4618483" y="2402385"/>
                  <a:ext cx="924673" cy="360203"/>
                  <a:chOff x="4618483" y="2402385"/>
                  <a:chExt cx="924673" cy="360203"/>
                </a:xfrm>
              </p:grpSpPr>
              <p:sp>
                <p:nvSpPr>
                  <p:cNvPr id="70" name="Прямоугольник 69"/>
                  <p:cNvSpPr/>
                  <p:nvPr/>
                </p:nvSpPr>
                <p:spPr>
                  <a:xfrm rot="19864226">
                    <a:off x="4618483" y="2402385"/>
                    <a:ext cx="919469" cy="360203"/>
                  </a:xfrm>
                  <a:prstGeom prst="rect">
                    <a:avLst/>
                  </a:prstGeom>
                  <a:solidFill>
                    <a:schemeClr val="tx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6" name="TextBox 15"/>
                  <p:cNvSpPr txBox="1"/>
                  <p:nvPr/>
                </p:nvSpPr>
                <p:spPr>
                  <a:xfrm rot="19970302">
                    <a:off x="4633002" y="2430213"/>
                    <a:ext cx="910154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Вопрос№6</a:t>
                    </a:r>
                  </a:p>
                </p:txBody>
              </p:sp>
            </p:grpSp>
          </p:grpSp>
        </p:grpSp>
      </p:grpSp>
      <p:sp>
        <p:nvSpPr>
          <p:cNvPr id="38" name="Прямоугольник 37"/>
          <p:cNvSpPr/>
          <p:nvPr/>
        </p:nvSpPr>
        <p:spPr>
          <a:xfrm>
            <a:off x="8286825" y="754890"/>
            <a:ext cx="3723809" cy="975056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№3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расскажет вам о любви ценой собственной жизни.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9317572" y="2998199"/>
            <a:ext cx="233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Ромашка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306226" y="2409016"/>
            <a:ext cx="2391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Розы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9303558" y="2719099"/>
            <a:ext cx="210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Тюльпаны </a:t>
            </a:r>
          </a:p>
        </p:txBody>
      </p:sp>
      <p:pic>
        <p:nvPicPr>
          <p:cNvPr id="1026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820" y="3749443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223" y="3743115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045030" y="3683550"/>
            <a:ext cx="1254276" cy="125305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0104386" y="3715675"/>
            <a:ext cx="1194920" cy="127417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9" name="TextBox 68"/>
          <p:cNvSpPr txBox="1"/>
          <p:nvPr/>
        </p:nvSpPr>
        <p:spPr>
          <a:xfrm>
            <a:off x="9282684" y="2121381"/>
            <a:ext cx="2882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Пионы</a:t>
            </a:r>
          </a:p>
        </p:txBody>
      </p:sp>
      <p:sp>
        <p:nvSpPr>
          <p:cNvPr id="80" name="Управляющая кнопка: настраиваемая 7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D196E78E-5A9A-436E-9B18-1667C68C734C}"/>
              </a:ext>
            </a:extLst>
          </p:cNvPr>
          <p:cNvSpPr/>
          <p:nvPr/>
        </p:nvSpPr>
        <p:spPr>
          <a:xfrm>
            <a:off x="9218797" y="6441440"/>
            <a:ext cx="2949399" cy="394469"/>
          </a:xfrm>
          <a:prstGeom prst="actionButtonBlank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Перейти к следующему вопросу</a:t>
            </a:r>
          </a:p>
        </p:txBody>
      </p:sp>
    </p:spTree>
    <p:extLst>
      <p:ext uri="{BB962C8B-B14F-4D97-AF65-F5344CB8AC3E}">
        <p14:creationId xmlns:p14="http://schemas.microsoft.com/office/powerpoint/2010/main" val="241992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8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4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2270202" y="257319"/>
            <a:ext cx="6859955" cy="6859955"/>
            <a:chOff x="2270202" y="257319"/>
            <a:chExt cx="6859955" cy="6859955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61" b="89844" l="6641" r="925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0202" y="257319"/>
              <a:ext cx="6859955" cy="6859955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364" b="100000" l="404" r="89984">
                          <a14:foregroundMark x1="6462" y1="57455" x2="404" y2="89273"/>
                          <a14:backgroundMark x1="12843" y1="12848" x2="4200" y2="35333"/>
                          <a14:backgroundMark x1="70598" y1="50545" x2="71163" y2="59636"/>
                          <a14:backgroundMark x1="69467" y1="67879" x2="69144" y2="8927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86251">
              <a:off x="3026490" y="2772464"/>
              <a:ext cx="944436" cy="1259248"/>
            </a:xfrm>
            <a:prstGeom prst="rect">
              <a:avLst/>
            </a:prstGeom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0" r="89984">
                        <a14:backgroundMark x1="53150" y1="17939" x2="58724" y2="24303"/>
                        <a14:backgroundMark x1="59208" y1="24121" x2="58562" y2="38424"/>
                        <a14:backgroundMark x1="57835" y1="46606" x2="60339" y2="50121"/>
                        <a14:backgroundMark x1="55412" y1="53152" x2="61228" y2="50970"/>
                        <a14:backgroundMark x1="55170" y1="52970" x2="53393" y2="59333"/>
                        <a14:backgroundMark x1="60339" y1="31030" x2="57674" y2="45091"/>
                        <a14:backgroundMark x1="52262" y1="60182" x2="55412" y2="58545"/>
                        <a14:backgroundMark x1="37722" y1="67212" x2="71971" y2="98242"/>
                        <a14:backgroundMark x1="72375" y1="96242" x2="72375" y2="99091"/>
                        <a14:backgroundMark x1="42003" y1="66061" x2="47092" y2="66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5971" flipH="1">
            <a:off x="4079479" y="5209036"/>
            <a:ext cx="1085963" cy="14524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2061" b="60970" l="17286" r="87318">
                        <a14:foregroundMark x1="40792" y1="51758" x2="87318" y2="52545"/>
                        <a14:foregroundMark x1="48465" y1="20242" x2="58320" y2="14970"/>
                        <a14:foregroundMark x1="60016" y1="14727" x2="72617" y2="16303"/>
                        <a14:foregroundMark x1="85218" y1="50182" x2="87318" y2="60970"/>
                        <a14:foregroundMark x1="39015" y1="53333" x2="33764" y2="59879"/>
                        <a14:foregroundMark x1="57916" y1="59091" x2="33441" y2="59879"/>
                        <a14:backgroundMark x1="35218" y1="35212" x2="56220" y2="12909"/>
                        <a14:backgroundMark x1="41842" y1="33879" x2="36591" y2="53333"/>
                        <a14:backgroundMark x1="54443" y1="62788" x2="33441" y2="6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21" t="6242" r="3951" b="34992"/>
          <a:stretch/>
        </p:blipFill>
        <p:spPr>
          <a:xfrm rot="9486252" flipH="1">
            <a:off x="6061018" y="5112732"/>
            <a:ext cx="1621577" cy="1449002"/>
          </a:xfrm>
          <a:prstGeom prst="rect">
            <a:avLst/>
          </a:prstGeom>
          <a:effectLst>
            <a:glow rad="101600">
              <a:srgbClr val="92D050">
                <a:alpha val="60000"/>
              </a:srgbClr>
            </a:glow>
          </a:effectLst>
        </p:spPr>
      </p:pic>
      <p:grpSp>
        <p:nvGrpSpPr>
          <p:cNvPr id="43" name="Группа 42"/>
          <p:cNvGrpSpPr/>
          <p:nvPr/>
        </p:nvGrpSpPr>
        <p:grpSpPr>
          <a:xfrm>
            <a:off x="3487054" y="819144"/>
            <a:ext cx="4861432" cy="4632658"/>
            <a:chOff x="3487054" y="819144"/>
            <a:chExt cx="4861432" cy="4632658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99818" l="25283" r="99758">
                          <a14:foregroundMark x1="64055" y1="72424" x2="43053" y2="87333"/>
                          <a14:foregroundMark x1="43296" y1="85091" x2="38045" y2="99818"/>
                          <a14:foregroundMark x1="66559" y1="73152" x2="69063" y2="77939"/>
                          <a14:foregroundMark x1="68578" y1="78424" x2="68336" y2="83212"/>
                          <a14:foregroundMark x1="68821" y1="84424" x2="67205" y2="92121"/>
                          <a14:foregroundMark x1="68174" y1="92303" x2="69467" y2="99273"/>
                          <a14:foregroundMark x1="64701" y1="75515" x2="51696" y2="99273"/>
                          <a14:foregroundMark x1="97981" y1="84242" x2="86591" y2="92970"/>
                          <a14:foregroundMark x1="86187" y1="96424" x2="83199" y2="99818"/>
                          <a14:foregroundMark x1="48061" y1="87515" x2="45315" y2="92303"/>
                          <a14:foregroundMark x1="58078" y1="95030" x2="58078" y2="95030"/>
                          <a14:backgroundMark x1="36187" y1="69212" x2="33522" y2="9163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85892">
              <a:off x="7521070" y="2836906"/>
              <a:ext cx="827416" cy="1103221"/>
            </a:xfrm>
            <a:prstGeom prst="rect">
              <a:avLst/>
            </a:prstGeom>
            <a:effectLst>
              <a:glow rad="101600">
                <a:schemeClr val="tx2">
                  <a:alpha val="60000"/>
                </a:schemeClr>
              </a:glow>
            </a:effectLst>
          </p:spPr>
        </p:pic>
        <p:grpSp>
          <p:nvGrpSpPr>
            <p:cNvPr id="39" name="Группа 38"/>
            <p:cNvGrpSpPr/>
            <p:nvPr/>
          </p:nvGrpSpPr>
          <p:grpSpPr>
            <a:xfrm>
              <a:off x="3487054" y="819144"/>
              <a:ext cx="4417975" cy="4632658"/>
              <a:chOff x="3487054" y="819144"/>
              <a:chExt cx="4417975" cy="4632658"/>
            </a:xfrm>
          </p:grpSpPr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61" b="100000" l="0" r="71163">
                            <a14:foregroundMark x1="49515" y1="65394" x2="71163" y2="81939"/>
                            <a14:foregroundMark x1="50646" y1="86424" x2="60258" y2="99818"/>
                            <a14:foregroundMark x1="54685" y1="87818" x2="66478" y2="99515"/>
                            <a14:foregroundMark x1="10016" y1="99152" x2="0" y2="89939"/>
                            <a14:foregroundMark x1="67609" y1="82242" x2="68740" y2="95697"/>
                            <a14:foregroundMark x1="60662" y1="77576" x2="51535" y2="81758"/>
                            <a14:foregroundMark x1="57593" y1="11818" x2="44184" y2="121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1304" flipH="1">
                <a:off x="6286031" y="819144"/>
                <a:ext cx="1066773" cy="1368487"/>
              </a:xfrm>
              <a:prstGeom prst="rect">
                <a:avLst/>
              </a:prstGeom>
              <a:effectLst>
                <a:glow rad="101600">
                  <a:schemeClr val="accent2">
                    <a:alpha val="60000"/>
                  </a:schemeClr>
                </a:glow>
              </a:effectLst>
            </p:spPr>
          </p:pic>
          <p:grpSp>
            <p:nvGrpSpPr>
              <p:cNvPr id="36" name="Группа 35"/>
              <p:cNvGrpSpPr/>
              <p:nvPr/>
            </p:nvGrpSpPr>
            <p:grpSpPr>
              <a:xfrm>
                <a:off x="3487054" y="1067086"/>
                <a:ext cx="4417975" cy="4384716"/>
                <a:chOff x="3487054" y="1067086"/>
                <a:chExt cx="4417975" cy="4384716"/>
              </a:xfrm>
            </p:grpSpPr>
            <p:pic>
              <p:nvPicPr>
                <p:cNvPr id="24" name="Рисунок 23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113841">
                  <a:off x="5808617" y="2026105"/>
                  <a:ext cx="516230" cy="573063"/>
                </a:xfrm>
                <a:prstGeom prst="rect">
                  <a:avLst/>
                </a:prstGeom>
              </p:spPr>
            </p:pic>
            <p:pic>
              <p:nvPicPr>
                <p:cNvPr id="7" name="Рисунок 6"/>
                <p:cNvPicPr>
                  <a:picLocks noChangeAspect="1"/>
                </p:cNvPicPr>
                <p:nvPr/>
              </p:nvPicPr>
              <p:blipFill>
                <a:blip r:embed="rId15" cstate="print">
                  <a:extLst>
                    <a:ext uri="{BEBA8EAE-BF5A-486C-A8C5-ECC9F3942E4B}">
                      <a14:imgProps xmlns:a14="http://schemas.microsoft.com/office/drawing/2010/main">
                        <a14:imgLayer r:embed="rId16">
                          <a14:imgEffect>
                            <a14:backgroundRemoval t="1877" b="98850" l="9941" r="92919">
                              <a14:backgroundMark x1="50250" y1="20581" x2="45892" y2="23366"/>
                              <a14:backgroundMark x1="43078" y1="37893" x2="59283" y2="36985"/>
                              <a14:backgroundMark x1="61144" y1="30630" x2="67544" y2="26211"/>
                              <a14:backgroundMark x1="61552" y1="31598" x2="59646" y2="41404"/>
                              <a14:backgroundMark x1="61734" y1="32022" x2="60781" y2="40012"/>
                              <a14:backgroundMark x1="61325" y1="31114" x2="61916" y2="3650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87054" y="1906750"/>
                  <a:ext cx="4417975" cy="3545052"/>
                </a:xfrm>
                <a:prstGeom prst="rect">
                  <a:avLst/>
                </a:prstGeom>
              </p:spPr>
            </p:pic>
            <p:sp>
              <p:nvSpPr>
                <p:cNvPr id="8" name="Овал 7"/>
                <p:cNvSpPr/>
                <p:nvPr/>
              </p:nvSpPr>
              <p:spPr>
                <a:xfrm>
                  <a:off x="3962400" y="1985107"/>
                  <a:ext cx="3610708" cy="3407507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11" name="Рисунок 10"/>
                <p:cNvPicPr>
                  <a:picLocks noChangeAspect="1"/>
                </p:cNvPicPr>
                <p:nvPr/>
              </p:nvPicPr>
              <p:blipFill>
                <a:blip r:embed="rId17" cstate="print">
                  <a:extLst>
                    <a:ext uri="{BEBA8EAE-BF5A-486C-A8C5-ECC9F3942E4B}">
                      <a14:imgProps xmlns:a14="http://schemas.microsoft.com/office/drawing/2010/main">
                        <a14:imgLayer r:embed="rId18">
                          <a14:imgEffect>
                            <a14:backgroundRemoval t="0" b="100000" l="0" r="89984">
                              <a14:backgroundMark x1="78514" y1="28606" x2="79160" y2="38424"/>
                              <a14:backgroundMark x1="80614" y1="40606" x2="83603" y2="44242"/>
                              <a14:backgroundMark x1="78514" y1="48000" x2="76737" y2="47758"/>
                              <a14:backgroundMark x1="86187" y1="60727" x2="73183" y2="76121"/>
                              <a14:backgroundMark x1="79806" y1="54303" x2="75444" y2="5709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102927">
                  <a:off x="4186919" y="1067086"/>
                  <a:ext cx="871085" cy="1161446"/>
                </a:xfrm>
                <a:prstGeom prst="rect">
                  <a:avLst/>
                </a:prstGeom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p:spPr>
            </p:pic>
            <p:sp>
              <p:nvSpPr>
                <p:cNvPr id="12" name="Прямоугольник 11"/>
                <p:cNvSpPr/>
                <p:nvPr/>
              </p:nvSpPr>
              <p:spPr>
                <a:xfrm rot="21167714">
                  <a:off x="5538381" y="4720374"/>
                  <a:ext cx="738068" cy="5389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8" name="Прямоугольник 17"/>
                <p:cNvSpPr/>
                <p:nvPr/>
              </p:nvSpPr>
              <p:spPr>
                <a:xfrm rot="3469048">
                  <a:off x="6443232" y="4389783"/>
                  <a:ext cx="503003" cy="68729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" name="Прямоугольник 18"/>
                <p:cNvSpPr/>
                <p:nvPr/>
              </p:nvSpPr>
              <p:spPr>
                <a:xfrm rot="17244112">
                  <a:off x="6860380" y="3834795"/>
                  <a:ext cx="589972" cy="5562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20" name="Рисунок 19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20594125">
                  <a:off x="6938413" y="3086750"/>
                  <a:ext cx="574032" cy="693158"/>
                </a:xfrm>
                <a:prstGeom prst="rect">
                  <a:avLst/>
                </a:prstGeom>
              </p:spPr>
            </p:pic>
            <p:pic>
              <p:nvPicPr>
                <p:cNvPr id="21" name="Рисунок 20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6604486">
                  <a:off x="6305115" y="2101421"/>
                  <a:ext cx="416580" cy="630421"/>
                </a:xfrm>
                <a:prstGeom prst="rect">
                  <a:avLst/>
                </a:prstGeom>
              </p:spPr>
            </p:pic>
            <p:pic>
              <p:nvPicPr>
                <p:cNvPr id="23" name="Рисунок 22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18628873">
                  <a:off x="6718081" y="2461270"/>
                  <a:ext cx="568249" cy="762815"/>
                </a:xfrm>
                <a:prstGeom prst="rect">
                  <a:avLst/>
                </a:prstGeom>
              </p:spPr>
            </p:pic>
            <p:pic>
              <p:nvPicPr>
                <p:cNvPr id="25" name="Рисунок 24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613694">
                  <a:off x="5851599" y="1941052"/>
                  <a:ext cx="370135" cy="550413"/>
                </a:xfrm>
                <a:prstGeom prst="rect">
                  <a:avLst/>
                </a:prstGeom>
              </p:spPr>
            </p:pic>
            <p:pic>
              <p:nvPicPr>
                <p:cNvPr id="26" name="Рисунок 25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394419">
                  <a:off x="4181073" y="2654234"/>
                  <a:ext cx="664522" cy="737680"/>
                </a:xfrm>
                <a:prstGeom prst="rect">
                  <a:avLst/>
                </a:prstGeom>
              </p:spPr>
            </p:pic>
            <p:pic>
              <p:nvPicPr>
                <p:cNvPr id="27" name="Рисунок 26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209678">
                  <a:off x="4403817" y="2110461"/>
                  <a:ext cx="852397" cy="851125"/>
                </a:xfrm>
                <a:prstGeom prst="rect">
                  <a:avLst/>
                </a:prstGeom>
              </p:spPr>
            </p:pic>
            <p:sp>
              <p:nvSpPr>
                <p:cNvPr id="30" name="Прямоугольник 29"/>
                <p:cNvSpPr/>
                <p:nvPr/>
              </p:nvSpPr>
              <p:spPr>
                <a:xfrm rot="1518995">
                  <a:off x="4781158" y="4561798"/>
                  <a:ext cx="759168" cy="54940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31" name="Рисунок 30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6995536">
                  <a:off x="3976941" y="3741216"/>
                  <a:ext cx="1044483" cy="1191010"/>
                </a:xfrm>
                <a:prstGeom prst="rect">
                  <a:avLst/>
                </a:prstGeom>
              </p:spPr>
            </p:pic>
            <p:pic>
              <p:nvPicPr>
                <p:cNvPr id="32" name="Рисунок 31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9187795">
                  <a:off x="3844071" y="3127576"/>
                  <a:ext cx="924197" cy="980946"/>
                </a:xfrm>
                <a:prstGeom prst="rect">
                  <a:avLst/>
                </a:prstGeom>
              </p:spPr>
            </p:pic>
            <p:sp>
              <p:nvSpPr>
                <p:cNvPr id="33" name="Овал 32"/>
                <p:cNvSpPr/>
                <p:nvPr/>
              </p:nvSpPr>
              <p:spPr>
                <a:xfrm>
                  <a:off x="3959863" y="1967058"/>
                  <a:ext cx="3590515" cy="3406644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35" name="Прямая соединительная линия 34"/>
                <p:cNvCxnSpPr/>
                <p:nvPr/>
              </p:nvCxnSpPr>
              <p:spPr>
                <a:xfrm flipH="1">
                  <a:off x="5784502" y="2415341"/>
                  <a:ext cx="1227367" cy="998436"/>
                </a:xfrm>
                <a:prstGeom prst="line">
                  <a:avLst/>
                </a:prstGeom>
                <a:ln w="28575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40" name="Рисунок 39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620452">
                  <a:off x="5978106" y="2700216"/>
                  <a:ext cx="1294950" cy="1013108"/>
                </a:xfrm>
                <a:prstGeom prst="rect">
                  <a:avLst/>
                </a:prstGeom>
              </p:spPr>
            </p:pic>
            <p:pic>
              <p:nvPicPr>
                <p:cNvPr id="41" name="Рисунок 40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3227174">
                  <a:off x="6004013" y="3063657"/>
                  <a:ext cx="1419802" cy="1110786"/>
                </a:xfrm>
                <a:prstGeom prst="rect">
                  <a:avLst/>
                </a:prstGeom>
              </p:spPr>
            </p:pic>
            <p:pic>
              <p:nvPicPr>
                <p:cNvPr id="42" name="Рисунок 41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4809521">
                  <a:off x="5751290" y="3431863"/>
                  <a:ext cx="1550744" cy="1213229"/>
                </a:xfrm>
                <a:prstGeom prst="rect">
                  <a:avLst/>
                </a:prstGeom>
              </p:spPr>
            </p:pic>
            <p:pic>
              <p:nvPicPr>
                <p:cNvPr id="44" name="Рисунок 43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6545499">
                  <a:off x="5387372" y="3733454"/>
                  <a:ext cx="1527592" cy="1195115"/>
                </a:xfrm>
                <a:prstGeom prst="rect">
                  <a:avLst/>
                </a:prstGeom>
              </p:spPr>
            </p:pic>
            <p:pic>
              <p:nvPicPr>
                <p:cNvPr id="45" name="Рисунок 44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9111080">
                  <a:off x="4785580" y="3661742"/>
                  <a:ext cx="1678778" cy="1313396"/>
                </a:xfrm>
                <a:prstGeom prst="rect">
                  <a:avLst/>
                </a:prstGeom>
              </p:spPr>
            </p:pic>
            <p:pic>
              <p:nvPicPr>
                <p:cNvPr id="46" name="Рисунок 45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0820161">
                  <a:off x="4324383" y="3476617"/>
                  <a:ext cx="1661792" cy="1300107"/>
                </a:xfrm>
                <a:prstGeom prst="rect">
                  <a:avLst/>
                </a:prstGeom>
              </p:spPr>
            </p:pic>
            <p:pic>
              <p:nvPicPr>
                <p:cNvPr id="47" name="Рисунок 46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034558">
                  <a:off x="4174632" y="3125462"/>
                  <a:ext cx="1545132" cy="1208838"/>
                </a:xfrm>
                <a:prstGeom prst="rect">
                  <a:avLst/>
                </a:prstGeom>
              </p:spPr>
            </p:pic>
            <p:pic>
              <p:nvPicPr>
                <p:cNvPr id="48" name="Рисунок 47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526253">
                  <a:off x="4245555" y="2706793"/>
                  <a:ext cx="1528662" cy="1195952"/>
                </a:xfrm>
                <a:prstGeom prst="rect">
                  <a:avLst/>
                </a:prstGeom>
              </p:spPr>
            </p:pic>
            <p:sp>
              <p:nvSpPr>
                <p:cNvPr id="50" name="Овал 49"/>
                <p:cNvSpPr/>
                <p:nvPr/>
              </p:nvSpPr>
              <p:spPr>
                <a:xfrm>
                  <a:off x="4009706" y="2008816"/>
                  <a:ext cx="3516096" cy="33436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52" name="Прямая соединительная линия 51"/>
                <p:cNvCxnSpPr>
                  <a:endCxn id="33" idx="4"/>
                </p:cNvCxnSpPr>
                <p:nvPr/>
              </p:nvCxnSpPr>
              <p:spPr>
                <a:xfrm flipH="1">
                  <a:off x="5755121" y="2014452"/>
                  <a:ext cx="5563" cy="3359250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Прямая соединительная линия 56"/>
                <p:cNvCxnSpPr/>
                <p:nvPr/>
              </p:nvCxnSpPr>
              <p:spPr>
                <a:xfrm flipV="1">
                  <a:off x="4182913" y="2863772"/>
                  <a:ext cx="3118015" cy="1688304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Прямая соединительная линия 63"/>
                <p:cNvCxnSpPr/>
                <p:nvPr/>
              </p:nvCxnSpPr>
              <p:spPr>
                <a:xfrm>
                  <a:off x="4226142" y="2822908"/>
                  <a:ext cx="3071339" cy="1763057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68" name="Рисунок 67"/>
                <p:cNvPicPr>
                  <a:picLocks noChangeAspect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4869874" y="2490679"/>
                  <a:ext cx="1956986" cy="1786283"/>
                </a:xfrm>
                <a:prstGeom prst="rect">
                  <a:avLst/>
                </a:prstGeom>
              </p:spPr>
            </p:pic>
            <p:grpSp>
              <p:nvGrpSpPr>
                <p:cNvPr id="79" name="Группа 78"/>
                <p:cNvGrpSpPr/>
                <p:nvPr/>
              </p:nvGrpSpPr>
              <p:grpSpPr>
                <a:xfrm>
                  <a:off x="5975665" y="2132011"/>
                  <a:ext cx="958618" cy="999831"/>
                  <a:chOff x="5975665" y="2132011"/>
                  <a:chExt cx="958618" cy="999831"/>
                </a:xfrm>
              </p:grpSpPr>
              <p:pic>
                <p:nvPicPr>
                  <p:cNvPr id="71" name="Рисунок 70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3569383">
                    <a:off x="5917290" y="2238701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6" name="TextBox 75"/>
                  <p:cNvSpPr txBox="1"/>
                  <p:nvPr/>
                </p:nvSpPr>
                <p:spPr>
                  <a:xfrm rot="1824789">
                    <a:off x="5975665" y="2453189"/>
                    <a:ext cx="95861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</a:t>
                    </a:r>
                    <a:r>
                      <a:rPr lang="ru-RU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</a:t>
                    </a:r>
                  </a:p>
                </p:txBody>
              </p:sp>
            </p:grpSp>
            <p:grpSp>
              <p:nvGrpSpPr>
                <p:cNvPr id="22" name="Группа 21"/>
                <p:cNvGrpSpPr/>
                <p:nvPr/>
              </p:nvGrpSpPr>
              <p:grpSpPr>
                <a:xfrm>
                  <a:off x="6752697" y="3232462"/>
                  <a:ext cx="786452" cy="1245175"/>
                  <a:chOff x="6752697" y="3232462"/>
                  <a:chExt cx="786452" cy="1245175"/>
                </a:xfrm>
              </p:grpSpPr>
              <p:pic>
                <p:nvPicPr>
                  <p:cNvPr id="72" name="Рисунок 71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324788">
                    <a:off x="6646007" y="3339152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7" name="Прямоугольник 76"/>
                  <p:cNvSpPr/>
                  <p:nvPr/>
                </p:nvSpPr>
                <p:spPr>
                  <a:xfrm rot="5866646">
                    <a:off x="6547746" y="3735574"/>
                    <a:ext cx="1207127" cy="276999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</a:rPr>
                      <a:t>Вопрос№2</a:t>
                    </a:r>
                  </a:p>
                </p:txBody>
              </p:sp>
            </p:grpSp>
            <p:grpSp>
              <p:nvGrpSpPr>
                <p:cNvPr id="28" name="Группа 27"/>
                <p:cNvGrpSpPr/>
                <p:nvPr/>
              </p:nvGrpSpPr>
              <p:grpSpPr>
                <a:xfrm>
                  <a:off x="5706446" y="4380180"/>
                  <a:ext cx="1164908" cy="786452"/>
                  <a:chOff x="5706446" y="4380180"/>
                  <a:chExt cx="1164908" cy="786452"/>
                </a:xfrm>
              </p:grpSpPr>
              <p:pic>
                <p:nvPicPr>
                  <p:cNvPr id="73" name="Рисунок 72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5868456" y="4380180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2" name="TextBox 1"/>
                  <p:cNvSpPr txBox="1"/>
                  <p:nvPr/>
                </p:nvSpPr>
                <p:spPr>
                  <a:xfrm rot="9014763">
                    <a:off x="5706446" y="4702045"/>
                    <a:ext cx="1164908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Вопрос№3</a:t>
                    </a:r>
                  </a:p>
                </p:txBody>
              </p:sp>
            </p:grpSp>
            <p:sp>
              <p:nvSpPr>
                <p:cNvPr id="4" name="TextBox 3"/>
                <p:cNvSpPr txBox="1"/>
                <p:nvPr/>
              </p:nvSpPr>
              <p:spPr>
                <a:xfrm rot="16200000">
                  <a:off x="4378669" y="3369641"/>
                  <a:ext cx="109084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ru-RU" sz="1200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Вопрос№5</a:t>
                  </a:r>
                </a:p>
              </p:txBody>
            </p:sp>
            <p:grpSp>
              <p:nvGrpSpPr>
                <p:cNvPr id="34" name="Группа 33"/>
                <p:cNvGrpSpPr/>
                <p:nvPr/>
              </p:nvGrpSpPr>
              <p:grpSpPr>
                <a:xfrm>
                  <a:off x="4077805" y="2952857"/>
                  <a:ext cx="1563159" cy="2281415"/>
                  <a:chOff x="4077805" y="2952857"/>
                  <a:chExt cx="1563159" cy="2281415"/>
                </a:xfrm>
              </p:grpSpPr>
              <p:pic>
                <p:nvPicPr>
                  <p:cNvPr id="75" name="Рисунок 74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115066">
                    <a:off x="3971115" y="3279292"/>
                    <a:ext cx="999831" cy="786452"/>
                  </a:xfrm>
                  <a:prstGeom prst="rect">
                    <a:avLst/>
                  </a:prstGeom>
                </p:spPr>
              </p:pic>
              <p:grpSp>
                <p:nvGrpSpPr>
                  <p:cNvPr id="29" name="Группа 28"/>
                  <p:cNvGrpSpPr/>
                  <p:nvPr/>
                </p:nvGrpSpPr>
                <p:grpSpPr>
                  <a:xfrm>
                    <a:off x="4640595" y="4234441"/>
                    <a:ext cx="1000369" cy="999831"/>
                    <a:chOff x="4640595" y="4234441"/>
                    <a:chExt cx="1000369" cy="999831"/>
                  </a:xfrm>
                </p:grpSpPr>
                <p:pic>
                  <p:nvPicPr>
                    <p:cNvPr id="74" name="Рисунок 73"/>
                    <p:cNvPicPr>
                      <a:picLocks noChangeAspect="1"/>
                    </p:cNvPicPr>
                    <p:nvPr/>
                  </p:nvPicPr>
                  <p:blipFill>
                    <a:blip r:embed="rId22"/>
                    <a:stretch>
                      <a:fillRect/>
                    </a:stretch>
                  </p:blipFill>
                  <p:spPr>
                    <a:xfrm rot="3506726">
                      <a:off x="4672549" y="4341131"/>
                      <a:ext cx="999831" cy="786452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" name="TextBox 2"/>
                    <p:cNvSpPr txBox="1"/>
                    <p:nvPr/>
                  </p:nvSpPr>
                  <p:spPr>
                    <a:xfrm rot="12545130">
                      <a:off x="4640595" y="4584946"/>
                      <a:ext cx="100036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ru-RU" sz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Вопрос№4</a:t>
                      </a:r>
                    </a:p>
                  </p:txBody>
                </p:sp>
              </p:grpSp>
              <p:sp>
                <p:nvSpPr>
                  <p:cNvPr id="5" name="TextBox 4"/>
                  <p:cNvSpPr txBox="1"/>
                  <p:nvPr/>
                </p:nvSpPr>
                <p:spPr>
                  <a:xfrm rot="16419128">
                    <a:off x="3898336" y="3396603"/>
                    <a:ext cx="1164492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Вопрос№5</a:t>
                    </a:r>
                  </a:p>
                </p:txBody>
              </p:sp>
            </p:grpSp>
            <p:grpSp>
              <p:nvGrpSpPr>
                <p:cNvPr id="37" name="Группа 36"/>
                <p:cNvGrpSpPr/>
                <p:nvPr/>
              </p:nvGrpSpPr>
              <p:grpSpPr>
                <a:xfrm>
                  <a:off x="4618483" y="2402385"/>
                  <a:ext cx="924673" cy="360203"/>
                  <a:chOff x="4618483" y="2402385"/>
                  <a:chExt cx="924673" cy="360203"/>
                </a:xfrm>
              </p:grpSpPr>
              <p:sp>
                <p:nvSpPr>
                  <p:cNvPr id="70" name="Прямоугольник 69"/>
                  <p:cNvSpPr/>
                  <p:nvPr/>
                </p:nvSpPr>
                <p:spPr>
                  <a:xfrm rot="19864226">
                    <a:off x="4618483" y="2402385"/>
                    <a:ext cx="919469" cy="360203"/>
                  </a:xfrm>
                  <a:prstGeom prst="rect">
                    <a:avLst/>
                  </a:prstGeom>
                  <a:solidFill>
                    <a:schemeClr val="tx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6" name="TextBox 15"/>
                  <p:cNvSpPr txBox="1"/>
                  <p:nvPr/>
                </p:nvSpPr>
                <p:spPr>
                  <a:xfrm rot="19970302">
                    <a:off x="4633002" y="2430213"/>
                    <a:ext cx="910154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Вопрос№6</a:t>
                    </a:r>
                  </a:p>
                </p:txBody>
              </p:sp>
            </p:grpSp>
          </p:grpSp>
        </p:grpSp>
      </p:grpSp>
      <p:sp>
        <p:nvSpPr>
          <p:cNvPr id="38" name="Прямоугольник 37"/>
          <p:cNvSpPr/>
          <p:nvPr/>
        </p:nvSpPr>
        <p:spPr>
          <a:xfrm>
            <a:off x="8286825" y="754890"/>
            <a:ext cx="3723809" cy="1138105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№4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Кого изобразили на плакатах против расизма, потому что они и белые, и чёрные, и азиаты?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9306226" y="2715017"/>
            <a:ext cx="233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Панды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306226" y="2409016"/>
            <a:ext cx="2391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Львы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9317572" y="3065983"/>
            <a:ext cx="210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Медведи  </a:t>
            </a:r>
          </a:p>
        </p:txBody>
      </p:sp>
      <p:pic>
        <p:nvPicPr>
          <p:cNvPr id="1026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820" y="3749443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223" y="3743115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045030" y="3683550"/>
            <a:ext cx="1254276" cy="125305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0104386" y="3715675"/>
            <a:ext cx="1194920" cy="127417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9" name="TextBox 68"/>
          <p:cNvSpPr txBox="1"/>
          <p:nvPr/>
        </p:nvSpPr>
        <p:spPr>
          <a:xfrm>
            <a:off x="9282684" y="2121381"/>
            <a:ext cx="2882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Тигры</a:t>
            </a:r>
          </a:p>
        </p:txBody>
      </p:sp>
      <p:sp>
        <p:nvSpPr>
          <p:cNvPr id="80" name="Управляющая кнопка: настраиваемая 7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A9E490A-F1D5-4FEB-B5D3-46BDFD118488}"/>
              </a:ext>
            </a:extLst>
          </p:cNvPr>
          <p:cNvSpPr/>
          <p:nvPr/>
        </p:nvSpPr>
        <p:spPr>
          <a:xfrm>
            <a:off x="9218797" y="6441440"/>
            <a:ext cx="2949399" cy="394469"/>
          </a:xfrm>
          <a:prstGeom prst="actionButtonBlank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Перейти к следующему вопросу</a:t>
            </a:r>
          </a:p>
        </p:txBody>
      </p:sp>
    </p:spTree>
    <p:extLst>
      <p:ext uri="{BB962C8B-B14F-4D97-AF65-F5344CB8AC3E}">
        <p14:creationId xmlns:p14="http://schemas.microsoft.com/office/powerpoint/2010/main" val="141985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8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4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2270202" y="257319"/>
            <a:ext cx="6859955" cy="6859955"/>
            <a:chOff x="2270202" y="257319"/>
            <a:chExt cx="6859955" cy="6859955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61" b="89844" l="6641" r="925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0202" y="257319"/>
              <a:ext cx="6859955" cy="6859955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364" b="100000" l="404" r="89984">
                          <a14:foregroundMark x1="6462" y1="57455" x2="404" y2="89273"/>
                          <a14:backgroundMark x1="12843" y1="12848" x2="4200" y2="35333"/>
                          <a14:backgroundMark x1="70598" y1="50545" x2="71163" y2="59636"/>
                          <a14:backgroundMark x1="69467" y1="67879" x2="69144" y2="8927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86251">
              <a:off x="3026490" y="2772464"/>
              <a:ext cx="944436" cy="1259248"/>
            </a:xfrm>
            <a:prstGeom prst="rect">
              <a:avLst/>
            </a:prstGeom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0" r="89984">
                        <a14:backgroundMark x1="53150" y1="17939" x2="58724" y2="24303"/>
                        <a14:backgroundMark x1="59208" y1="24121" x2="58562" y2="38424"/>
                        <a14:backgroundMark x1="57835" y1="46606" x2="60339" y2="50121"/>
                        <a14:backgroundMark x1="55412" y1="53152" x2="61228" y2="50970"/>
                        <a14:backgroundMark x1="55170" y1="52970" x2="53393" y2="59333"/>
                        <a14:backgroundMark x1="60339" y1="31030" x2="57674" y2="45091"/>
                        <a14:backgroundMark x1="52262" y1="60182" x2="55412" y2="58545"/>
                        <a14:backgroundMark x1="37722" y1="67212" x2="71971" y2="98242"/>
                        <a14:backgroundMark x1="72375" y1="96242" x2="72375" y2="99091"/>
                        <a14:backgroundMark x1="42003" y1="66061" x2="47092" y2="66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5971" flipH="1">
            <a:off x="4079479" y="5209036"/>
            <a:ext cx="1085963" cy="14524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2061" b="60970" l="17286" r="87318">
                        <a14:foregroundMark x1="40792" y1="51758" x2="87318" y2="52545"/>
                        <a14:foregroundMark x1="48465" y1="20242" x2="58320" y2="14970"/>
                        <a14:foregroundMark x1="60016" y1="14727" x2="72617" y2="16303"/>
                        <a14:foregroundMark x1="85218" y1="50182" x2="87318" y2="60970"/>
                        <a14:foregroundMark x1="39015" y1="53333" x2="33764" y2="59879"/>
                        <a14:foregroundMark x1="57916" y1="59091" x2="33441" y2="59879"/>
                        <a14:backgroundMark x1="35218" y1="35212" x2="56220" y2="12909"/>
                        <a14:backgroundMark x1="41842" y1="33879" x2="36591" y2="53333"/>
                        <a14:backgroundMark x1="54443" y1="62788" x2="33441" y2="6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21" t="6242" r="3951" b="34992"/>
          <a:stretch/>
        </p:blipFill>
        <p:spPr>
          <a:xfrm rot="9486252" flipH="1">
            <a:off x="6061018" y="5112732"/>
            <a:ext cx="1621577" cy="1449002"/>
          </a:xfrm>
          <a:prstGeom prst="rect">
            <a:avLst/>
          </a:prstGeom>
          <a:effectLst>
            <a:glow rad="101600">
              <a:srgbClr val="92D050">
                <a:alpha val="60000"/>
              </a:srgbClr>
            </a:glow>
          </a:effectLst>
        </p:spPr>
      </p:pic>
      <p:grpSp>
        <p:nvGrpSpPr>
          <p:cNvPr id="43" name="Группа 42"/>
          <p:cNvGrpSpPr/>
          <p:nvPr/>
        </p:nvGrpSpPr>
        <p:grpSpPr>
          <a:xfrm>
            <a:off x="3487054" y="819144"/>
            <a:ext cx="4861432" cy="4632658"/>
            <a:chOff x="3487054" y="819144"/>
            <a:chExt cx="4861432" cy="4632658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99818" l="25283" r="99758">
                          <a14:foregroundMark x1="64055" y1="72424" x2="43053" y2="87333"/>
                          <a14:foregroundMark x1="43296" y1="85091" x2="38045" y2="99818"/>
                          <a14:foregroundMark x1="66559" y1="73152" x2="69063" y2="77939"/>
                          <a14:foregroundMark x1="68578" y1="78424" x2="68336" y2="83212"/>
                          <a14:foregroundMark x1="68821" y1="84424" x2="67205" y2="92121"/>
                          <a14:foregroundMark x1="68174" y1="92303" x2="69467" y2="99273"/>
                          <a14:foregroundMark x1="64701" y1="75515" x2="51696" y2="99273"/>
                          <a14:foregroundMark x1="97981" y1="84242" x2="86591" y2="92970"/>
                          <a14:foregroundMark x1="86187" y1="96424" x2="83199" y2="99818"/>
                          <a14:foregroundMark x1="48061" y1="87515" x2="45315" y2="92303"/>
                          <a14:foregroundMark x1="58078" y1="95030" x2="58078" y2="95030"/>
                          <a14:backgroundMark x1="36187" y1="69212" x2="33522" y2="9163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85892">
              <a:off x="7521070" y="2836906"/>
              <a:ext cx="827416" cy="1103221"/>
            </a:xfrm>
            <a:prstGeom prst="rect">
              <a:avLst/>
            </a:prstGeom>
            <a:effectLst>
              <a:glow rad="101600">
                <a:schemeClr val="tx2">
                  <a:alpha val="60000"/>
                </a:schemeClr>
              </a:glow>
            </a:effectLst>
          </p:spPr>
        </p:pic>
        <p:grpSp>
          <p:nvGrpSpPr>
            <p:cNvPr id="39" name="Группа 38"/>
            <p:cNvGrpSpPr/>
            <p:nvPr/>
          </p:nvGrpSpPr>
          <p:grpSpPr>
            <a:xfrm>
              <a:off x="3487054" y="819144"/>
              <a:ext cx="4417975" cy="4632658"/>
              <a:chOff x="3487054" y="819144"/>
              <a:chExt cx="4417975" cy="4632658"/>
            </a:xfrm>
          </p:grpSpPr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61" b="100000" l="0" r="71163">
                            <a14:foregroundMark x1="49515" y1="65394" x2="71163" y2="81939"/>
                            <a14:foregroundMark x1="50646" y1="86424" x2="60258" y2="99818"/>
                            <a14:foregroundMark x1="54685" y1="87818" x2="66478" y2="99515"/>
                            <a14:foregroundMark x1="10016" y1="99152" x2="0" y2="89939"/>
                            <a14:foregroundMark x1="67609" y1="82242" x2="68740" y2="95697"/>
                            <a14:foregroundMark x1="60662" y1="77576" x2="51535" y2="81758"/>
                            <a14:foregroundMark x1="57593" y1="11818" x2="44184" y2="121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1304" flipH="1">
                <a:off x="6286031" y="819144"/>
                <a:ext cx="1066773" cy="1368487"/>
              </a:xfrm>
              <a:prstGeom prst="rect">
                <a:avLst/>
              </a:prstGeom>
              <a:effectLst>
                <a:glow rad="101600">
                  <a:schemeClr val="accent2">
                    <a:alpha val="60000"/>
                  </a:schemeClr>
                </a:glow>
              </a:effectLst>
            </p:spPr>
          </p:pic>
          <p:grpSp>
            <p:nvGrpSpPr>
              <p:cNvPr id="36" name="Группа 35"/>
              <p:cNvGrpSpPr/>
              <p:nvPr/>
            </p:nvGrpSpPr>
            <p:grpSpPr>
              <a:xfrm>
                <a:off x="3487054" y="1067086"/>
                <a:ext cx="4417975" cy="4384716"/>
                <a:chOff x="3487054" y="1067086"/>
                <a:chExt cx="4417975" cy="4384716"/>
              </a:xfrm>
            </p:grpSpPr>
            <p:pic>
              <p:nvPicPr>
                <p:cNvPr id="24" name="Рисунок 23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113841">
                  <a:off x="5808617" y="2026105"/>
                  <a:ext cx="516230" cy="573063"/>
                </a:xfrm>
                <a:prstGeom prst="rect">
                  <a:avLst/>
                </a:prstGeom>
              </p:spPr>
            </p:pic>
            <p:pic>
              <p:nvPicPr>
                <p:cNvPr id="7" name="Рисунок 6"/>
                <p:cNvPicPr>
                  <a:picLocks noChangeAspect="1"/>
                </p:cNvPicPr>
                <p:nvPr/>
              </p:nvPicPr>
              <p:blipFill>
                <a:blip r:embed="rId15" cstate="print">
                  <a:extLst>
                    <a:ext uri="{BEBA8EAE-BF5A-486C-A8C5-ECC9F3942E4B}">
                      <a14:imgProps xmlns:a14="http://schemas.microsoft.com/office/drawing/2010/main">
                        <a14:imgLayer r:embed="rId16">
                          <a14:imgEffect>
                            <a14:backgroundRemoval t="1877" b="98850" l="9941" r="92919">
                              <a14:backgroundMark x1="50250" y1="20581" x2="45892" y2="23366"/>
                              <a14:backgroundMark x1="43078" y1="37893" x2="59283" y2="36985"/>
                              <a14:backgroundMark x1="61144" y1="30630" x2="67544" y2="26211"/>
                              <a14:backgroundMark x1="61552" y1="31598" x2="59646" y2="41404"/>
                              <a14:backgroundMark x1="61734" y1="32022" x2="60781" y2="40012"/>
                              <a14:backgroundMark x1="61325" y1="31114" x2="61916" y2="3650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87054" y="1906750"/>
                  <a:ext cx="4417975" cy="3545052"/>
                </a:xfrm>
                <a:prstGeom prst="rect">
                  <a:avLst/>
                </a:prstGeom>
              </p:spPr>
            </p:pic>
            <p:sp>
              <p:nvSpPr>
                <p:cNvPr id="8" name="Овал 7"/>
                <p:cNvSpPr/>
                <p:nvPr/>
              </p:nvSpPr>
              <p:spPr>
                <a:xfrm>
                  <a:off x="3962400" y="1985107"/>
                  <a:ext cx="3610708" cy="3407507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11" name="Рисунок 10"/>
                <p:cNvPicPr>
                  <a:picLocks noChangeAspect="1"/>
                </p:cNvPicPr>
                <p:nvPr/>
              </p:nvPicPr>
              <p:blipFill>
                <a:blip r:embed="rId17" cstate="print">
                  <a:extLst>
                    <a:ext uri="{BEBA8EAE-BF5A-486C-A8C5-ECC9F3942E4B}">
                      <a14:imgProps xmlns:a14="http://schemas.microsoft.com/office/drawing/2010/main">
                        <a14:imgLayer r:embed="rId18">
                          <a14:imgEffect>
                            <a14:backgroundRemoval t="0" b="100000" l="0" r="89984">
                              <a14:backgroundMark x1="78514" y1="28606" x2="79160" y2="38424"/>
                              <a14:backgroundMark x1="80614" y1="40606" x2="83603" y2="44242"/>
                              <a14:backgroundMark x1="78514" y1="48000" x2="76737" y2="47758"/>
                              <a14:backgroundMark x1="86187" y1="60727" x2="73183" y2="76121"/>
                              <a14:backgroundMark x1="79806" y1="54303" x2="75444" y2="5709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102927">
                  <a:off x="4186919" y="1067086"/>
                  <a:ext cx="871085" cy="1161446"/>
                </a:xfrm>
                <a:prstGeom prst="rect">
                  <a:avLst/>
                </a:prstGeom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p:spPr>
            </p:pic>
            <p:sp>
              <p:nvSpPr>
                <p:cNvPr id="12" name="Прямоугольник 11"/>
                <p:cNvSpPr/>
                <p:nvPr/>
              </p:nvSpPr>
              <p:spPr>
                <a:xfrm rot="21167714">
                  <a:off x="5538381" y="4720374"/>
                  <a:ext cx="738068" cy="5389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8" name="Прямоугольник 17"/>
                <p:cNvSpPr/>
                <p:nvPr/>
              </p:nvSpPr>
              <p:spPr>
                <a:xfrm rot="3469048">
                  <a:off x="6443232" y="4389783"/>
                  <a:ext cx="503003" cy="68729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" name="Прямоугольник 18"/>
                <p:cNvSpPr/>
                <p:nvPr/>
              </p:nvSpPr>
              <p:spPr>
                <a:xfrm rot="17244112">
                  <a:off x="6860380" y="3834795"/>
                  <a:ext cx="589972" cy="5562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20" name="Рисунок 19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20594125">
                  <a:off x="6938413" y="3086750"/>
                  <a:ext cx="574032" cy="693158"/>
                </a:xfrm>
                <a:prstGeom prst="rect">
                  <a:avLst/>
                </a:prstGeom>
              </p:spPr>
            </p:pic>
            <p:pic>
              <p:nvPicPr>
                <p:cNvPr id="21" name="Рисунок 20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6604486">
                  <a:off x="6305115" y="2101421"/>
                  <a:ext cx="416580" cy="630421"/>
                </a:xfrm>
                <a:prstGeom prst="rect">
                  <a:avLst/>
                </a:prstGeom>
              </p:spPr>
            </p:pic>
            <p:pic>
              <p:nvPicPr>
                <p:cNvPr id="23" name="Рисунок 22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18628873">
                  <a:off x="6718081" y="2461270"/>
                  <a:ext cx="568249" cy="762815"/>
                </a:xfrm>
                <a:prstGeom prst="rect">
                  <a:avLst/>
                </a:prstGeom>
              </p:spPr>
            </p:pic>
            <p:pic>
              <p:nvPicPr>
                <p:cNvPr id="25" name="Рисунок 24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613694">
                  <a:off x="5851599" y="1941052"/>
                  <a:ext cx="370135" cy="550413"/>
                </a:xfrm>
                <a:prstGeom prst="rect">
                  <a:avLst/>
                </a:prstGeom>
              </p:spPr>
            </p:pic>
            <p:pic>
              <p:nvPicPr>
                <p:cNvPr id="26" name="Рисунок 25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394419">
                  <a:off x="4181073" y="2654234"/>
                  <a:ext cx="664522" cy="737680"/>
                </a:xfrm>
                <a:prstGeom prst="rect">
                  <a:avLst/>
                </a:prstGeom>
              </p:spPr>
            </p:pic>
            <p:pic>
              <p:nvPicPr>
                <p:cNvPr id="27" name="Рисунок 26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209678">
                  <a:off x="4403817" y="2110461"/>
                  <a:ext cx="852397" cy="851125"/>
                </a:xfrm>
                <a:prstGeom prst="rect">
                  <a:avLst/>
                </a:prstGeom>
              </p:spPr>
            </p:pic>
            <p:sp>
              <p:nvSpPr>
                <p:cNvPr id="30" name="Прямоугольник 29"/>
                <p:cNvSpPr/>
                <p:nvPr/>
              </p:nvSpPr>
              <p:spPr>
                <a:xfrm rot="1518995">
                  <a:off x="4781158" y="4561798"/>
                  <a:ext cx="759168" cy="54940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31" name="Рисунок 30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6995536">
                  <a:off x="3976941" y="3741216"/>
                  <a:ext cx="1044483" cy="1191010"/>
                </a:xfrm>
                <a:prstGeom prst="rect">
                  <a:avLst/>
                </a:prstGeom>
              </p:spPr>
            </p:pic>
            <p:pic>
              <p:nvPicPr>
                <p:cNvPr id="32" name="Рисунок 31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9187795">
                  <a:off x="3844071" y="3127576"/>
                  <a:ext cx="924197" cy="980946"/>
                </a:xfrm>
                <a:prstGeom prst="rect">
                  <a:avLst/>
                </a:prstGeom>
              </p:spPr>
            </p:pic>
            <p:sp>
              <p:nvSpPr>
                <p:cNvPr id="33" name="Овал 32"/>
                <p:cNvSpPr/>
                <p:nvPr/>
              </p:nvSpPr>
              <p:spPr>
                <a:xfrm>
                  <a:off x="3959863" y="1967058"/>
                  <a:ext cx="3590515" cy="3406644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35" name="Прямая соединительная линия 34"/>
                <p:cNvCxnSpPr/>
                <p:nvPr/>
              </p:nvCxnSpPr>
              <p:spPr>
                <a:xfrm flipH="1">
                  <a:off x="5784502" y="2415341"/>
                  <a:ext cx="1227367" cy="998436"/>
                </a:xfrm>
                <a:prstGeom prst="line">
                  <a:avLst/>
                </a:prstGeom>
                <a:ln w="28575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40" name="Рисунок 39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620452">
                  <a:off x="5978106" y="2700216"/>
                  <a:ext cx="1294950" cy="1013108"/>
                </a:xfrm>
                <a:prstGeom prst="rect">
                  <a:avLst/>
                </a:prstGeom>
              </p:spPr>
            </p:pic>
            <p:pic>
              <p:nvPicPr>
                <p:cNvPr id="41" name="Рисунок 40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3227174">
                  <a:off x="6004013" y="3063657"/>
                  <a:ext cx="1419802" cy="1110786"/>
                </a:xfrm>
                <a:prstGeom prst="rect">
                  <a:avLst/>
                </a:prstGeom>
              </p:spPr>
            </p:pic>
            <p:pic>
              <p:nvPicPr>
                <p:cNvPr id="42" name="Рисунок 41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4809521">
                  <a:off x="5751290" y="3431863"/>
                  <a:ext cx="1550744" cy="1213229"/>
                </a:xfrm>
                <a:prstGeom prst="rect">
                  <a:avLst/>
                </a:prstGeom>
              </p:spPr>
            </p:pic>
            <p:pic>
              <p:nvPicPr>
                <p:cNvPr id="44" name="Рисунок 43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6545499">
                  <a:off x="5387372" y="3733454"/>
                  <a:ext cx="1527592" cy="1195115"/>
                </a:xfrm>
                <a:prstGeom prst="rect">
                  <a:avLst/>
                </a:prstGeom>
              </p:spPr>
            </p:pic>
            <p:pic>
              <p:nvPicPr>
                <p:cNvPr id="45" name="Рисунок 44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9111080">
                  <a:off x="4785580" y="3661742"/>
                  <a:ext cx="1678778" cy="1313396"/>
                </a:xfrm>
                <a:prstGeom prst="rect">
                  <a:avLst/>
                </a:prstGeom>
              </p:spPr>
            </p:pic>
            <p:pic>
              <p:nvPicPr>
                <p:cNvPr id="46" name="Рисунок 45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0820161">
                  <a:off x="4324383" y="3476617"/>
                  <a:ext cx="1661792" cy="1300107"/>
                </a:xfrm>
                <a:prstGeom prst="rect">
                  <a:avLst/>
                </a:prstGeom>
              </p:spPr>
            </p:pic>
            <p:pic>
              <p:nvPicPr>
                <p:cNvPr id="47" name="Рисунок 46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034558">
                  <a:off x="4174632" y="3125462"/>
                  <a:ext cx="1545132" cy="1208838"/>
                </a:xfrm>
                <a:prstGeom prst="rect">
                  <a:avLst/>
                </a:prstGeom>
              </p:spPr>
            </p:pic>
            <p:pic>
              <p:nvPicPr>
                <p:cNvPr id="48" name="Рисунок 47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526253">
                  <a:off x="4245555" y="2706793"/>
                  <a:ext cx="1528662" cy="1195952"/>
                </a:xfrm>
                <a:prstGeom prst="rect">
                  <a:avLst/>
                </a:prstGeom>
              </p:spPr>
            </p:pic>
            <p:sp>
              <p:nvSpPr>
                <p:cNvPr id="50" name="Овал 49"/>
                <p:cNvSpPr/>
                <p:nvPr/>
              </p:nvSpPr>
              <p:spPr>
                <a:xfrm>
                  <a:off x="4009706" y="2008816"/>
                  <a:ext cx="3516096" cy="33436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52" name="Прямая соединительная линия 51"/>
                <p:cNvCxnSpPr>
                  <a:endCxn id="33" idx="4"/>
                </p:cNvCxnSpPr>
                <p:nvPr/>
              </p:nvCxnSpPr>
              <p:spPr>
                <a:xfrm flipH="1">
                  <a:off x="5755121" y="2014452"/>
                  <a:ext cx="5563" cy="3359250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Прямая соединительная линия 56"/>
                <p:cNvCxnSpPr/>
                <p:nvPr/>
              </p:nvCxnSpPr>
              <p:spPr>
                <a:xfrm flipV="1">
                  <a:off x="4182913" y="2863772"/>
                  <a:ext cx="3118015" cy="1688304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Прямая соединительная линия 63"/>
                <p:cNvCxnSpPr/>
                <p:nvPr/>
              </p:nvCxnSpPr>
              <p:spPr>
                <a:xfrm>
                  <a:off x="4226142" y="2822908"/>
                  <a:ext cx="3071339" cy="1763057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68" name="Рисунок 67"/>
                <p:cNvPicPr>
                  <a:picLocks noChangeAspect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4869874" y="2490679"/>
                  <a:ext cx="1956986" cy="1786283"/>
                </a:xfrm>
                <a:prstGeom prst="rect">
                  <a:avLst/>
                </a:prstGeom>
              </p:spPr>
            </p:pic>
            <p:grpSp>
              <p:nvGrpSpPr>
                <p:cNvPr id="79" name="Группа 78"/>
                <p:cNvGrpSpPr/>
                <p:nvPr/>
              </p:nvGrpSpPr>
              <p:grpSpPr>
                <a:xfrm>
                  <a:off x="5975665" y="2132011"/>
                  <a:ext cx="958618" cy="999831"/>
                  <a:chOff x="5975665" y="2132011"/>
                  <a:chExt cx="958618" cy="999831"/>
                </a:xfrm>
              </p:grpSpPr>
              <p:pic>
                <p:nvPicPr>
                  <p:cNvPr id="71" name="Рисунок 70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3569383">
                    <a:off x="5917290" y="2238701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6" name="TextBox 75"/>
                  <p:cNvSpPr txBox="1"/>
                  <p:nvPr/>
                </p:nvSpPr>
                <p:spPr>
                  <a:xfrm rot="1824789">
                    <a:off x="5975665" y="2453189"/>
                    <a:ext cx="95861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</a:t>
                    </a:r>
                    <a:r>
                      <a:rPr lang="ru-RU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</a:t>
                    </a:r>
                  </a:p>
                </p:txBody>
              </p:sp>
            </p:grpSp>
            <p:grpSp>
              <p:nvGrpSpPr>
                <p:cNvPr id="22" name="Группа 21"/>
                <p:cNvGrpSpPr/>
                <p:nvPr/>
              </p:nvGrpSpPr>
              <p:grpSpPr>
                <a:xfrm>
                  <a:off x="6752697" y="3232462"/>
                  <a:ext cx="786452" cy="1245175"/>
                  <a:chOff x="6752697" y="3232462"/>
                  <a:chExt cx="786452" cy="1245175"/>
                </a:xfrm>
              </p:grpSpPr>
              <p:pic>
                <p:nvPicPr>
                  <p:cNvPr id="72" name="Рисунок 71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324788">
                    <a:off x="6646007" y="3339152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7" name="Прямоугольник 76"/>
                  <p:cNvSpPr/>
                  <p:nvPr/>
                </p:nvSpPr>
                <p:spPr>
                  <a:xfrm rot="5866646">
                    <a:off x="6547746" y="3735574"/>
                    <a:ext cx="1207127" cy="276999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</a:rPr>
                      <a:t>Вопрос№2</a:t>
                    </a:r>
                  </a:p>
                </p:txBody>
              </p:sp>
            </p:grpSp>
            <p:grpSp>
              <p:nvGrpSpPr>
                <p:cNvPr id="28" name="Группа 27"/>
                <p:cNvGrpSpPr/>
                <p:nvPr/>
              </p:nvGrpSpPr>
              <p:grpSpPr>
                <a:xfrm>
                  <a:off x="5706446" y="4380180"/>
                  <a:ext cx="1164908" cy="786452"/>
                  <a:chOff x="5706446" y="4380180"/>
                  <a:chExt cx="1164908" cy="786452"/>
                </a:xfrm>
              </p:grpSpPr>
              <p:pic>
                <p:nvPicPr>
                  <p:cNvPr id="73" name="Рисунок 72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5868456" y="4380180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2" name="TextBox 1"/>
                  <p:cNvSpPr txBox="1"/>
                  <p:nvPr/>
                </p:nvSpPr>
                <p:spPr>
                  <a:xfrm rot="9014763">
                    <a:off x="5706446" y="4702045"/>
                    <a:ext cx="1164908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Вопрос№3</a:t>
                    </a:r>
                  </a:p>
                </p:txBody>
              </p:sp>
            </p:grpSp>
            <p:sp>
              <p:nvSpPr>
                <p:cNvPr id="4" name="TextBox 3"/>
                <p:cNvSpPr txBox="1"/>
                <p:nvPr/>
              </p:nvSpPr>
              <p:spPr>
                <a:xfrm rot="16200000">
                  <a:off x="4378669" y="3369641"/>
                  <a:ext cx="109084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ru-RU" sz="1200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Вопрос№5</a:t>
                  </a:r>
                </a:p>
              </p:txBody>
            </p:sp>
            <p:grpSp>
              <p:nvGrpSpPr>
                <p:cNvPr id="34" name="Группа 33"/>
                <p:cNvGrpSpPr/>
                <p:nvPr/>
              </p:nvGrpSpPr>
              <p:grpSpPr>
                <a:xfrm>
                  <a:off x="4077805" y="2952857"/>
                  <a:ext cx="1563159" cy="2281415"/>
                  <a:chOff x="4077805" y="2952857"/>
                  <a:chExt cx="1563159" cy="2281415"/>
                </a:xfrm>
              </p:grpSpPr>
              <p:pic>
                <p:nvPicPr>
                  <p:cNvPr id="75" name="Рисунок 74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115066">
                    <a:off x="3971115" y="3279292"/>
                    <a:ext cx="999831" cy="786452"/>
                  </a:xfrm>
                  <a:prstGeom prst="rect">
                    <a:avLst/>
                  </a:prstGeom>
                </p:spPr>
              </p:pic>
              <p:grpSp>
                <p:nvGrpSpPr>
                  <p:cNvPr id="29" name="Группа 28"/>
                  <p:cNvGrpSpPr/>
                  <p:nvPr/>
                </p:nvGrpSpPr>
                <p:grpSpPr>
                  <a:xfrm>
                    <a:off x="4640595" y="4234441"/>
                    <a:ext cx="1000369" cy="999831"/>
                    <a:chOff x="4640595" y="4234441"/>
                    <a:chExt cx="1000369" cy="999831"/>
                  </a:xfrm>
                </p:grpSpPr>
                <p:pic>
                  <p:nvPicPr>
                    <p:cNvPr id="74" name="Рисунок 73"/>
                    <p:cNvPicPr>
                      <a:picLocks noChangeAspect="1"/>
                    </p:cNvPicPr>
                    <p:nvPr/>
                  </p:nvPicPr>
                  <p:blipFill>
                    <a:blip r:embed="rId22"/>
                    <a:stretch>
                      <a:fillRect/>
                    </a:stretch>
                  </p:blipFill>
                  <p:spPr>
                    <a:xfrm rot="3506726">
                      <a:off x="4672549" y="4341131"/>
                      <a:ext cx="999831" cy="786452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" name="TextBox 2"/>
                    <p:cNvSpPr txBox="1"/>
                    <p:nvPr/>
                  </p:nvSpPr>
                  <p:spPr>
                    <a:xfrm rot="12545130">
                      <a:off x="4640595" y="4584946"/>
                      <a:ext cx="100036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ru-RU" sz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Вопрос№4</a:t>
                      </a:r>
                    </a:p>
                  </p:txBody>
                </p:sp>
              </p:grpSp>
              <p:sp>
                <p:nvSpPr>
                  <p:cNvPr id="5" name="TextBox 4"/>
                  <p:cNvSpPr txBox="1"/>
                  <p:nvPr/>
                </p:nvSpPr>
                <p:spPr>
                  <a:xfrm rot="16419128">
                    <a:off x="3898336" y="3396603"/>
                    <a:ext cx="1164492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Вопрос№5</a:t>
                    </a:r>
                  </a:p>
                </p:txBody>
              </p:sp>
            </p:grpSp>
            <p:grpSp>
              <p:nvGrpSpPr>
                <p:cNvPr id="37" name="Группа 36"/>
                <p:cNvGrpSpPr/>
                <p:nvPr/>
              </p:nvGrpSpPr>
              <p:grpSpPr>
                <a:xfrm>
                  <a:off x="4618483" y="2402385"/>
                  <a:ext cx="924673" cy="360203"/>
                  <a:chOff x="4618483" y="2402385"/>
                  <a:chExt cx="924673" cy="360203"/>
                </a:xfrm>
              </p:grpSpPr>
              <p:sp>
                <p:nvSpPr>
                  <p:cNvPr id="70" name="Прямоугольник 69"/>
                  <p:cNvSpPr/>
                  <p:nvPr/>
                </p:nvSpPr>
                <p:spPr>
                  <a:xfrm rot="19864226">
                    <a:off x="4618483" y="2402385"/>
                    <a:ext cx="919469" cy="360203"/>
                  </a:xfrm>
                  <a:prstGeom prst="rect">
                    <a:avLst/>
                  </a:prstGeom>
                  <a:solidFill>
                    <a:schemeClr val="tx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6" name="TextBox 15"/>
                  <p:cNvSpPr txBox="1"/>
                  <p:nvPr/>
                </p:nvSpPr>
                <p:spPr>
                  <a:xfrm rot="19970302">
                    <a:off x="4633002" y="2430213"/>
                    <a:ext cx="910154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Вопрос№6</a:t>
                    </a:r>
                  </a:p>
                </p:txBody>
              </p:sp>
            </p:grpSp>
          </p:grpSp>
        </p:grpSp>
      </p:grpSp>
      <p:sp>
        <p:nvSpPr>
          <p:cNvPr id="38" name="Прямоугольник 37"/>
          <p:cNvSpPr/>
          <p:nvPr/>
        </p:nvSpPr>
        <p:spPr>
          <a:xfrm>
            <a:off x="8286825" y="754890"/>
            <a:ext cx="3723809" cy="1015525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№5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Круглая, с хвостом и все отделяет. Что это?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9130157" y="2502021"/>
            <a:ext cx="233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Запятая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137567" y="2813694"/>
            <a:ext cx="2391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Многоточие 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9137566" y="3116168"/>
            <a:ext cx="287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Восклицательный знак  </a:t>
            </a:r>
          </a:p>
        </p:txBody>
      </p:sp>
      <p:pic>
        <p:nvPicPr>
          <p:cNvPr id="1026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820" y="3749443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223" y="3743115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045030" y="3683550"/>
            <a:ext cx="1254276" cy="125305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0104386" y="3715675"/>
            <a:ext cx="1194920" cy="127417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9" name="TextBox 68"/>
          <p:cNvSpPr txBox="1"/>
          <p:nvPr/>
        </p:nvSpPr>
        <p:spPr>
          <a:xfrm>
            <a:off x="9105004" y="2211853"/>
            <a:ext cx="2882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Точка</a:t>
            </a:r>
          </a:p>
        </p:txBody>
      </p:sp>
      <p:sp>
        <p:nvSpPr>
          <p:cNvPr id="80" name="Управляющая кнопка: настраиваемая 7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A2AFEE90-A67E-4764-8E28-1420EAF3B79A}"/>
              </a:ext>
            </a:extLst>
          </p:cNvPr>
          <p:cNvSpPr/>
          <p:nvPr/>
        </p:nvSpPr>
        <p:spPr>
          <a:xfrm>
            <a:off x="9218797" y="6441440"/>
            <a:ext cx="2949399" cy="394469"/>
          </a:xfrm>
          <a:prstGeom prst="actionButtonBlank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Перейти к следующему вопросу</a:t>
            </a:r>
          </a:p>
        </p:txBody>
      </p:sp>
    </p:spTree>
    <p:extLst>
      <p:ext uri="{BB962C8B-B14F-4D97-AF65-F5344CB8AC3E}">
        <p14:creationId xmlns:p14="http://schemas.microsoft.com/office/powerpoint/2010/main" val="213458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8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4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2270202" y="257319"/>
            <a:ext cx="6859955" cy="6859955"/>
            <a:chOff x="2270202" y="257319"/>
            <a:chExt cx="6859955" cy="6859955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61" b="89844" l="6641" r="925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0202" y="257319"/>
              <a:ext cx="6859955" cy="6859955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364" b="100000" l="404" r="89984">
                          <a14:foregroundMark x1="6462" y1="57455" x2="404" y2="89273"/>
                          <a14:backgroundMark x1="12843" y1="12848" x2="4200" y2="35333"/>
                          <a14:backgroundMark x1="70598" y1="50545" x2="71163" y2="59636"/>
                          <a14:backgroundMark x1="69467" y1="67879" x2="69144" y2="8927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86251">
              <a:off x="3026490" y="2772464"/>
              <a:ext cx="944436" cy="1259248"/>
            </a:xfrm>
            <a:prstGeom prst="rect">
              <a:avLst/>
            </a:prstGeom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0" r="89984">
                        <a14:backgroundMark x1="53150" y1="17939" x2="58724" y2="24303"/>
                        <a14:backgroundMark x1="59208" y1="24121" x2="58562" y2="38424"/>
                        <a14:backgroundMark x1="57835" y1="46606" x2="60339" y2="50121"/>
                        <a14:backgroundMark x1="55412" y1="53152" x2="61228" y2="50970"/>
                        <a14:backgroundMark x1="55170" y1="52970" x2="53393" y2="59333"/>
                        <a14:backgroundMark x1="60339" y1="31030" x2="57674" y2="45091"/>
                        <a14:backgroundMark x1="52262" y1="60182" x2="55412" y2="58545"/>
                        <a14:backgroundMark x1="37722" y1="67212" x2="71971" y2="98242"/>
                        <a14:backgroundMark x1="72375" y1="96242" x2="72375" y2="99091"/>
                        <a14:backgroundMark x1="42003" y1="66061" x2="47092" y2="66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5971" flipH="1">
            <a:off x="4079479" y="5209036"/>
            <a:ext cx="1085963" cy="14524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2061" b="60970" l="17286" r="87318">
                        <a14:foregroundMark x1="40792" y1="51758" x2="87318" y2="52545"/>
                        <a14:foregroundMark x1="48465" y1="20242" x2="58320" y2="14970"/>
                        <a14:foregroundMark x1="60016" y1="14727" x2="72617" y2="16303"/>
                        <a14:foregroundMark x1="85218" y1="50182" x2="87318" y2="60970"/>
                        <a14:foregroundMark x1="39015" y1="53333" x2="33764" y2="59879"/>
                        <a14:foregroundMark x1="57916" y1="59091" x2="33441" y2="59879"/>
                        <a14:backgroundMark x1="35218" y1="35212" x2="56220" y2="12909"/>
                        <a14:backgroundMark x1="41842" y1="33879" x2="36591" y2="53333"/>
                        <a14:backgroundMark x1="54443" y1="62788" x2="33441" y2="6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21" t="6242" r="3951" b="34992"/>
          <a:stretch/>
        </p:blipFill>
        <p:spPr>
          <a:xfrm rot="9486252" flipH="1">
            <a:off x="6061018" y="5112732"/>
            <a:ext cx="1621577" cy="1449002"/>
          </a:xfrm>
          <a:prstGeom prst="rect">
            <a:avLst/>
          </a:prstGeom>
          <a:effectLst>
            <a:glow rad="101600">
              <a:srgbClr val="92D050">
                <a:alpha val="60000"/>
              </a:srgbClr>
            </a:glow>
          </a:effectLst>
        </p:spPr>
      </p:pic>
      <p:grpSp>
        <p:nvGrpSpPr>
          <p:cNvPr id="43" name="Группа 42"/>
          <p:cNvGrpSpPr/>
          <p:nvPr/>
        </p:nvGrpSpPr>
        <p:grpSpPr>
          <a:xfrm>
            <a:off x="3487054" y="819144"/>
            <a:ext cx="4861432" cy="4632658"/>
            <a:chOff x="3487054" y="819144"/>
            <a:chExt cx="4861432" cy="4632658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99818" l="25283" r="99758">
                          <a14:foregroundMark x1="64055" y1="72424" x2="43053" y2="87333"/>
                          <a14:foregroundMark x1="43296" y1="85091" x2="38045" y2="99818"/>
                          <a14:foregroundMark x1="66559" y1="73152" x2="69063" y2="77939"/>
                          <a14:foregroundMark x1="68578" y1="78424" x2="68336" y2="83212"/>
                          <a14:foregroundMark x1="68821" y1="84424" x2="67205" y2="92121"/>
                          <a14:foregroundMark x1="68174" y1="92303" x2="69467" y2="99273"/>
                          <a14:foregroundMark x1="64701" y1="75515" x2="51696" y2="99273"/>
                          <a14:foregroundMark x1="97981" y1="84242" x2="86591" y2="92970"/>
                          <a14:foregroundMark x1="86187" y1="96424" x2="83199" y2="99818"/>
                          <a14:foregroundMark x1="48061" y1="87515" x2="45315" y2="92303"/>
                          <a14:foregroundMark x1="58078" y1="95030" x2="58078" y2="95030"/>
                          <a14:backgroundMark x1="36187" y1="69212" x2="33522" y2="9163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85892">
              <a:off x="7521070" y="2836906"/>
              <a:ext cx="827416" cy="1103221"/>
            </a:xfrm>
            <a:prstGeom prst="rect">
              <a:avLst/>
            </a:prstGeom>
            <a:effectLst>
              <a:glow rad="101600">
                <a:schemeClr val="tx2">
                  <a:alpha val="60000"/>
                </a:schemeClr>
              </a:glow>
            </a:effectLst>
          </p:spPr>
        </p:pic>
        <p:grpSp>
          <p:nvGrpSpPr>
            <p:cNvPr id="39" name="Группа 38"/>
            <p:cNvGrpSpPr/>
            <p:nvPr/>
          </p:nvGrpSpPr>
          <p:grpSpPr>
            <a:xfrm>
              <a:off x="3487054" y="819144"/>
              <a:ext cx="4417975" cy="4632658"/>
              <a:chOff x="3487054" y="819144"/>
              <a:chExt cx="4417975" cy="4632658"/>
            </a:xfrm>
          </p:grpSpPr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61" b="100000" l="0" r="71163">
                            <a14:foregroundMark x1="49515" y1="65394" x2="71163" y2="81939"/>
                            <a14:foregroundMark x1="50646" y1="86424" x2="60258" y2="99818"/>
                            <a14:foregroundMark x1="54685" y1="87818" x2="66478" y2="99515"/>
                            <a14:foregroundMark x1="10016" y1="99152" x2="0" y2="89939"/>
                            <a14:foregroundMark x1="67609" y1="82242" x2="68740" y2="95697"/>
                            <a14:foregroundMark x1="60662" y1="77576" x2="51535" y2="81758"/>
                            <a14:foregroundMark x1="57593" y1="11818" x2="44184" y2="121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1304" flipH="1">
                <a:off x="6286031" y="819144"/>
                <a:ext cx="1066773" cy="1368487"/>
              </a:xfrm>
              <a:prstGeom prst="rect">
                <a:avLst/>
              </a:prstGeom>
              <a:effectLst>
                <a:glow rad="101600">
                  <a:schemeClr val="accent2">
                    <a:alpha val="60000"/>
                  </a:schemeClr>
                </a:glow>
              </a:effectLst>
            </p:spPr>
          </p:pic>
          <p:grpSp>
            <p:nvGrpSpPr>
              <p:cNvPr id="36" name="Группа 35"/>
              <p:cNvGrpSpPr/>
              <p:nvPr/>
            </p:nvGrpSpPr>
            <p:grpSpPr>
              <a:xfrm>
                <a:off x="3487054" y="1067086"/>
                <a:ext cx="4417975" cy="4384716"/>
                <a:chOff x="3487054" y="1067086"/>
                <a:chExt cx="4417975" cy="4384716"/>
              </a:xfrm>
            </p:grpSpPr>
            <p:pic>
              <p:nvPicPr>
                <p:cNvPr id="24" name="Рисунок 23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113841">
                  <a:off x="5808617" y="2026105"/>
                  <a:ext cx="516230" cy="573063"/>
                </a:xfrm>
                <a:prstGeom prst="rect">
                  <a:avLst/>
                </a:prstGeom>
              </p:spPr>
            </p:pic>
            <p:pic>
              <p:nvPicPr>
                <p:cNvPr id="7" name="Рисунок 6"/>
                <p:cNvPicPr>
                  <a:picLocks noChangeAspect="1"/>
                </p:cNvPicPr>
                <p:nvPr/>
              </p:nvPicPr>
              <p:blipFill>
                <a:blip r:embed="rId15" cstate="print">
                  <a:extLst>
                    <a:ext uri="{BEBA8EAE-BF5A-486C-A8C5-ECC9F3942E4B}">
                      <a14:imgProps xmlns:a14="http://schemas.microsoft.com/office/drawing/2010/main">
                        <a14:imgLayer r:embed="rId16">
                          <a14:imgEffect>
                            <a14:backgroundRemoval t="1877" b="98850" l="9941" r="92919">
                              <a14:backgroundMark x1="50250" y1="20581" x2="45892" y2="23366"/>
                              <a14:backgroundMark x1="43078" y1="37893" x2="59283" y2="36985"/>
                              <a14:backgroundMark x1="61144" y1="30630" x2="67544" y2="26211"/>
                              <a14:backgroundMark x1="61552" y1="31598" x2="59646" y2="41404"/>
                              <a14:backgroundMark x1="61734" y1="32022" x2="60781" y2="40012"/>
                              <a14:backgroundMark x1="61325" y1="31114" x2="61916" y2="3650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87054" y="1906750"/>
                  <a:ext cx="4417975" cy="3545052"/>
                </a:xfrm>
                <a:prstGeom prst="rect">
                  <a:avLst/>
                </a:prstGeom>
              </p:spPr>
            </p:pic>
            <p:sp>
              <p:nvSpPr>
                <p:cNvPr id="8" name="Овал 7"/>
                <p:cNvSpPr/>
                <p:nvPr/>
              </p:nvSpPr>
              <p:spPr>
                <a:xfrm>
                  <a:off x="3962400" y="1985107"/>
                  <a:ext cx="3610708" cy="3407507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11" name="Рисунок 10"/>
                <p:cNvPicPr>
                  <a:picLocks noChangeAspect="1"/>
                </p:cNvPicPr>
                <p:nvPr/>
              </p:nvPicPr>
              <p:blipFill>
                <a:blip r:embed="rId17" cstate="print">
                  <a:extLst>
                    <a:ext uri="{BEBA8EAE-BF5A-486C-A8C5-ECC9F3942E4B}">
                      <a14:imgProps xmlns:a14="http://schemas.microsoft.com/office/drawing/2010/main">
                        <a14:imgLayer r:embed="rId18">
                          <a14:imgEffect>
                            <a14:backgroundRemoval t="0" b="100000" l="0" r="89984">
                              <a14:backgroundMark x1="78514" y1="28606" x2="79160" y2="38424"/>
                              <a14:backgroundMark x1="80614" y1="40606" x2="83603" y2="44242"/>
                              <a14:backgroundMark x1="78514" y1="48000" x2="76737" y2="47758"/>
                              <a14:backgroundMark x1="86187" y1="60727" x2="73183" y2="76121"/>
                              <a14:backgroundMark x1="79806" y1="54303" x2="75444" y2="5709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102927">
                  <a:off x="4186919" y="1067086"/>
                  <a:ext cx="871085" cy="1161446"/>
                </a:xfrm>
                <a:prstGeom prst="rect">
                  <a:avLst/>
                </a:prstGeom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p:spPr>
            </p:pic>
            <p:sp>
              <p:nvSpPr>
                <p:cNvPr id="12" name="Прямоугольник 11"/>
                <p:cNvSpPr/>
                <p:nvPr/>
              </p:nvSpPr>
              <p:spPr>
                <a:xfrm rot="21167714">
                  <a:off x="5538381" y="4720374"/>
                  <a:ext cx="738068" cy="5389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8" name="Прямоугольник 17"/>
                <p:cNvSpPr/>
                <p:nvPr/>
              </p:nvSpPr>
              <p:spPr>
                <a:xfrm rot="3469048">
                  <a:off x="6443232" y="4389783"/>
                  <a:ext cx="503003" cy="68729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" name="Прямоугольник 18"/>
                <p:cNvSpPr/>
                <p:nvPr/>
              </p:nvSpPr>
              <p:spPr>
                <a:xfrm rot="17244112">
                  <a:off x="6860380" y="3834795"/>
                  <a:ext cx="589972" cy="5562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20" name="Рисунок 19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20594125">
                  <a:off x="6938413" y="3086750"/>
                  <a:ext cx="574032" cy="693158"/>
                </a:xfrm>
                <a:prstGeom prst="rect">
                  <a:avLst/>
                </a:prstGeom>
              </p:spPr>
            </p:pic>
            <p:pic>
              <p:nvPicPr>
                <p:cNvPr id="21" name="Рисунок 20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6604486">
                  <a:off x="6305115" y="2101421"/>
                  <a:ext cx="416580" cy="630421"/>
                </a:xfrm>
                <a:prstGeom prst="rect">
                  <a:avLst/>
                </a:prstGeom>
              </p:spPr>
            </p:pic>
            <p:pic>
              <p:nvPicPr>
                <p:cNvPr id="23" name="Рисунок 22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18628873">
                  <a:off x="6718081" y="2461270"/>
                  <a:ext cx="568249" cy="762815"/>
                </a:xfrm>
                <a:prstGeom prst="rect">
                  <a:avLst/>
                </a:prstGeom>
              </p:spPr>
            </p:pic>
            <p:pic>
              <p:nvPicPr>
                <p:cNvPr id="25" name="Рисунок 24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5613694">
                  <a:off x="5851599" y="1941052"/>
                  <a:ext cx="370135" cy="550413"/>
                </a:xfrm>
                <a:prstGeom prst="rect">
                  <a:avLst/>
                </a:prstGeom>
              </p:spPr>
            </p:pic>
            <p:pic>
              <p:nvPicPr>
                <p:cNvPr id="26" name="Рисунок 25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 rot="394419">
                  <a:off x="4181073" y="2654234"/>
                  <a:ext cx="664522" cy="737680"/>
                </a:xfrm>
                <a:prstGeom prst="rect">
                  <a:avLst/>
                </a:prstGeom>
              </p:spPr>
            </p:pic>
            <p:pic>
              <p:nvPicPr>
                <p:cNvPr id="27" name="Рисунок 26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209678">
                  <a:off x="4403817" y="2110461"/>
                  <a:ext cx="852397" cy="851125"/>
                </a:xfrm>
                <a:prstGeom prst="rect">
                  <a:avLst/>
                </a:prstGeom>
              </p:spPr>
            </p:pic>
            <p:sp>
              <p:nvSpPr>
                <p:cNvPr id="30" name="Прямоугольник 29"/>
                <p:cNvSpPr/>
                <p:nvPr/>
              </p:nvSpPr>
              <p:spPr>
                <a:xfrm rot="1518995">
                  <a:off x="4781158" y="4561798"/>
                  <a:ext cx="759168" cy="54940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31" name="Рисунок 30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6995536">
                  <a:off x="3976941" y="3741216"/>
                  <a:ext cx="1044483" cy="1191010"/>
                </a:xfrm>
                <a:prstGeom prst="rect">
                  <a:avLst/>
                </a:prstGeom>
              </p:spPr>
            </p:pic>
            <p:pic>
              <p:nvPicPr>
                <p:cNvPr id="32" name="Рисунок 31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 rot="19187795">
                  <a:off x="3844071" y="3127576"/>
                  <a:ext cx="924197" cy="980946"/>
                </a:xfrm>
                <a:prstGeom prst="rect">
                  <a:avLst/>
                </a:prstGeom>
              </p:spPr>
            </p:pic>
            <p:sp>
              <p:nvSpPr>
                <p:cNvPr id="33" name="Овал 32"/>
                <p:cNvSpPr/>
                <p:nvPr/>
              </p:nvSpPr>
              <p:spPr>
                <a:xfrm>
                  <a:off x="3959863" y="1967058"/>
                  <a:ext cx="3590515" cy="3406644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35" name="Прямая соединительная линия 34"/>
                <p:cNvCxnSpPr/>
                <p:nvPr/>
              </p:nvCxnSpPr>
              <p:spPr>
                <a:xfrm flipH="1">
                  <a:off x="5784502" y="2415341"/>
                  <a:ext cx="1227367" cy="998436"/>
                </a:xfrm>
                <a:prstGeom prst="line">
                  <a:avLst/>
                </a:prstGeom>
                <a:ln w="28575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40" name="Рисунок 39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620452">
                  <a:off x="5978106" y="2700216"/>
                  <a:ext cx="1294950" cy="1013108"/>
                </a:xfrm>
                <a:prstGeom prst="rect">
                  <a:avLst/>
                </a:prstGeom>
              </p:spPr>
            </p:pic>
            <p:pic>
              <p:nvPicPr>
                <p:cNvPr id="41" name="Рисунок 40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3227174">
                  <a:off x="6004013" y="3063657"/>
                  <a:ext cx="1419802" cy="1110786"/>
                </a:xfrm>
                <a:prstGeom prst="rect">
                  <a:avLst/>
                </a:prstGeom>
              </p:spPr>
            </p:pic>
            <p:pic>
              <p:nvPicPr>
                <p:cNvPr id="42" name="Рисунок 41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4809521">
                  <a:off x="5751290" y="3431863"/>
                  <a:ext cx="1550744" cy="1213229"/>
                </a:xfrm>
                <a:prstGeom prst="rect">
                  <a:avLst/>
                </a:prstGeom>
              </p:spPr>
            </p:pic>
            <p:pic>
              <p:nvPicPr>
                <p:cNvPr id="44" name="Рисунок 43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6545499">
                  <a:off x="5387372" y="3733454"/>
                  <a:ext cx="1527592" cy="1195115"/>
                </a:xfrm>
                <a:prstGeom prst="rect">
                  <a:avLst/>
                </a:prstGeom>
              </p:spPr>
            </p:pic>
            <p:pic>
              <p:nvPicPr>
                <p:cNvPr id="45" name="Рисунок 44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9111080">
                  <a:off x="4785580" y="3661742"/>
                  <a:ext cx="1678778" cy="1313396"/>
                </a:xfrm>
                <a:prstGeom prst="rect">
                  <a:avLst/>
                </a:prstGeom>
              </p:spPr>
            </p:pic>
            <p:pic>
              <p:nvPicPr>
                <p:cNvPr id="46" name="Рисунок 45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0820161">
                  <a:off x="4324383" y="3476617"/>
                  <a:ext cx="1661792" cy="1300107"/>
                </a:xfrm>
                <a:prstGeom prst="rect">
                  <a:avLst/>
                </a:prstGeom>
              </p:spPr>
            </p:pic>
            <p:pic>
              <p:nvPicPr>
                <p:cNvPr id="47" name="Рисунок 46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1034558">
                  <a:off x="4174632" y="3125462"/>
                  <a:ext cx="1545132" cy="1208838"/>
                </a:xfrm>
                <a:prstGeom prst="rect">
                  <a:avLst/>
                </a:prstGeom>
              </p:spPr>
            </p:pic>
            <p:pic>
              <p:nvPicPr>
                <p:cNvPr id="48" name="Рисунок 47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 rot="2526253">
                  <a:off x="4245555" y="2706793"/>
                  <a:ext cx="1528662" cy="1195952"/>
                </a:xfrm>
                <a:prstGeom prst="rect">
                  <a:avLst/>
                </a:prstGeom>
              </p:spPr>
            </p:pic>
            <p:sp>
              <p:nvSpPr>
                <p:cNvPr id="50" name="Овал 49"/>
                <p:cNvSpPr/>
                <p:nvPr/>
              </p:nvSpPr>
              <p:spPr>
                <a:xfrm>
                  <a:off x="4009706" y="2008816"/>
                  <a:ext cx="3516096" cy="33436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52" name="Прямая соединительная линия 51"/>
                <p:cNvCxnSpPr>
                  <a:endCxn id="33" idx="4"/>
                </p:cNvCxnSpPr>
                <p:nvPr/>
              </p:nvCxnSpPr>
              <p:spPr>
                <a:xfrm flipH="1">
                  <a:off x="5755121" y="2014452"/>
                  <a:ext cx="5563" cy="3359250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Прямая соединительная линия 56"/>
                <p:cNvCxnSpPr/>
                <p:nvPr/>
              </p:nvCxnSpPr>
              <p:spPr>
                <a:xfrm flipV="1">
                  <a:off x="4182913" y="2863772"/>
                  <a:ext cx="3118015" cy="1688304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Прямая соединительная линия 63"/>
                <p:cNvCxnSpPr/>
                <p:nvPr/>
              </p:nvCxnSpPr>
              <p:spPr>
                <a:xfrm>
                  <a:off x="4226142" y="2822908"/>
                  <a:ext cx="3071339" cy="1763057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68" name="Рисунок 67"/>
                <p:cNvPicPr>
                  <a:picLocks noChangeAspect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4869874" y="2490679"/>
                  <a:ext cx="1956986" cy="1786283"/>
                </a:xfrm>
                <a:prstGeom prst="rect">
                  <a:avLst/>
                </a:prstGeom>
              </p:spPr>
            </p:pic>
            <p:grpSp>
              <p:nvGrpSpPr>
                <p:cNvPr id="79" name="Группа 78"/>
                <p:cNvGrpSpPr/>
                <p:nvPr/>
              </p:nvGrpSpPr>
              <p:grpSpPr>
                <a:xfrm>
                  <a:off x="5975665" y="2132011"/>
                  <a:ext cx="958618" cy="999831"/>
                  <a:chOff x="5975665" y="2132011"/>
                  <a:chExt cx="958618" cy="999831"/>
                </a:xfrm>
              </p:grpSpPr>
              <p:pic>
                <p:nvPicPr>
                  <p:cNvPr id="71" name="Рисунок 70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3569383">
                    <a:off x="5917290" y="2238701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6" name="TextBox 75"/>
                  <p:cNvSpPr txBox="1"/>
                  <p:nvPr/>
                </p:nvSpPr>
                <p:spPr>
                  <a:xfrm rot="1824789">
                    <a:off x="5975665" y="2453189"/>
                    <a:ext cx="95861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</a:t>
                    </a:r>
                    <a:r>
                      <a:rPr lang="ru-RU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</a:t>
                    </a:r>
                  </a:p>
                </p:txBody>
              </p:sp>
            </p:grpSp>
            <p:grpSp>
              <p:nvGrpSpPr>
                <p:cNvPr id="22" name="Группа 21"/>
                <p:cNvGrpSpPr/>
                <p:nvPr/>
              </p:nvGrpSpPr>
              <p:grpSpPr>
                <a:xfrm>
                  <a:off x="6752697" y="3232462"/>
                  <a:ext cx="786452" cy="1245175"/>
                  <a:chOff x="6752697" y="3232462"/>
                  <a:chExt cx="786452" cy="1245175"/>
                </a:xfrm>
              </p:grpSpPr>
              <p:pic>
                <p:nvPicPr>
                  <p:cNvPr id="72" name="Рисунок 71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324788">
                    <a:off x="6646007" y="3339152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77" name="Прямоугольник 76"/>
                  <p:cNvSpPr/>
                  <p:nvPr/>
                </p:nvSpPr>
                <p:spPr>
                  <a:xfrm rot="5866646">
                    <a:off x="6547746" y="3735574"/>
                    <a:ext cx="1207127" cy="276999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</a:rPr>
                      <a:t>Вопрос№2</a:t>
                    </a:r>
                  </a:p>
                </p:txBody>
              </p:sp>
            </p:grpSp>
            <p:grpSp>
              <p:nvGrpSpPr>
                <p:cNvPr id="28" name="Группа 27"/>
                <p:cNvGrpSpPr/>
                <p:nvPr/>
              </p:nvGrpSpPr>
              <p:grpSpPr>
                <a:xfrm>
                  <a:off x="5868456" y="4380180"/>
                  <a:ext cx="999831" cy="786452"/>
                  <a:chOff x="5868456" y="4380180"/>
                  <a:chExt cx="999831" cy="786452"/>
                </a:xfrm>
              </p:grpSpPr>
              <p:pic>
                <p:nvPicPr>
                  <p:cNvPr id="73" name="Рисунок 72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5868456" y="4380180"/>
                    <a:ext cx="999831" cy="786452"/>
                  </a:xfrm>
                  <a:prstGeom prst="rect">
                    <a:avLst/>
                  </a:prstGeom>
                </p:spPr>
              </p:pic>
              <p:sp>
                <p:nvSpPr>
                  <p:cNvPr id="2" name="TextBox 1"/>
                  <p:cNvSpPr txBox="1"/>
                  <p:nvPr/>
                </p:nvSpPr>
                <p:spPr>
                  <a:xfrm rot="9014763">
                    <a:off x="5937775" y="4640592"/>
                    <a:ext cx="917253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Вопрос№3</a:t>
                    </a:r>
                  </a:p>
                </p:txBody>
              </p:sp>
            </p:grpSp>
            <p:sp>
              <p:nvSpPr>
                <p:cNvPr id="4" name="TextBox 3"/>
                <p:cNvSpPr txBox="1"/>
                <p:nvPr/>
              </p:nvSpPr>
              <p:spPr>
                <a:xfrm rot="16200000">
                  <a:off x="4378669" y="3369641"/>
                  <a:ext cx="109084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ru-RU" sz="1200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Вопрос№5</a:t>
                  </a:r>
                </a:p>
              </p:txBody>
            </p:sp>
            <p:grpSp>
              <p:nvGrpSpPr>
                <p:cNvPr id="34" name="Группа 33"/>
                <p:cNvGrpSpPr/>
                <p:nvPr/>
              </p:nvGrpSpPr>
              <p:grpSpPr>
                <a:xfrm>
                  <a:off x="4077805" y="2952857"/>
                  <a:ext cx="1563159" cy="2281415"/>
                  <a:chOff x="4077805" y="2952857"/>
                  <a:chExt cx="1563159" cy="2281415"/>
                </a:xfrm>
              </p:grpSpPr>
              <p:pic>
                <p:nvPicPr>
                  <p:cNvPr id="75" name="Рисунок 74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 rot="18115066">
                    <a:off x="3971115" y="3279292"/>
                    <a:ext cx="999831" cy="786452"/>
                  </a:xfrm>
                  <a:prstGeom prst="rect">
                    <a:avLst/>
                  </a:prstGeom>
                </p:spPr>
              </p:pic>
              <p:grpSp>
                <p:nvGrpSpPr>
                  <p:cNvPr id="29" name="Группа 28"/>
                  <p:cNvGrpSpPr/>
                  <p:nvPr/>
                </p:nvGrpSpPr>
                <p:grpSpPr>
                  <a:xfrm>
                    <a:off x="4640595" y="4234441"/>
                    <a:ext cx="1000369" cy="999831"/>
                    <a:chOff x="4640595" y="4234441"/>
                    <a:chExt cx="1000369" cy="999831"/>
                  </a:xfrm>
                </p:grpSpPr>
                <p:pic>
                  <p:nvPicPr>
                    <p:cNvPr id="74" name="Рисунок 73"/>
                    <p:cNvPicPr>
                      <a:picLocks noChangeAspect="1"/>
                    </p:cNvPicPr>
                    <p:nvPr/>
                  </p:nvPicPr>
                  <p:blipFill>
                    <a:blip r:embed="rId22"/>
                    <a:stretch>
                      <a:fillRect/>
                    </a:stretch>
                  </p:blipFill>
                  <p:spPr>
                    <a:xfrm rot="3506726">
                      <a:off x="4672549" y="4341131"/>
                      <a:ext cx="999831" cy="786452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" name="TextBox 2"/>
                    <p:cNvSpPr txBox="1"/>
                    <p:nvPr/>
                  </p:nvSpPr>
                  <p:spPr>
                    <a:xfrm rot="12545130">
                      <a:off x="4640595" y="4584946"/>
                      <a:ext cx="100036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ru-RU" sz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Вопрос№4</a:t>
                      </a:r>
                    </a:p>
                  </p:txBody>
                </p:sp>
              </p:grpSp>
              <p:sp>
                <p:nvSpPr>
                  <p:cNvPr id="5" name="TextBox 4"/>
                  <p:cNvSpPr txBox="1"/>
                  <p:nvPr/>
                </p:nvSpPr>
                <p:spPr>
                  <a:xfrm rot="16419128">
                    <a:off x="3898336" y="3396603"/>
                    <a:ext cx="1164492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Вопрос№5</a:t>
                    </a:r>
                  </a:p>
                </p:txBody>
              </p:sp>
            </p:grpSp>
            <p:grpSp>
              <p:nvGrpSpPr>
                <p:cNvPr id="37" name="Группа 36"/>
                <p:cNvGrpSpPr/>
                <p:nvPr/>
              </p:nvGrpSpPr>
              <p:grpSpPr>
                <a:xfrm>
                  <a:off x="4618483" y="2402385"/>
                  <a:ext cx="924673" cy="360203"/>
                  <a:chOff x="4618483" y="2402385"/>
                  <a:chExt cx="924673" cy="360203"/>
                </a:xfrm>
              </p:grpSpPr>
              <p:sp>
                <p:nvSpPr>
                  <p:cNvPr id="70" name="Прямоугольник 69"/>
                  <p:cNvSpPr/>
                  <p:nvPr/>
                </p:nvSpPr>
                <p:spPr>
                  <a:xfrm rot="19864226">
                    <a:off x="4618483" y="2402385"/>
                    <a:ext cx="919469" cy="360203"/>
                  </a:xfrm>
                  <a:prstGeom prst="rect">
                    <a:avLst/>
                  </a:prstGeom>
                  <a:solidFill>
                    <a:schemeClr val="tx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6" name="TextBox 15"/>
                  <p:cNvSpPr txBox="1"/>
                  <p:nvPr/>
                </p:nvSpPr>
                <p:spPr>
                  <a:xfrm rot="19970302">
                    <a:off x="4633002" y="2430213"/>
                    <a:ext cx="910154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Вопрос№6</a:t>
                    </a:r>
                  </a:p>
                </p:txBody>
              </p:sp>
            </p:grpSp>
          </p:grpSp>
        </p:grpSp>
      </p:grpSp>
      <p:sp>
        <p:nvSpPr>
          <p:cNvPr id="38" name="Прямоугольник 37"/>
          <p:cNvSpPr/>
          <p:nvPr/>
        </p:nvSpPr>
        <p:spPr>
          <a:xfrm>
            <a:off x="8286825" y="754890"/>
            <a:ext cx="3723809" cy="1603174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№6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Дважды человеку дается это бесплатно. Если у него возникает желание получить это в третий раз, он должен заплатить. О чем идёт речь?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9102549" y="2956799"/>
            <a:ext cx="233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Зубы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102549" y="3292395"/>
            <a:ext cx="2391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Вещь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9115216" y="3663299"/>
            <a:ext cx="287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Купон</a:t>
            </a:r>
          </a:p>
        </p:txBody>
      </p:sp>
      <p:pic>
        <p:nvPicPr>
          <p:cNvPr id="1026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732" y="4114426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s://www.sostav.ru/articles/rus/2012/18.10/news/images/6jq7hp5h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2237" y="4127891"/>
            <a:ext cx="1191890" cy="12741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9169207" y="4090505"/>
            <a:ext cx="1254276" cy="125305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9169207" y="4100582"/>
            <a:ext cx="1194920" cy="127417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9" name="TextBox 68"/>
          <p:cNvSpPr txBox="1"/>
          <p:nvPr/>
        </p:nvSpPr>
        <p:spPr>
          <a:xfrm>
            <a:off x="9075540" y="2617442"/>
            <a:ext cx="2882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Билет</a:t>
            </a:r>
          </a:p>
        </p:txBody>
      </p:sp>
      <p:sp>
        <p:nvSpPr>
          <p:cNvPr id="80" name="Управляющая кнопка: настраиваемая 7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636CE8D-4540-4435-B1D8-3126B5F58438}"/>
              </a:ext>
            </a:extLst>
          </p:cNvPr>
          <p:cNvSpPr/>
          <p:nvPr/>
        </p:nvSpPr>
        <p:spPr>
          <a:xfrm>
            <a:off x="9218797" y="6441440"/>
            <a:ext cx="2949399" cy="394469"/>
          </a:xfrm>
          <a:prstGeom prst="actionButtonBlank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Перейти к следующему вопросу</a:t>
            </a:r>
          </a:p>
        </p:txBody>
      </p:sp>
    </p:spTree>
    <p:extLst>
      <p:ext uri="{BB962C8B-B14F-4D97-AF65-F5344CB8AC3E}">
        <p14:creationId xmlns:p14="http://schemas.microsoft.com/office/powerpoint/2010/main" val="27687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8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4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33949" y="1742838"/>
            <a:ext cx="8562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r>
              <a:rPr lang="ru-RU" dirty="0"/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439672" y="2635390"/>
            <a:ext cx="36280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https://homeofgames.ru/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11701" y="3004722"/>
            <a:ext cx="4987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2"/>
              </a:rPr>
              <a:t>https://pixabay.com/ru/images/search/</a:t>
            </a:r>
            <a:r>
              <a:rPr lang="ru-RU" dirty="0">
                <a:hlinkClick r:id="rId2"/>
              </a:rPr>
              <a:t>сова/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64770" y="3374054"/>
            <a:ext cx="52815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https://homeofgames.ru/game/chto-gde-kogda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67605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TM04033921[[fn=Дамаск]]</Template>
  <TotalTime>399</TotalTime>
  <Words>531</Words>
  <Application>Microsoft Office PowerPoint</Application>
  <PresentationFormat>Широкоэкранный</PresentationFormat>
  <Paragraphs>95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Bookman Old Style</vt:lpstr>
      <vt:lpstr>Rockwell</vt:lpstr>
      <vt:lpstr>Times New Roman</vt:lpstr>
      <vt:lpstr>Wingdings</vt:lpstr>
      <vt:lpstr>Damask</vt:lpstr>
      <vt:lpstr>Интеллектуальная игра «ЧТО? ГДЕ? КОГДА?»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</dc:title>
  <dc:creator>Назаров Валерия</dc:creator>
  <cp:lastModifiedBy>Иксанова Элла Борисовна</cp:lastModifiedBy>
  <cp:revision>42</cp:revision>
  <dcterms:created xsi:type="dcterms:W3CDTF">2022-03-04T08:39:27Z</dcterms:created>
  <dcterms:modified xsi:type="dcterms:W3CDTF">2022-04-15T11:26:54Z</dcterms:modified>
</cp:coreProperties>
</file>