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61" r:id="rId4"/>
    <p:sldId id="264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6" y="10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5486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41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633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10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0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860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67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74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94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178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110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034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317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845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604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156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56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EDF3842-7A63-41D6-BB9D-ECCDD49D1BB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6371FC1-A4A0-4AFF-AC75-BE108E75B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4654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microsoft.com/office/2007/relationships/hdphoto" Target="../media/hdphoto4.wdp"/><Relationship Id="rId17" Type="http://schemas.microsoft.com/office/2007/relationships/hdphoto" Target="../media/hdphoto6.wdp"/><Relationship Id="rId2" Type="http://schemas.openxmlformats.org/officeDocument/2006/relationships/image" Target="../media/image2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text=%D0%B7%D0%BC%D0%B5%D1%8F%20%D1%80%D0%B8%D1%81%D1%83%D0%BD%D0%BE%D0%BA%20%D0%BF%D0%BE%D0%BB%D0%B7%D0%B5%D1%82&amp;from=tabbar&amp;pos=0&amp;img_url=https://pixy.org/src/477/4776599.png&amp;rpt=simage" TargetMode="External"/><Relationship Id="rId2" Type="http://schemas.openxmlformats.org/officeDocument/2006/relationships/hyperlink" Target="https://yandex.ru/images/search?text=%D0%BF%D1%82%D0%B8%D1%87%D0%BA%D0%B0%20%D1%80%D0%B8%D1%81%D1%83%D0%BD%D0%BE%D0%BA&amp;from=tabbar&amp;pos=0&amp;img_url=https://i.pinimg.com/originals/2d/62/8b/2d628b96b496b188993370126a4ad747.png&amp;rpt=simag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80491" y="870439"/>
            <a:ext cx="7244861" cy="2154115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найди </a:t>
            </a:r>
            <a:br>
              <a:rPr lang="ru-RU" sz="6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отличий</a:t>
            </a:r>
            <a:endParaRPr lang="ru-RU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16461" y="4958861"/>
            <a:ext cx="2875085" cy="124850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работу: </a:t>
            </a:r>
          </a:p>
          <a:p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Мурадова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Шахноза</a:t>
            </a:r>
            <a:endParaRPr lang="ru-RU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Группа: 216К2</a:t>
            </a:r>
          </a:p>
          <a:p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59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345224"/>
            <a:ext cx="4661512" cy="3174023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слайде будут представлены 2 картинки, НА ОДНОЙ ИЗ КОТОРЫХ СОДЕРЖАТСЯ ЛИШНИЕ ЭЛЕМЕНТЫ. </a:t>
            </a:r>
            <a:b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Ваша Задача НАЙТИ ВСЕ Элементы, НАХОДЯЩИЕСЯ НА правой картинке. </a:t>
            </a:r>
            <a:b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 УДАЧИ!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1" y="249114"/>
            <a:ext cx="3667981" cy="849923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00" b="98900" l="26292" r="8647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1228" y="249114"/>
            <a:ext cx="3957271" cy="601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3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083" y="97295"/>
            <a:ext cx="8534400" cy="1507067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Найдите 10 отличий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40" y="1606840"/>
            <a:ext cx="5159703" cy="27880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252" y="3248130"/>
            <a:ext cx="6367010" cy="34403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0324" y="3588050"/>
            <a:ext cx="325653" cy="3321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4750" y="5882202"/>
            <a:ext cx="318196" cy="3927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556" b="90000" l="2000" r="9288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7017" y="6221345"/>
            <a:ext cx="322869" cy="3228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9921" y="6437786"/>
            <a:ext cx="617263" cy="308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4968" y="4106579"/>
            <a:ext cx="301217" cy="28447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420" b="97319" l="3286" r="9842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78278" y="3432768"/>
            <a:ext cx="334289" cy="30277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167" b="98667" l="30111" r="7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78278" y="6100438"/>
            <a:ext cx="484304" cy="32286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751" b="89905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26805" y="4741907"/>
            <a:ext cx="536141" cy="75870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74677" y="3875023"/>
            <a:ext cx="146630" cy="23155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207" b="93621" l="29268" r="7061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6805" y="4801292"/>
            <a:ext cx="1758408" cy="1243752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580174" y="6023332"/>
            <a:ext cx="647818" cy="568770"/>
          </a:xfrm>
          <a:prstGeom prst="actionButtonForwardNex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65184" y="5964025"/>
            <a:ext cx="2961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Жми, если нашел все отличия!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138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1412 L 0.11667 -0.5037 L 0.02344 -0.72384 L 0.02852 -0.73032 L 0.21784 -0.75092 L 0.22878 -0.55301 L 0.22878 -0.55278 " pathEditMode="relative" rAng="0" ptsTypes="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-3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7037E-7 L -1.45833E-6 3.7037E-7 C -0.00104 -0.0088 -0.00169 -0.0176 -0.00286 -0.02593 C -0.00338 -0.02871 -0.00442 -0.03125 -0.00507 -0.0338 C -0.00638 -0.03843 -0.00755 -0.04329 -0.00872 -0.04792 C -0.01106 -0.05741 -0.01536 -0.07639 -0.01536 -0.07639 C -0.0181 -0.10348 -0.01484 -0.07755 -0.02109 -0.1088 C -0.02851 -0.14514 -0.01823 -0.1 -0.02474 -0.13866 C -0.02565 -0.14352 -0.02721 -0.14815 -0.02838 -0.15278 C -0.0289 -0.15764 -0.02903 -0.1625 -0.02981 -0.16713 C -0.03632 -0.2051 -0.03086 -0.16042 -0.03645 -0.19815 C -0.03711 -0.20278 -0.03698 -0.20788 -0.03789 -0.21227 C -0.03893 -0.21737 -0.04101 -0.22176 -0.04218 -0.22663 C -0.04492 -0.23774 -0.04622 -0.24977 -0.04948 -0.26019 C -0.05104 -0.26505 -0.05273 -0.26945 -0.0539 -0.27454 C -0.05507 -0.2794 -0.05547 -0.28519 -0.05677 -0.29005 C -0.0582 -0.29514 -0.06041 -0.29931 -0.06185 -0.30417 C -0.06315 -0.30834 -0.0638 -0.31297 -0.06484 -0.31713 C -0.06575 -0.32084 -0.06692 -0.32408 -0.0677 -0.32755 C -0.06888 -0.33218 -0.06953 -0.33704 -0.0707 -0.3419 C -0.07148 -0.34584 -0.07265 -0.34954 -0.07356 -0.35348 C -0.07461 -0.35764 -0.07539 -0.36227 -0.07643 -0.36644 C -0.07747 -0.37038 -0.07903 -0.37408 -0.08007 -0.37801 C -0.08971 -0.41621 -0.07317 -0.35834 -0.08593 -0.40394 C -0.08724 -0.4088 -0.08893 -0.41343 -0.09023 -0.41829 C -0.0957 -0.4375 -0.09179 -0.42732 -0.0983 -0.44538 C -0.10117 -0.45325 -0.10468 -0.46042 -0.10703 -0.46875 C -0.1082 -0.47292 -0.1095 -0.47732 -0.11067 -0.48149 C -0.11172 -0.48542 -0.11224 -0.48959 -0.11354 -0.49329 C -0.11497 -0.497 -0.11731 -0.49977 -0.11875 -0.50371 C -0.12005 -0.50718 -0.12031 -0.51158 -0.12161 -0.51528 C -0.13281 -0.54862 -0.12578 -0.52547 -0.1332 -0.54375 C -0.13554 -0.54931 -0.13711 -0.55579 -0.13984 -0.56065 C -0.14101 -0.56274 -0.14231 -0.56459 -0.14349 -0.56713 C -0.14596 -0.57246 -0.14752 -0.57963 -0.15078 -0.5838 C -0.15468 -0.58913 -0.15273 -0.58612 -0.15651 -0.59283 C -0.15781 -0.59977 -0.15651 -0.59468 -0.16015 -0.60186 C -0.16145 -0.6044 -0.16263 -0.60718 -0.1638 -0.60973 C -0.16458 -0.61112 -0.16536 -0.61227 -0.16601 -0.61366 C -0.17213 -0.62639 -0.1651 -0.6125 -0.16966 -0.62269 C -0.17005 -0.62362 -0.1707 -0.62431 -0.17109 -0.62524 C -0.17474 -0.63334 -0.17057 -0.62547 -0.17408 -0.63172 C -0.17487 -0.63635 -0.17617 -0.63913 -0.17044 -0.63959 C -0.14414 -0.64121 -0.11797 -0.64075 -0.09179 -0.64075 L -0.09544 -0.69769 L -0.02408 -0.72223 C 0.02552 -0.72107 0.075 -0.72176 0.12448 -0.71852 C 0.12852 -0.71829 0.13217 -0.71366 0.1362 -0.71204 C 0.15157 -0.7051 0.16732 -0.7 0.18269 -0.6926 C 0.19506 -0.68658 0.2073 -0.67871 0.21993 -0.67454 C 0.23125 -0.67061 0.23711 -0.66829 0.24831 -0.66528 C 0.25547 -0.66343 0.25912 -0.66274 0.26576 -0.66158 C 0.26641 -0.66065 0.26706 -0.65926 0.26797 -0.65903 C 0.2711 -0.65788 0.27448 -0.65973 0.27735 -0.65764 C 0.27865 -0.65672 0.27839 -0.65325 0.27891 -0.65116 C 0.27813 -0.62732 0.27761 -0.60371 0.2767 -0.57987 C 0.27657 -0.57825 0.27605 -0.57663 0.27592 -0.57477 C 0.27526 -0.56667 0.27578 -0.5632 0.27448 -0.55672 C 0.27435 -0.55579 0.27396 -0.55487 0.2737 -0.55417 L 0.2694 -0.51783 L 0.26862 -0.52431 " pathEditMode="relative" ptsTypes="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85185E-6 L -2.70833E-6 0.00023 C -0.0013 -0.00324 -0.0026 -0.00602 -0.00364 -0.00926 C -0.00403 -0.01042 -0.00403 -0.01181 -0.00442 -0.01296 C -0.00481 -0.01412 -0.00547 -0.01482 -0.00586 -0.01574 C -0.00638 -0.0169 -0.00677 -0.01829 -0.00729 -0.01945 C -0.00794 -0.02107 -0.00885 -0.02199 -0.0095 -0.02338 C -0.01054 -0.02593 -0.01237 -0.03125 -0.01237 -0.03102 C -0.01289 -0.0338 -0.0138 -0.03634 -0.01393 -0.03889 C -0.01406 -0.04722 -0.01419 -0.05533 -0.01458 -0.06366 C -0.01471 -0.06505 -0.0151 -0.06621 -0.01536 -0.06759 C -0.01575 -0.07014 -0.01653 -0.07986 -0.01758 -0.08171 L -0.01901 -0.08426 C -0.01953 -0.08704 -0.02018 -0.09121 -0.02109 -0.09352 C -0.02174 -0.09468 -0.02265 -0.09514 -0.0233 -0.09607 C -0.02356 -0.09722 -0.02356 -0.09884 -0.02409 -0.1 C -0.02513 -0.10232 -0.02656 -0.10417 -0.02773 -0.10648 C -0.02825 -0.10718 -0.02877 -0.10787 -0.02916 -0.10903 C -0.02968 -0.11019 -0.03021 -0.11158 -0.0306 -0.11296 C -0.03216 -0.11806 -0.03034 -0.11574 -0.03281 -0.1206 C -0.03398 -0.12292 -0.03554 -0.12454 -0.03646 -0.12709 L -0.03932 -0.13496 L -0.04075 -0.13889 L 0.02539 -0.13889 L 0.01745 -0.18403 L 0.0612 -0.18403 " pathEditMode="relative" rAng="0" ptsTypes="AAAAAAAAAAAAAAAAAAAAAA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6" y="-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59 -0.00278 L -0.06159 -0.00254 C -0.06432 -0.00764 -0.06745 -0.01157 -0.06966 -0.01713 C -0.07304 -0.02569 -0.07552 -0.03518 -0.07838 -0.04444 C -0.08463 -0.06342 -0.07682 -0.03958 -0.08281 -0.05602 C -0.08424 -0.06018 -0.08476 -0.0662 -0.08711 -0.06898 C -0.08984 -0.07199 -0.08971 -0.07176 -0.09219 -0.07662 C -0.09297 -0.07824 -0.09362 -0.08032 -0.0944 -0.08194 C -0.09531 -0.08379 -0.09648 -0.08518 -0.09739 -0.08703 C -0.10078 -0.09421 -0.09896 -0.09375 -0.10456 -0.10139 C -0.1056 -0.10254 -0.10664 -0.10393 -0.10755 -0.10532 C -0.10807 -0.10602 -0.10846 -0.10717 -0.10898 -0.10787 C -0.10989 -0.10879 -0.11094 -0.10949 -0.11185 -0.11041 C -0.11484 -0.11342 -0.11797 -0.11597 -0.12057 -0.11944 C -0.12396 -0.12407 -0.12422 -0.12453 -0.12864 -0.12847 C -0.13034 -0.13009 -0.1319 -0.12986 -0.13372 -0.13125 C -0.13476 -0.13171 -0.13567 -0.13287 -0.13659 -0.13379 C -0.13737 -0.13426 -0.13815 -0.13472 -0.1388 -0.13495 C -0.14192 -0.13657 -0.14271 -0.13657 -0.14609 -0.1375 C -0.15052 -0.13727 -0.15495 -0.1375 -0.15924 -0.13634 C -0.16002 -0.13611 -0.16054 -0.13426 -0.16146 -0.13379 C -0.16237 -0.1331 -0.16328 -0.13287 -0.16432 -0.13241 L -0.16862 -0.12731 " pathEditMode="relative" rAng="0" ptsTypes="AAAAAAAAAAAAAAAAAAAAA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52" y="-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59259E-6 L 1.04167E-6 0.00046 C -0.00547 -0.00463 -0.01094 -0.0088 -0.01524 -0.01389 C -0.01745 -0.01574 -0.0207 -0.02616 -0.02175 -0.02732 C -0.02227 -0.02917 -0.02344 -0.03033 -0.02448 -0.03195 C -0.02669 -0.03449 -0.03047 -0.03704 -0.03047 -0.03959 C -0.03255 -0.06389 -0.03047 -0.08843 -0.03047 -0.11273 L -0.03047 -0.11227 L -0.03047 -0.11273 L -0.13346 -0.11551 " pathEditMode="relative" rAng="0" ptsTypes="AAAAAAAA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0" y="-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75 0.0676 L -0.04375 0.06783 C -0.04597 0.03195 -0.04584 0.04121 -0.04154 -0.02453 C -0.04115 -0.03194 -0.0392 -0.03912 -0.03789 -0.04653 C -0.03776 -0.05023 -0.03763 -0.05416 -0.03724 -0.0581 C -0.03659 -0.06458 -0.03516 -0.07083 -0.03503 -0.07754 C -0.03425 -0.10555 -0.03477 -0.13356 -0.03425 -0.16157 C -0.03412 -0.17338 -0.03334 -0.18495 -0.03282 -0.19653 C -0.03255 -0.2037 -0.0319 -0.21574 -0.0306 -0.22245 C -0.03021 -0.225 -0.02917 -0.22685 -0.02852 -0.22893 C -0.02826 -0.23634 -0.02826 -0.24375 -0.02774 -0.25092 C -0.02761 -0.2537 -0.02657 -0.25602 -0.0263 -0.25879 C -0.02435 -0.27754 -0.02748 -0.26597 -0.02344 -0.27824 C -0.02318 -0.28078 -0.02292 -0.28333 -0.02266 -0.28588 C -0.0224 -0.28773 -0.02214 -0.28935 -0.02188 -0.2912 C -0.02162 -0.29444 -0.02149 -0.29791 -0.02123 -0.30139 C -0.02097 -0.31782 -0.02084 -0.33426 -0.02045 -0.35069 C -0.02032 -0.35509 -0.01966 -0.35926 -0.01979 -0.36365 C -0.01992 -0.37176 -0.02097 -0.38009 -0.02123 -0.38819 C -0.02149 -0.39606 -0.02123 -0.4037 -0.02123 -0.41157 L -0.02123 -0.41134 L -0.04519 -0.59653 L -0.16537 -0.59282 L -0.16537 -0.59259 " pathEditMode="relative" rAng="0" ptsTypes="AAAAAAAAAAAAAAAAAAAAAA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83" y="-3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72 0.00162 L -0.03972 0.00185 C -0.0405 -0.00393 -0.04141 -0.00949 -0.04193 -0.01505 C -0.04323 -0.02731 -0.04336 -0.06412 -0.04336 -0.0669 C -0.04375 -0.08148 -0.04401 -0.09097 -0.04493 -0.1044 C -0.04532 -0.11088 -0.04571 -0.11736 -0.04636 -0.12384 C -0.04688 -0.12986 -0.04792 -0.13588 -0.04857 -0.1419 C -0.04922 -0.14884 -0.04948 -0.15579 -0.05 -0.16273 C -0.05118 -0.17685 -0.05261 -0.1912 -0.05365 -0.20532 C -0.05443 -0.21736 -0.05495 -0.22963 -0.05586 -0.24167 C -0.05625 -0.24722 -0.05769 -0.2625 -0.05873 -0.26875 C -0.05912 -0.27106 -0.05964 -0.27315 -0.06016 -0.27523 C -0.06055 -0.27708 -0.06159 -0.27847 -0.06159 -0.28055 C -0.06211 -0.29213 -0.06159 -0.3037 -0.06159 -0.31551 L -0.06159 -0.31528 L -0.21888 -0.33611 L -0.22331 -0.49653 L -0.22331 -0.4963 L -0.22396 -0.49653 " pathEditMode="relative" rAng="0" ptsTypes="AAAAAAAAAAAAAAAAAAA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19" y="-2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1 0.02523 L -0.0681 0.0257 C -0.06966 0.01945 -0.07109 0.01389 -0.0724 0.00834 C -0.07305 0.00602 -0.07422 0.00185 -0.07422 0.00209 C -0.07617 -0.01551 -0.07357 -0.00995 -0.07851 -0.01759 C -0.07878 -0.02245 -0.07878 -0.02731 -0.0793 -0.03217 C -0.07969 -0.03402 -0.08073 -0.03541 -0.08099 -0.03727 C -0.08177 -0.04074 -0.0819 -0.04421 -0.08281 -0.04768 C -0.08346 -0.05046 -0.0849 -0.05486 -0.08529 -0.05787 C -0.08594 -0.06134 -0.08646 -0.06481 -0.08711 -0.06828 C -0.08724 -0.06967 -0.0875 -0.07106 -0.08789 -0.07245 C -0.08867 -0.0743 -0.08958 -0.07592 -0.09049 -0.07754 C -0.09232 -0.08912 -0.09049 -0.08541 -0.09388 -0.09051 C -0.09661 -0.10277 -0.09284 -0.08703 -0.09648 -0.09699 C -0.09805 -0.10092 -0.09818 -0.10509 -0.09987 -0.10879 C -0.10091 -0.11065 -0.10208 -0.11203 -0.10338 -0.11389 C -0.10482 -0.12338 -0.10325 -0.11527 -0.10599 -0.12315 C -0.10716 -0.12662 -0.10794 -0.13032 -0.10937 -0.13356 C -0.1099 -0.13472 -0.11055 -0.13611 -0.11094 -0.1375 C -0.1125 -0.1419 -0.11263 -0.1449 -0.11445 -0.14907 C -0.11549 -0.15139 -0.1168 -0.15324 -0.11784 -0.15555 C -0.11875 -0.15764 -0.11953 -0.15995 -0.12044 -0.16203 C -0.12187 -0.16504 -0.12344 -0.16782 -0.12474 -0.17129 C -0.12565 -0.17384 -0.12617 -0.17662 -0.12734 -0.17916 C -0.12969 -0.18402 -0.13255 -0.18842 -0.13503 -0.19328 C -0.13763 -0.19884 -0.14193 -0.21342 -0.14362 -0.21805 C -0.14557 -0.22338 -0.1474 -0.2287 -0.14961 -0.23356 C -0.15091 -0.2368 -0.1543 -0.24421 -0.15547 -0.24791 C -0.15599 -0.24907 -0.15599 -0.25046 -0.15638 -0.25185 C -0.16068 -0.26481 -0.15729 -0.25231 -0.16068 -0.26342 C -0.16133 -0.26551 -0.16159 -0.26805 -0.16237 -0.27014 C -0.16289 -0.27152 -0.16367 -0.27268 -0.16406 -0.27407 C -0.1651 -0.27731 -0.16588 -0.28078 -0.16667 -0.28449 C -0.16693 -0.28611 -0.16693 -0.28796 -0.16745 -0.28958 C -0.16823 -0.2919 -0.1694 -0.29375 -0.17005 -0.29606 C -0.17604 -0.31597 -0.16836 -0.29305 -0.17266 -0.31018 C -0.17292 -0.3118 -0.1737 -0.31296 -0.17435 -0.31412 C -0.17461 -0.31736 -0.17461 -0.3206 -0.17526 -0.32338 C -0.17552 -0.32523 -0.17695 -0.32662 -0.17695 -0.3287 C -0.17773 -0.35532 -0.17721 -0.3824 -0.17786 -0.40902 C -0.17786 -0.41412 -0.17812 -0.41898 -0.17865 -0.42361 C -0.17904 -0.42754 -0.17982 -0.43148 -0.18034 -0.43518 C -0.18047 -0.43796 -0.18138 -0.45416 -0.18216 -0.45856 C -0.18242 -0.46111 -0.1832 -0.46319 -0.18385 -0.46527 C -0.18411 -0.46828 -0.18424 -0.47129 -0.18463 -0.4743 C -0.1849 -0.47639 -0.18698 -0.48379 -0.18724 -0.48472 C -0.1875 -0.4868 -0.18789 -0.48889 -0.18815 -0.4912 C -0.18854 -0.50069 -0.18828 -0.51041 -0.18893 -0.5199 C -0.18906 -0.52176 -0.1901 -0.52338 -0.19049 -0.525 C -0.19088 -0.52801 -0.19128 -0.53102 -0.19141 -0.53402 C -0.19297 -0.58102 -0.18815 -0.56412 -0.19401 -0.58217 C -0.19492 -0.5912 -0.19479 -0.58727 -0.19479 -0.59398 L -0.19479 -0.59375 L -0.0776 -0.60671 L -0.0776 -0.60648 L -0.0776 -0.60671 " pathEditMode="relative" rAng="0" ptsTypes="AAAAAAAAAAAAAAAAAAAAAAAAAAAAAAAAAAAAAAAAAAAAAAAAAAAAAA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41" y="-3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92 0.02061 L -0.04192 0.02084 C -0.04231 0.01667 -0.04283 0.01274 -0.04335 0.00903 C -0.04401 0.00371 -0.04401 0.00232 -0.04479 -0.00254 C -0.04505 -0.00393 -0.04531 -0.00509 -0.04544 -0.00648 C -0.04531 -0.02013 -0.04557 -0.03379 -0.04479 -0.04745 C -0.04466 -0.04953 -0.04322 -0.05069 -0.04257 -0.05254 C -0.04218 -0.0537 -0.04205 -0.05509 -0.04192 -0.05648 C -0.04166 -0.05856 -0.04114 -0.06435 -0.04049 -0.06666 C -0.03828 -0.07361 -0.03802 -0.07361 -0.03541 -0.07824 C -0.03255 -0.08842 -0.03502 -0.07847 -0.03255 -0.09606 C -0.03072 -0.10902 -0.03138 -0.103 -0.03033 -0.11412 C -0.03059 -0.11782 -0.03059 -0.12175 -0.03112 -0.12569 C -0.03138 -0.12824 -0.03112 -0.13217 -0.03255 -0.13333 C -0.03346 -0.13425 -0.03437 -0.13518 -0.03541 -0.13588 C -0.03684 -0.13703 -0.03893 -0.13773 -0.04049 -0.13842 L -0.04257 -0.14351 L -0.02382 -0.27546 L 0.00795 -0.27175 L 0.00717 -0.27175 " pathEditMode="relative" rAng="0" ptsTypes="AAAAAAAAAAAAAAAAAA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8" y="-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53 0.05046 L -0.04453 0.05069 C -0.04544 0.04653 -0.04648 0.04259 -0.04739 0.03889 C -0.05078 0.02616 -0.04896 0.03518 -0.05247 0.01829 C -0.05494 0.00648 -0.05807 -0.00509 -0.05963 -0.01759 C -0.06211 -0.03657 -0.06523 -0.06157 -0.06614 -0.07778 C -0.06718 -0.0963 -0.0664 -0.08657 -0.06901 -0.10741 C -0.06927 -0.11204 -0.0694 -0.11667 -0.06979 -0.1213 C -0.07057 -0.13032 -0.072 -0.13935 -0.07265 -0.14838 C -0.07369 -0.1625 -0.07291 -0.15532 -0.07487 -0.17014 C -0.075 -0.17523 -0.07513 -0.18032 -0.07552 -0.18542 C -0.07565 -0.18681 -0.07617 -0.18796 -0.0763 -0.18935 C -0.07656 -0.19236 -0.07669 -0.19537 -0.07695 -0.19838 C -0.07786 -0.21065 -0.07682 -0.20532 -0.07916 -0.21366 C -0.07942 -0.21806 -0.07955 -0.22222 -0.07981 -0.22662 C -0.08008 -0.2287 -0.08047 -0.23079 -0.0806 -0.23287 C -0.08086 -0.2375 -0.08099 -0.24236 -0.08125 -0.24699 C -0.08216 -0.2581 -0.08203 -0.24792 -0.08203 -0.25463 L -0.08268 -0.25602 L 0.01537 -0.28796 L 0.00378 -0.43148 L 0.00378 -0.43125 " pathEditMode="relative" rAng="0" ptsTypes="AAAAAAAAAAAAAAAAAAAA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1" y="-2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819" y="395655"/>
            <a:ext cx="6292362" cy="126609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Молодец, так держать!!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217" y="1784840"/>
            <a:ext cx="7217565" cy="386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91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306" y="134471"/>
            <a:ext cx="8534400" cy="905435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Список источников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1007" y="869577"/>
            <a:ext cx="11693769" cy="5509156"/>
          </a:xfrm>
        </p:spPr>
        <p:txBody>
          <a:bodyPr>
            <a:norm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hlinkClick r:id="rId2"/>
              </a:rPr>
              <a:t>https://yandex.ru/images/search?text=%D0%BF%D1%82%D0%B8%D1%87%D0%BA%D0%B0%20%D1%80%D0%B8%D1%81%D1%83%D0%BD%D0%BE%D0%BA&amp;from=tabbar&amp;pos=0&amp;img_url=https%3A%2F%2Fi.pinimg.com%2Foriginals%2F2d%2F62%2F8b%2F2d628b96b496b188993370126a4ad747.png&amp;rpt=simage</a:t>
            </a:r>
            <a:endParaRPr lang="ru-RU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hlinkClick r:id="rId3"/>
              </a:rPr>
              <a:t>https://yandex.ru/images/search?text=%D0%B7%D0%BC%D0%B5%D1%8F%20%D1%80%D0%B8%D1%81%D1%83%D0%BD%D0%BE%D0%BA%20%D0%BF%D0%BE%D0%BB%D0%B7%D0%B5%D1%82&amp;from=tabbar&amp;pos=0&amp;img_url=https%3A%2F%2Fpixy.org%2Fsrc%2F477%2F4776599.png&amp;rpt=simage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1%D1%80%D0%B5%D0%B2%D0%BD%D0%BE%20%D1%80%D0%B8%D1%81%D1%83%D0%BD%D0%BE%D0%BA&amp;from=tabbar&amp;pos=1&amp;img_url=https%3A%2F%2Fw7.pngwing.com%2Fpngs%2F229%2F514%2Fpng-transparent-nam-dinh-wood-production-retail-wood-texture-furniture-retail-wholesale.png&amp;rpt=simage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B%D0%B5%D1%82%D1%83%D1%87%D0%B0%D1%8F%20%D0%BC%D1%8B%D1%88%D1%8C%20%D1%80%D0%B8%D1%81%D1%83%D0%BD%D0%BE%D0%BA&amp;from=tabbar&amp;pos=1&amp;img_url=https%3A%2F%2Fsun9-62.userapi.com%2FX7Ep109SrZj39HMchz7WcPst6NeHM1N0gQfnKQ%2FevapmMProiA.jpg&amp;rpt=simage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E%D0%BB%D0%BF%D0%B0%D1%87%D0%BE%D0%BA%20%D0%BD%D0%B0%20%D0%B4%D0%B5%D0%BD%D1%8C%20%D1%80%D0%BE%D0%B6%D0%B4%D0%B5%D0%BD%D0%B8%D1%8F%20%D1%80%D0%B8%D1%81%D1%83%D0%BD%D0%BE%D0%BA&amp;from=tabbar&amp;pos=52&amp;img_url=https%3A%2F%2Fimage.emojipng.com%2F170%2F9216170.jpg&amp;rpt=simage&amp;rlt_url=https%3A%2F%2Fimg2.freepng.ru%2F20180803%2Fwxw%2Fkisspng-clip-art-party-hat-birthday-party-hat-red-blue-yellow-clip-art-at-clker-com-5b648a6bcca548.0255461715333156918382.jpg&amp;ogl_url=https%3A%2F%2Fimage.emojipng.com%2F170%2F9216170.jpg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https://yandex.ru/images/search?text=%D0%BF%D0%B0%D1%83%D0%BA%20%D1%80%D0%B8%D1%81%D1%83%D0%BD%D0%BE%D0%BA&amp;from=tabbar&amp;pos=10&amp;img_url=https%3A%2F%2Fyt3.ggpht.com%2Fa%2FAATXAJzovP2jADvC31q4w-2UiNLohenDCG5Z8NDO%3Ds900-c-k-c0xffffffff-no-rj-mo&amp;rpt=simage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3%D0%BE%D0%BB%D0%BE%D0%B2%D0%B0%20%D1%84%D1%80%D1%8D%D0%BD%D0%BA%D0%B8%20%D1%88%D1%82%D0%B5%D0%B9%D0%BD%20%D1%80%D0%B8%D1%81%D1%83%D0%BD%D0%BE%D0%BA&amp;from=tabbar&amp;p=1&amp;pos=63&amp;rpt=simage&amp;img_url=https%3A%2F%2Fchudor.ru%2Fwp-content%2Fuploads%2F2021%2F01%2Fraskraska-frankie-stein-007.jpg</a:t>
            </a:r>
            <a:endParaRPr lang="ru-RU" sz="12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57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263</TotalTime>
  <Words>79</Words>
  <Application>Microsoft Office PowerPoint</Application>
  <PresentationFormat>Широкоэкранный</PresentationFormat>
  <Paragraphs>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Century Gothic</vt:lpstr>
      <vt:lpstr>Times New Roman</vt:lpstr>
      <vt:lpstr>Wingdings 3</vt:lpstr>
      <vt:lpstr>Сектор</vt:lpstr>
      <vt:lpstr>Игра найди  10 отличий</vt:lpstr>
      <vt:lpstr>На слайде будут представлены 2 картинки, НА ОДНОЙ ИЗ КОТОРЫХ СОДЕРЖАТСЯ ЛИШНИЕ ЭЛЕМЕНТЫ.  Ваша Задача НАЙТИ ВСЕ Элементы, НАХОДЯЩИЕСЯ НА правой картинке.  ЖЕЛАЮ УДАЧИ!</vt:lpstr>
      <vt:lpstr>Найдите 10 отличий</vt:lpstr>
      <vt:lpstr>Молодец, так держать!!</vt:lpstr>
      <vt:lpstr>Список источников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найди 10 отличий</dc:title>
  <dc:creator>test-15</dc:creator>
  <cp:lastModifiedBy>Иксанова Элла Борисовна</cp:lastModifiedBy>
  <cp:revision>21</cp:revision>
  <dcterms:created xsi:type="dcterms:W3CDTF">2022-03-23T06:31:18Z</dcterms:created>
  <dcterms:modified xsi:type="dcterms:W3CDTF">2022-04-15T11:16:36Z</dcterms:modified>
</cp:coreProperties>
</file>