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59" r:id="rId6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26" y="61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28751"/>
            <a:ext cx="7543800" cy="1945481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429000"/>
            <a:ext cx="6461760" cy="8001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 userDrawn="1"/>
        </p:nvSpPr>
        <p:spPr>
          <a:xfrm>
            <a:off x="8458200" y="0"/>
            <a:ext cx="685800" cy="5143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458200" y="4114800"/>
            <a:ext cx="685800" cy="5143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 userDrawn="1"/>
        </p:nvSpPr>
        <p:spPr>
          <a:xfrm>
            <a:off x="8458200" y="0"/>
            <a:ext cx="685800" cy="5143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458200" y="4114800"/>
            <a:ext cx="685800" cy="5143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114800"/>
            <a:ext cx="7659687" cy="8763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889647"/>
            <a:ext cx="6135687" cy="122515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 userDrawn="1"/>
        </p:nvSpPr>
        <p:spPr>
          <a:xfrm>
            <a:off x="8458200" y="0"/>
            <a:ext cx="685800" cy="5143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458200" y="4114800"/>
            <a:ext cx="685800" cy="5143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52144"/>
            <a:ext cx="3657600" cy="34427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152144"/>
            <a:ext cx="3657600" cy="34427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6"/>
          <p:cNvSpPr/>
          <p:nvPr userDrawn="1"/>
        </p:nvSpPr>
        <p:spPr>
          <a:xfrm>
            <a:off x="8458200" y="0"/>
            <a:ext cx="685800" cy="5143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7"/>
          <p:cNvSpPr/>
          <p:nvPr userDrawn="1"/>
        </p:nvSpPr>
        <p:spPr>
          <a:xfrm>
            <a:off x="8458200" y="4114800"/>
            <a:ext cx="685800" cy="5143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3657600" cy="47982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3657600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151335"/>
            <a:ext cx="3657600" cy="47982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1631156"/>
            <a:ext cx="3657600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6"/>
          <p:cNvSpPr/>
          <p:nvPr userDrawn="1"/>
        </p:nvSpPr>
        <p:spPr>
          <a:xfrm>
            <a:off x="8458200" y="0"/>
            <a:ext cx="685800" cy="5143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7"/>
          <p:cNvSpPr/>
          <p:nvPr userDrawn="1"/>
        </p:nvSpPr>
        <p:spPr>
          <a:xfrm>
            <a:off x="8458200" y="4114800"/>
            <a:ext cx="685800" cy="5143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Rectangle 6"/>
          <p:cNvSpPr/>
          <p:nvPr userDrawn="1"/>
        </p:nvSpPr>
        <p:spPr>
          <a:xfrm>
            <a:off x="8458200" y="0"/>
            <a:ext cx="685800" cy="5143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7"/>
          <p:cNvSpPr/>
          <p:nvPr userDrawn="1"/>
        </p:nvSpPr>
        <p:spPr>
          <a:xfrm>
            <a:off x="8458200" y="4114800"/>
            <a:ext cx="685800" cy="5143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4121658"/>
            <a:ext cx="7772400" cy="44577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4572000"/>
            <a:ext cx="7772401" cy="4572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285750"/>
            <a:ext cx="7772400" cy="370713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Rectangle 6"/>
          <p:cNvSpPr/>
          <p:nvPr userDrawn="1"/>
        </p:nvSpPr>
        <p:spPr>
          <a:xfrm>
            <a:off x="8458200" y="0"/>
            <a:ext cx="685800" cy="5143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7"/>
          <p:cNvSpPr/>
          <p:nvPr userDrawn="1"/>
        </p:nvSpPr>
        <p:spPr>
          <a:xfrm>
            <a:off x="8458200" y="4114800"/>
            <a:ext cx="685800" cy="5143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4121458"/>
            <a:ext cx="7772400" cy="445970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4572000"/>
            <a:ext cx="7772400" cy="45948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Rectangle 6"/>
          <p:cNvSpPr/>
          <p:nvPr userDrawn="1"/>
        </p:nvSpPr>
        <p:spPr>
          <a:xfrm>
            <a:off x="8458200" y="0"/>
            <a:ext cx="685800" cy="5143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7"/>
          <p:cNvSpPr/>
          <p:nvPr userDrawn="1"/>
        </p:nvSpPr>
        <p:spPr>
          <a:xfrm>
            <a:off x="8458200" y="4114800"/>
            <a:ext cx="685800" cy="5143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 userDrawn="1"/>
        </p:nvSpPr>
        <p:spPr>
          <a:xfrm>
            <a:off x="8458200" y="0"/>
            <a:ext cx="685800" cy="5143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458200" y="4114800"/>
            <a:ext cx="685800" cy="5143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1752600" cy="4388644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 userDrawn="1"/>
        </p:nvSpPr>
        <p:spPr>
          <a:xfrm>
            <a:off x="8458200" y="0"/>
            <a:ext cx="685800" cy="5143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458200" y="4114800"/>
            <a:ext cx="685800" cy="5143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76200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7620000" cy="3600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4236720"/>
            <a:ext cx="548640" cy="29718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882821" y="2990850"/>
            <a:ext cx="177546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856152" y="1188720"/>
            <a:ext cx="18287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18" Type="http://schemas.openxmlformats.org/officeDocument/2006/relationships/image" Target="../media/image13.png"/><Relationship Id="rId3" Type="http://schemas.openxmlformats.org/officeDocument/2006/relationships/image" Target="../media/image4.png"/><Relationship Id="rId21" Type="http://schemas.microsoft.com/office/2007/relationships/hdphoto" Target="../media/hdphoto9.wdp"/><Relationship Id="rId7" Type="http://schemas.microsoft.com/office/2007/relationships/hdphoto" Target="../media/hdphoto3.wdp"/><Relationship Id="rId12" Type="http://schemas.microsoft.com/office/2007/relationships/hdphoto" Target="../media/hdphoto5.wdp"/><Relationship Id="rId17" Type="http://schemas.microsoft.com/office/2007/relationships/hdphoto" Target="../media/hdphoto7.wdp"/><Relationship Id="rId2" Type="http://schemas.openxmlformats.org/officeDocument/2006/relationships/image" Target="../media/image3.jpeg"/><Relationship Id="rId16" Type="http://schemas.openxmlformats.org/officeDocument/2006/relationships/image" Target="../media/image12.pn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microsoft.com/office/2007/relationships/hdphoto" Target="../media/hdphoto2.wdp"/><Relationship Id="rId15" Type="http://schemas.microsoft.com/office/2007/relationships/hdphoto" Target="../media/hdphoto6.wdp"/><Relationship Id="rId23" Type="http://schemas.microsoft.com/office/2007/relationships/hdphoto" Target="../media/hdphoto10.wdp"/><Relationship Id="rId10" Type="http://schemas.microsoft.com/office/2007/relationships/hdphoto" Target="../media/hdphoto4.wdp"/><Relationship Id="rId19" Type="http://schemas.microsoft.com/office/2007/relationships/hdphoto" Target="../media/hdphoto8.wdp"/><Relationship Id="rId4" Type="http://schemas.openxmlformats.org/officeDocument/2006/relationships/image" Target="../media/image5.png"/><Relationship Id="rId9" Type="http://schemas.openxmlformats.org/officeDocument/2006/relationships/image" Target="../media/image8.png"/><Relationship Id="rId14" Type="http://schemas.openxmlformats.org/officeDocument/2006/relationships/image" Target="../media/image11.png"/><Relationship Id="rId22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intendoworldreport.com/media/23280/4/189.png" TargetMode="External"/><Relationship Id="rId3" Type="http://schemas.openxmlformats.org/officeDocument/2006/relationships/hyperlink" Target="https://wreferat.baza-referat.ru/5_385036374-16499.wpic" TargetMode="External"/><Relationship Id="rId7" Type="http://schemas.openxmlformats.org/officeDocument/2006/relationships/hyperlink" Target="https://phonoteka.org/uploads/posts/2021-07/1625659467_12-phonoteka-org-p-plankton-art-krasivo-13.jpg" TargetMode="External"/><Relationship Id="rId12" Type="http://schemas.openxmlformats.org/officeDocument/2006/relationships/hyperlink" Target="https://e7.pngegg.com/pngimages/276/656/png-clipart-red-coral-watercolor-painting-drawing-algae-painting-watercolor-painting-branch.png" TargetMode="External"/><Relationship Id="rId2" Type="http://schemas.openxmlformats.org/officeDocument/2006/relationships/hyperlink" Target="https://avatars.mds.yandex.net/get-zen_doc/3724792/pub_60d006aafab4fe56d73107cc_60d00823c0acaa6a7f5714f9/scale_120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jiseo122.github.io/iffall2017/lyrics-final/jellyfish.png" TargetMode="External"/><Relationship Id="rId11" Type="http://schemas.openxmlformats.org/officeDocument/2006/relationships/hyperlink" Target="https://thumbs.dreamstime.com/b/&#1074;&#1077;&#1082;&#1090;&#1086;&#1088;-&#1086;&#1082;&#1077;&#1072;&#1085;&#1089;&#1082;&#1086;&#1075;&#1086;-&#1082;&#1086;&#1088;&#1072;&#1083;&#1083;&#1072;-&#1088;&#1080;&#1092;&#1072;-&#1084;&#1086;&#1088;&#1089;&#1082;&#1086;&#1075;&#1086;-&#1076;&#1085;&#1072;-&#1089;&#1082;&#1077;&#1083;&#1077;&#1090;&#1085;&#1086;&#1075;&#1086;-&#1074;&#1080;&#1085;&#1090;&#1072;&#1078;&#1085;&#1099;&#1081;-153718429.jpg" TargetMode="External"/><Relationship Id="rId5" Type="http://schemas.openxmlformats.org/officeDocument/2006/relationships/hyperlink" Target="https://flyclipart.com/thumb2/sandy-cheeks-clipart-clip-art-images-550635.png" TargetMode="External"/><Relationship Id="rId10" Type="http://schemas.openxmlformats.org/officeDocument/2006/relationships/hyperlink" Target="https://www.kindpng.com/picc/m/84-846788_transparent-jellyfish-png-spongebob-jellyfish-png-png-download.png" TargetMode="External"/><Relationship Id="rId4" Type="http://schemas.openxmlformats.org/officeDocument/2006/relationships/hyperlink" Target="https://img2.freepng.ru/20180323/lhe/kisspng-message-in-a-bottle-computer-icons-clip-art-bottle-5ab58e175f6369.8523746715218478313907.jpg" TargetMode="External"/><Relationship Id="rId9" Type="http://schemas.openxmlformats.org/officeDocument/2006/relationships/hyperlink" Target="https://cutecursors.com/images/packs/527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428751"/>
            <a:ext cx="7834064" cy="1945481"/>
          </a:xfrm>
        </p:spPr>
        <p:txBody>
          <a:bodyPr/>
          <a:lstStyle/>
          <a:p>
            <a:r>
              <a:rPr lang="ru-RU" dirty="0" smtClean="0"/>
              <a:t>Презентация-игра «Найди 10 отличий»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3429000"/>
            <a:ext cx="6680016" cy="800100"/>
          </a:xfrm>
        </p:spPr>
        <p:txBody>
          <a:bodyPr>
            <a:normAutofit fontScale="925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Разработчик игры: Морозов Тимофей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Романович, обучающийся группы 216БК/116БС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разработки: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Иксанова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Элла Борисовна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400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95486"/>
            <a:ext cx="569181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Правила игры: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3529" y="1419622"/>
            <a:ext cx="554779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слайде будет представлено 2 картинки, на одной из которых содержатся лишние элементы. Вашей задачей будет найти все элементы, находящиеся на одной из картинок. Желаю удачи!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Крабс Губка Боб Мистер Крабс, Керамика, Чайник, Горшок Png Скачать -  Потрясающие бесплатные прозрачные png клипарт изображения скачать бесплатно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18" b="97422" l="2857" r="97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5046" y="738007"/>
            <a:ext cx="3658954" cy="3885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5135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zen_doc/3724792/pub_60d006aafab4fe56d73107cc_60d00823c0acaa6a7f5714f9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905" y="627534"/>
            <a:ext cx="4548607" cy="2842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avatars.mds.yandex.net/get-zen_doc/3724792/pub_60d006aafab4fe56d73107cc_60d00823c0acaa6a7f5714f9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534"/>
            <a:ext cx="4548607" cy="2842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8065" y="0"/>
            <a:ext cx="38924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10 отличий:</a:t>
            </a:r>
            <a:endParaRPr lang="ru-RU" sz="36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https://wreferat.baza-referat.ru/5_385036374-16499.wpic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38020" r="21714" b="4314"/>
          <a:stretch/>
        </p:blipFill>
        <p:spPr bwMode="auto">
          <a:xfrm>
            <a:off x="8296274" y="2969860"/>
            <a:ext cx="675361" cy="500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mg2.freepng.ru/20180323/lhe/kisspng-message-in-a-bottle-computer-icons-clip-art-bottle-5ab58e175f6369.85237467152184783139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00" b="97000" l="14444" r="74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57442">
            <a:off x="7278208" y="1723797"/>
            <a:ext cx="315553" cy="315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flyclipart.com/thumb2/sandy-cheeks-clipart-clip-art-images-550635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606" b="92611" l="29524" r="71429">
                        <a14:foregroundMark x1="36190" y1="47291" x2="36190" y2="47291"/>
                        <a14:foregroundMark x1="45595" y1="51724" x2="45595" y2="51724"/>
                        <a14:foregroundMark x1="45476" y1="47291" x2="45476" y2="47291"/>
                        <a14:foregroundMark x1="52976" y1="57635" x2="52976" y2="57635"/>
                        <a14:foregroundMark x1="49643" y1="57143" x2="49643" y2="57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096" t="8172" r="32031" b="5055"/>
          <a:stretch/>
        </p:blipFill>
        <p:spPr bwMode="auto">
          <a:xfrm>
            <a:off x="5368723" y="1361805"/>
            <a:ext cx="340158" cy="386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s://jiseo122.github.io/iffall2017/lyrics-final/jellyfish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905" y="1012365"/>
            <a:ext cx="394950" cy="526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8" descr="https://archiveofsins.com/data/i/image/1551/46/1551468676307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20" descr="https://archiveofsins.com/data/i/image/1551/46/1551468676307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22" descr="https://archiveofsins.com/data/i/image/1551/46/1551468676307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24" descr="https://www.desktopbackground.org/download/1280x900/2014/08/07/805535_plankton-by-spacenoob-on-deviantart_1280x1024_h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50" name="Picture 26" descr="https://phonoteka.org/uploads/posts/2021-07/1625659467_12-phonoteka-org-p-plankton-art-krasivo-13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28125" r="7328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155" t="8572" r="29435" b="9726"/>
          <a:stretch/>
        </p:blipFill>
        <p:spPr bwMode="auto">
          <a:xfrm>
            <a:off x="6812386" y="1587153"/>
            <a:ext cx="187643" cy="345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https://www.nintendoworldreport.com/media/23280/4/189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628">
            <a:off x="8849037" y="2699576"/>
            <a:ext cx="245199" cy="224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ttps://cutecursors.com/images/packs/527.pn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19421666">
            <a:off x="6917773" y="1101099"/>
            <a:ext cx="208647" cy="208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https://www.kindpng.com/picc/m/84-846788_transparent-jellyfish-png-spongebob-jellyfish-png-png-download.pn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8567" b="94092" l="5000" r="98140">
                        <a14:backgroundMark x1="42982" y1="81111" x2="42982" y2="81111"/>
                        <a14:backgroundMark x1="50000" y1="77778" x2="50000" y2="77778"/>
                        <a14:backgroundMark x1="49123" y1="63333" x2="49123" y2="63333"/>
                        <a14:backgroundMark x1="30702" y1="63333" x2="30702" y2="63333"/>
                        <a14:backgroundMark x1="61404" y1="55556" x2="61404" y2="55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22" t="7539" r="2294" b="4950"/>
          <a:stretch/>
        </p:blipFill>
        <p:spPr bwMode="auto">
          <a:xfrm>
            <a:off x="7446498" y="832793"/>
            <a:ext cx="437870" cy="326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https://thumbs.dreamstime.com/b/%D0%B2%D0%B5%D0%BA%D1%82%D0%BE%D1%80-%D0%BE%D0%BA%D0%B5%D0%B0%D0%BD%D1%81%D0%BA%D0%BE%D0%B3%D0%BE-%D0%BA%D0%BE%D1%80%D0%B0%D0%BB%D0%BB%D0%B0-%D1%80%D0%B8%D1%84%D0%B0-%D0%BC%D0%BE%D1%80%D1%81%D0%BA%D0%BE%D0%B3%D0%BE-%D0%B4%D0%BD%D0%B0-%D1%81%D0%BA%D0%B5%D0%BB%D0%B5%D1%82%D0%BD%D0%BE%D0%B3%D0%BE-%D0%B2%D0%B8%D0%BD%D1%82%D0%B0%D0%B6%D0%BD%D1%8B%D0%B9-153718429.jp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3556" l="10000" r="90000">
                        <a14:foregroundMark x1="78947" y1="62264" x2="78947" y2="62264"/>
                        <a14:foregroundMark x1="54737" y1="67925" x2="54737" y2="67925"/>
                        <a14:foregroundMark x1="47368" y1="56604" x2="47368" y2="56604"/>
                        <a14:foregroundMark x1="51579" y1="52830" x2="51579" y2="52830"/>
                        <a14:backgroundMark x1="26316" y1="50943" x2="26316" y2="50943"/>
                        <a14:backgroundMark x1="57895" y1="50943" x2="57895" y2="50943"/>
                        <a14:backgroundMark x1="60000" y1="60377" x2="60000" y2="60377"/>
                        <a14:backgroundMark x1="53684" y1="56604" x2="53684" y2="56604"/>
                        <a14:backgroundMark x1="66316" y1="47170" x2="66316" y2="47170"/>
                        <a14:backgroundMark x1="76842" y1="49057" x2="76842" y2="49057"/>
                        <a14:backgroundMark x1="72632" y1="58491" x2="72632" y2="58491"/>
                        <a14:backgroundMark x1="70526" y1="64151" x2="70526" y2="64151"/>
                        <a14:backgroundMark x1="64211" y1="35849" x2="64211" y2="35849"/>
                        <a14:backgroundMark x1="71579" y1="32075" x2="71579" y2="32075"/>
                        <a14:backgroundMark x1="80000" y1="67925" x2="80000" y2="67925"/>
                        <a14:backgroundMark x1="44211" y1="58491" x2="44211" y2="58491"/>
                        <a14:backgroundMark x1="49474" y1="49057" x2="49474" y2="490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458" t="8289" r="11975" b="5933"/>
          <a:stretch/>
        </p:blipFill>
        <p:spPr bwMode="auto">
          <a:xfrm>
            <a:off x="6372199" y="3269135"/>
            <a:ext cx="288033" cy="183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https://e7.pngegg.com/pngimages/276/656/png-clipart-red-coral-watercolor-painting-drawing-algae-painting-watercolor-painting-branch.png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89842" l="889" r="97222">
                        <a14:foregroundMark x1="71429" y1="61957" x2="71429" y2="61957"/>
                        <a14:foregroundMark x1="71429" y1="55435" x2="71429" y2="55435"/>
                        <a14:foregroundMark x1="74603" y1="50000" x2="74603" y2="50000"/>
                        <a14:foregroundMark x1="47619" y1="50000" x2="47619" y2="50000"/>
                        <a14:foregroundMark x1="60317" y1="36957" x2="60317" y2="36957"/>
                        <a14:foregroundMark x1="53968" y1="11957" x2="53968" y2="11957"/>
                        <a14:foregroundMark x1="31746" y1="7609" x2="31746" y2="7609"/>
                        <a14:foregroundMark x1="17460" y1="40217" x2="17460" y2="40217"/>
                        <a14:foregroundMark x1="25397" y1="65217" x2="25397" y2="65217"/>
                        <a14:foregroundMark x1="20635" y1="59783" x2="20635" y2="59783"/>
                        <a14:foregroundMark x1="17460" y1="65217" x2="17460" y2="65217"/>
                        <a14:foregroundMark x1="17460" y1="55435" x2="17460" y2="55435"/>
                        <a14:backgroundMark x1="14286" y1="13043" x2="14286" y2="13043"/>
                        <a14:backgroundMark x1="28571" y1="35870" x2="28571" y2="35870"/>
                        <a14:backgroundMark x1="65079" y1="60870" x2="65079" y2="60870"/>
                        <a14:backgroundMark x1="49206" y1="71739" x2="49206" y2="71739"/>
                        <a14:backgroundMark x1="42857" y1="52174" x2="42857" y2="52174"/>
                        <a14:backgroundMark x1="50794" y1="42391" x2="50794" y2="42391"/>
                        <a14:backgroundMark x1="63492" y1="40217" x2="63492" y2="40217"/>
                        <a14:backgroundMark x1="52381" y1="53261" x2="52381" y2="53261"/>
                        <a14:backgroundMark x1="47619" y1="2174" x2="47619" y2="2174"/>
                        <a14:backgroundMark x1="57143" y1="21739" x2="57143" y2="21739"/>
                        <a14:backgroundMark x1="39683" y1="17391" x2="39683" y2="17391"/>
                        <a14:backgroundMark x1="41270" y1="28261" x2="41270" y2="28261"/>
                        <a14:backgroundMark x1="15873" y1="48913" x2="15873" y2="48913"/>
                        <a14:backgroundMark x1="28571" y1="56522" x2="28571" y2="56522"/>
                        <a14:backgroundMark x1="66667" y1="53261" x2="66667" y2="53261"/>
                        <a14:backgroundMark x1="71429" y1="47826" x2="71429" y2="47826"/>
                        <a14:backgroundMark x1="74603" y1="25000" x2="74603" y2="2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66" r="3457" b="9101"/>
          <a:stretch/>
        </p:blipFill>
        <p:spPr bwMode="auto">
          <a:xfrm>
            <a:off x="9003278" y="2019975"/>
            <a:ext cx="140722" cy="204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https://i.pinimg.com/736x/35/9f/0e/359f0ec626ab4cb3c02932d536666f8b--star-clipart-clip-art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1649" b="100000" l="0" r="100000">
                        <a14:foregroundMark x1="44565" y1="41829" x2="44565" y2="41829"/>
                        <a14:foregroundMark x1="60462" y1="41829" x2="60462" y2="41829"/>
                        <a14:foregroundMark x1="63859" y1="48126" x2="63859" y2="48126"/>
                        <a14:foregroundMark x1="62228" y1="44078" x2="62228" y2="44078"/>
                        <a14:foregroundMark x1="56793" y1="43028" x2="56793" y2="43028"/>
                        <a14:foregroundMark x1="58832" y1="40630" x2="58832" y2="40630"/>
                        <a14:foregroundMark x1="62772" y1="52024" x2="62772" y2="52024"/>
                        <a14:foregroundMark x1="45788" y1="48126" x2="45788" y2="48126"/>
                        <a14:foregroundMark x1="43886" y1="52924" x2="43886" y2="52924"/>
                        <a14:foregroundMark x1="36957" y1="42729" x2="36957" y2="42729"/>
                        <a14:foregroundMark x1="40353" y1="41979" x2="40353" y2="41979"/>
                        <a14:foregroundMark x1="43886" y1="43628" x2="43886" y2="43628"/>
                        <a14:foregroundMark x1="43886" y1="46477" x2="43886" y2="46477"/>
                        <a14:foregroundMark x1="38043" y1="52474" x2="38043" y2="52474"/>
                        <a14:foregroundMark x1="13451" y1="77511" x2="13451" y2="77511"/>
                        <a14:foregroundMark x1="13451" y1="15892" x2="13451" y2="15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63" y="3453045"/>
            <a:ext cx="790412" cy="71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0" descr="https://i.pinimg.com/736x/35/9f/0e/359f0ec626ab4cb3c02932d536666f8b--star-clipart-clip-art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649" b="100000" l="0" r="100000">
                        <a14:foregroundMark x1="44565" y1="41829" x2="44565" y2="41829"/>
                        <a14:foregroundMark x1="60462" y1="41829" x2="60462" y2="41829"/>
                        <a14:foregroundMark x1="63859" y1="48126" x2="63859" y2="48126"/>
                        <a14:foregroundMark x1="62228" y1="44078" x2="62228" y2="44078"/>
                        <a14:foregroundMark x1="56793" y1="43028" x2="56793" y2="43028"/>
                        <a14:foregroundMark x1="58832" y1="40630" x2="58832" y2="40630"/>
                        <a14:foregroundMark x1="62772" y1="52024" x2="62772" y2="52024"/>
                        <a14:foregroundMark x1="45788" y1="48126" x2="45788" y2="48126"/>
                        <a14:foregroundMark x1="43886" y1="52924" x2="43886" y2="52924"/>
                        <a14:foregroundMark x1="36957" y1="42729" x2="36957" y2="42729"/>
                        <a14:foregroundMark x1="40353" y1="41979" x2="40353" y2="41979"/>
                        <a14:foregroundMark x1="43886" y1="43628" x2="43886" y2="43628"/>
                        <a14:foregroundMark x1="43886" y1="46477" x2="43886" y2="46477"/>
                        <a14:foregroundMark x1="38043" y1="52474" x2="38043" y2="52474"/>
                        <a14:foregroundMark x1="13451" y1="77511" x2="13451" y2="77511"/>
                        <a14:foregroundMark x1="13451" y1="15892" x2="13451" y2="15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56" y="4278668"/>
            <a:ext cx="790412" cy="71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0" descr="https://i.pinimg.com/736x/35/9f/0e/359f0ec626ab4cb3c02932d536666f8b--star-clipart-clip-art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649" b="100000" l="0" r="100000">
                        <a14:foregroundMark x1="44565" y1="41829" x2="44565" y2="41829"/>
                        <a14:foregroundMark x1="60462" y1="41829" x2="60462" y2="41829"/>
                        <a14:foregroundMark x1="63859" y1="48126" x2="63859" y2="48126"/>
                        <a14:foregroundMark x1="62228" y1="44078" x2="62228" y2="44078"/>
                        <a14:foregroundMark x1="56793" y1="43028" x2="56793" y2="43028"/>
                        <a14:foregroundMark x1="58832" y1="40630" x2="58832" y2="40630"/>
                        <a14:foregroundMark x1="62772" y1="52024" x2="62772" y2="52024"/>
                        <a14:foregroundMark x1="45788" y1="48126" x2="45788" y2="48126"/>
                        <a14:foregroundMark x1="43886" y1="52924" x2="43886" y2="52924"/>
                        <a14:foregroundMark x1="36957" y1="42729" x2="36957" y2="42729"/>
                        <a14:foregroundMark x1="40353" y1="41979" x2="40353" y2="41979"/>
                        <a14:foregroundMark x1="43886" y1="43628" x2="43886" y2="43628"/>
                        <a14:foregroundMark x1="43886" y1="46477" x2="43886" y2="46477"/>
                        <a14:foregroundMark x1="38043" y1="52474" x2="38043" y2="52474"/>
                        <a14:foregroundMark x1="13451" y1="77511" x2="13451" y2="77511"/>
                        <a14:foregroundMark x1="13451" y1="15892" x2="13451" y2="15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472702"/>
            <a:ext cx="790412" cy="71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0" descr="https://i.pinimg.com/736x/35/9f/0e/359f0ec626ab4cb3c02932d536666f8b--star-clipart-clip-art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649" b="100000" l="0" r="100000">
                        <a14:foregroundMark x1="44565" y1="41829" x2="44565" y2="41829"/>
                        <a14:foregroundMark x1="60462" y1="41829" x2="60462" y2="41829"/>
                        <a14:foregroundMark x1="63859" y1="48126" x2="63859" y2="48126"/>
                        <a14:foregroundMark x1="62228" y1="44078" x2="62228" y2="44078"/>
                        <a14:foregroundMark x1="56793" y1="43028" x2="56793" y2="43028"/>
                        <a14:foregroundMark x1="58832" y1="40630" x2="58832" y2="40630"/>
                        <a14:foregroundMark x1="62772" y1="52024" x2="62772" y2="52024"/>
                        <a14:foregroundMark x1="45788" y1="48126" x2="45788" y2="48126"/>
                        <a14:foregroundMark x1="43886" y1="52924" x2="43886" y2="52924"/>
                        <a14:foregroundMark x1="36957" y1="42729" x2="36957" y2="42729"/>
                        <a14:foregroundMark x1="40353" y1="41979" x2="40353" y2="41979"/>
                        <a14:foregroundMark x1="43886" y1="43628" x2="43886" y2="43628"/>
                        <a14:foregroundMark x1="43886" y1="46477" x2="43886" y2="46477"/>
                        <a14:foregroundMark x1="38043" y1="52474" x2="38043" y2="52474"/>
                        <a14:foregroundMark x1="13451" y1="77511" x2="13451" y2="77511"/>
                        <a14:foregroundMark x1="13451" y1="15892" x2="13451" y2="15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413" y="4298325"/>
            <a:ext cx="790412" cy="71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0" descr="https://i.pinimg.com/736x/35/9f/0e/359f0ec626ab4cb3c02932d536666f8b--star-clipart-clip-art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649" b="100000" l="0" r="100000">
                        <a14:foregroundMark x1="44565" y1="41829" x2="44565" y2="41829"/>
                        <a14:foregroundMark x1="60462" y1="41829" x2="60462" y2="41829"/>
                        <a14:foregroundMark x1="63859" y1="48126" x2="63859" y2="48126"/>
                        <a14:foregroundMark x1="62228" y1="44078" x2="62228" y2="44078"/>
                        <a14:foregroundMark x1="56793" y1="43028" x2="56793" y2="43028"/>
                        <a14:foregroundMark x1="58832" y1="40630" x2="58832" y2="40630"/>
                        <a14:foregroundMark x1="62772" y1="52024" x2="62772" y2="52024"/>
                        <a14:foregroundMark x1="45788" y1="48126" x2="45788" y2="48126"/>
                        <a14:foregroundMark x1="43886" y1="52924" x2="43886" y2="52924"/>
                        <a14:foregroundMark x1="36957" y1="42729" x2="36957" y2="42729"/>
                        <a14:foregroundMark x1="40353" y1="41979" x2="40353" y2="41979"/>
                        <a14:foregroundMark x1="43886" y1="43628" x2="43886" y2="43628"/>
                        <a14:foregroundMark x1="43886" y1="46477" x2="43886" y2="46477"/>
                        <a14:foregroundMark x1="38043" y1="52474" x2="38043" y2="52474"/>
                        <a14:foregroundMark x1="13451" y1="77511" x2="13451" y2="77511"/>
                        <a14:foregroundMark x1="13451" y1="15892" x2="13451" y2="15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443" y="3466399"/>
            <a:ext cx="790412" cy="71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0" descr="https://i.pinimg.com/736x/35/9f/0e/359f0ec626ab4cb3c02932d536666f8b--star-clipart-clip-art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649" b="100000" l="0" r="100000">
                        <a14:foregroundMark x1="44565" y1="41829" x2="44565" y2="41829"/>
                        <a14:foregroundMark x1="60462" y1="41829" x2="60462" y2="41829"/>
                        <a14:foregroundMark x1="63859" y1="48126" x2="63859" y2="48126"/>
                        <a14:foregroundMark x1="62228" y1="44078" x2="62228" y2="44078"/>
                        <a14:foregroundMark x1="56793" y1="43028" x2="56793" y2="43028"/>
                        <a14:foregroundMark x1="58832" y1="40630" x2="58832" y2="40630"/>
                        <a14:foregroundMark x1="62772" y1="52024" x2="62772" y2="52024"/>
                        <a14:foregroundMark x1="45788" y1="48126" x2="45788" y2="48126"/>
                        <a14:foregroundMark x1="43886" y1="52924" x2="43886" y2="52924"/>
                        <a14:foregroundMark x1="36957" y1="42729" x2="36957" y2="42729"/>
                        <a14:foregroundMark x1="40353" y1="41979" x2="40353" y2="41979"/>
                        <a14:foregroundMark x1="43886" y1="43628" x2="43886" y2="43628"/>
                        <a14:foregroundMark x1="43886" y1="46477" x2="43886" y2="46477"/>
                        <a14:foregroundMark x1="38043" y1="52474" x2="38043" y2="52474"/>
                        <a14:foregroundMark x1="13451" y1="77511" x2="13451" y2="77511"/>
                        <a14:foregroundMark x1="13451" y1="15892" x2="13451" y2="15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136" y="4292022"/>
            <a:ext cx="790412" cy="71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0" descr="https://i.pinimg.com/736x/35/9f/0e/359f0ec626ab4cb3c02932d536666f8b--star-clipart-clip-art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649" b="100000" l="0" r="100000">
                        <a14:foregroundMark x1="44565" y1="41829" x2="44565" y2="41829"/>
                        <a14:foregroundMark x1="60462" y1="41829" x2="60462" y2="41829"/>
                        <a14:foregroundMark x1="63859" y1="48126" x2="63859" y2="48126"/>
                        <a14:foregroundMark x1="62228" y1="44078" x2="62228" y2="44078"/>
                        <a14:foregroundMark x1="56793" y1="43028" x2="56793" y2="43028"/>
                        <a14:foregroundMark x1="58832" y1="40630" x2="58832" y2="40630"/>
                        <a14:foregroundMark x1="62772" y1="52024" x2="62772" y2="52024"/>
                        <a14:foregroundMark x1="45788" y1="48126" x2="45788" y2="48126"/>
                        <a14:foregroundMark x1="43886" y1="52924" x2="43886" y2="52924"/>
                        <a14:foregroundMark x1="36957" y1="42729" x2="36957" y2="42729"/>
                        <a14:foregroundMark x1="40353" y1="41979" x2="40353" y2="41979"/>
                        <a14:foregroundMark x1="43886" y1="43628" x2="43886" y2="43628"/>
                        <a14:foregroundMark x1="43886" y1="46477" x2="43886" y2="46477"/>
                        <a14:foregroundMark x1="38043" y1="52474" x2="38043" y2="52474"/>
                        <a14:foregroundMark x1="13451" y1="77511" x2="13451" y2="77511"/>
                        <a14:foregroundMark x1="13451" y1="15892" x2="13451" y2="15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617" y="3453045"/>
            <a:ext cx="790412" cy="71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0" descr="https://i.pinimg.com/736x/35/9f/0e/359f0ec626ab4cb3c02932d536666f8b--star-clipart-clip-art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649" b="100000" l="0" r="100000">
                        <a14:foregroundMark x1="44565" y1="41829" x2="44565" y2="41829"/>
                        <a14:foregroundMark x1="60462" y1="41829" x2="60462" y2="41829"/>
                        <a14:foregroundMark x1="63859" y1="48126" x2="63859" y2="48126"/>
                        <a14:foregroundMark x1="62228" y1="44078" x2="62228" y2="44078"/>
                        <a14:foregroundMark x1="56793" y1="43028" x2="56793" y2="43028"/>
                        <a14:foregroundMark x1="58832" y1="40630" x2="58832" y2="40630"/>
                        <a14:foregroundMark x1="62772" y1="52024" x2="62772" y2="52024"/>
                        <a14:foregroundMark x1="45788" y1="48126" x2="45788" y2="48126"/>
                        <a14:foregroundMark x1="43886" y1="52924" x2="43886" y2="52924"/>
                        <a14:foregroundMark x1="36957" y1="42729" x2="36957" y2="42729"/>
                        <a14:foregroundMark x1="40353" y1="41979" x2="40353" y2="41979"/>
                        <a14:foregroundMark x1="43886" y1="43628" x2="43886" y2="43628"/>
                        <a14:foregroundMark x1="43886" y1="46477" x2="43886" y2="46477"/>
                        <a14:foregroundMark x1="38043" y1="52474" x2="38043" y2="52474"/>
                        <a14:foregroundMark x1="13451" y1="77511" x2="13451" y2="77511"/>
                        <a14:foregroundMark x1="13451" y1="15892" x2="13451" y2="15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3310" y="4278668"/>
            <a:ext cx="790412" cy="71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0" descr="https://i.pinimg.com/736x/35/9f/0e/359f0ec626ab4cb3c02932d536666f8b--star-clipart-clip-art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649" b="100000" l="0" r="100000">
                        <a14:foregroundMark x1="44565" y1="41829" x2="44565" y2="41829"/>
                        <a14:foregroundMark x1="60462" y1="41829" x2="60462" y2="41829"/>
                        <a14:foregroundMark x1="63859" y1="48126" x2="63859" y2="48126"/>
                        <a14:foregroundMark x1="62228" y1="44078" x2="62228" y2="44078"/>
                        <a14:foregroundMark x1="56793" y1="43028" x2="56793" y2="43028"/>
                        <a14:foregroundMark x1="58832" y1="40630" x2="58832" y2="40630"/>
                        <a14:foregroundMark x1="62772" y1="52024" x2="62772" y2="52024"/>
                        <a14:foregroundMark x1="45788" y1="48126" x2="45788" y2="48126"/>
                        <a14:foregroundMark x1="43886" y1="52924" x2="43886" y2="52924"/>
                        <a14:foregroundMark x1="36957" y1="42729" x2="36957" y2="42729"/>
                        <a14:foregroundMark x1="40353" y1="41979" x2="40353" y2="41979"/>
                        <a14:foregroundMark x1="43886" y1="43628" x2="43886" y2="43628"/>
                        <a14:foregroundMark x1="43886" y1="46477" x2="43886" y2="46477"/>
                        <a14:foregroundMark x1="38043" y1="52474" x2="38043" y2="52474"/>
                        <a14:foregroundMark x1="13451" y1="77511" x2="13451" y2="77511"/>
                        <a14:foregroundMark x1="13451" y1="15892" x2="13451" y2="15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939" y="3449597"/>
            <a:ext cx="790412" cy="71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0" descr="https://i.pinimg.com/736x/35/9f/0e/359f0ec626ab4cb3c02932d536666f8b--star-clipart-clip-art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649" b="100000" l="0" r="100000">
                        <a14:foregroundMark x1="44565" y1="41829" x2="44565" y2="41829"/>
                        <a14:foregroundMark x1="60462" y1="41829" x2="60462" y2="41829"/>
                        <a14:foregroundMark x1="63859" y1="48126" x2="63859" y2="48126"/>
                        <a14:foregroundMark x1="62228" y1="44078" x2="62228" y2="44078"/>
                        <a14:foregroundMark x1="56793" y1="43028" x2="56793" y2="43028"/>
                        <a14:foregroundMark x1="58832" y1="40630" x2="58832" y2="40630"/>
                        <a14:foregroundMark x1="62772" y1="52024" x2="62772" y2="52024"/>
                        <a14:foregroundMark x1="45788" y1="48126" x2="45788" y2="48126"/>
                        <a14:foregroundMark x1="43886" y1="52924" x2="43886" y2="52924"/>
                        <a14:foregroundMark x1="36957" y1="42729" x2="36957" y2="42729"/>
                        <a14:foregroundMark x1="40353" y1="41979" x2="40353" y2="41979"/>
                        <a14:foregroundMark x1="43886" y1="43628" x2="43886" y2="43628"/>
                        <a14:foregroundMark x1="43886" y1="46477" x2="43886" y2="46477"/>
                        <a14:foregroundMark x1="38043" y1="52474" x2="38043" y2="52474"/>
                        <a14:foregroundMark x1="13451" y1="77511" x2="13451" y2="77511"/>
                        <a14:foregroundMark x1="13451" y1="15892" x2="13451" y2="15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5632" y="4275220"/>
            <a:ext cx="790412" cy="71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613352" y="94564"/>
            <a:ext cx="426438" cy="45720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660232" y="-2"/>
            <a:ext cx="1953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Жми, если нашел все отличия!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472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93827E-7 L -0.23455 4.93827E-7 C -0.33994 4.93827E-7 -0.4691 0.1392 -0.4691 0.25185 L -0.4691 0.50401 " pathEditMode="relative" rAng="0" ptsTypes="FfFF">
                                      <p:cBhvr>
                                        <p:cTn id="9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55" y="2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9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8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8.64198E-7 L -0.27344 8.64198E-7 C -0.39601 8.64198E-7 -0.5467 0.16667 -0.5467 0.30154 L -0.5467 0.60339 " pathEditMode="relative" rAng="0" ptsTypes="FfFF">
                                      <p:cBhvr>
                                        <p:cTn id="20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44" y="30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9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899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-0.24809 7.40741E-7 C -0.35955 7.40741E-7 -0.49618 0.1429 -0.49618 0.25864 L -0.49618 0.51759 " pathEditMode="relative" rAng="0" ptsTypes="FfFF">
                                      <p:cBhvr>
                                        <p:cTn id="31" dur="2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09" y="258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4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69136E-6 L -0.24601 4.69136E-6 C -0.35625 4.69136E-6 -0.49149 0.15586 -0.49149 0.28179 L -0.49149 0.56388 " pathEditMode="relative" rAng="0" ptsTypes="FfFF">
                                      <p:cBhvr>
                                        <p:cTn id="42" dur="2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28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1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8.64198E-7 L -0.10209 8.64198E-7 C -0.14792 8.64198E-7 -0.204 0.02747 -0.204 0.04969 L -0.204 0.09938 " pathEditMode="relative" rAng="0" ptsTypes="FfFF">
                                      <p:cBhvr>
                                        <p:cTn id="53" dur="20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08" y="49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-0.15277 -7.40741E-7 C -0.22135 -7.40741E-7 -0.30538 0.15309 -0.30538 0.27716 L -0.30538 0.55432 " pathEditMode="relative" rAng="0" ptsTypes="FfFF">
                                      <p:cBhvr>
                                        <p:cTn id="64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78" y="277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-0.11181 4.07407E-6 C -0.16198 4.07407E-6 -0.22361 0.03456 -0.22361 0.06296 L -0.22361 0.12592 " pathEditMode="relative" rAng="0" ptsTypes="FfFF">
                                      <p:cBhvr>
                                        <p:cTn id="7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81" y="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20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93827E-6 L -0.13039 -4.93827E-6 C -0.18889 -4.93827E-6 -0.26059 0.09908 -0.26059 0.17963 L -0.26059 0.35926 " pathEditMode="relative" rAng="0" ptsTypes="FfFF">
                                      <p:cBhvr>
                                        <p:cTn id="86" dur="2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38" y="17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2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434 1.48148E-6 C 0.06285 1.48148E-6 0.0868 0.15432 0.0868 0.27901 L 0.0868 0.55833 " pathEditMode="relative" rAng="0" ptsTypes="FfFF">
                                      <p:cBhvr>
                                        <p:cTn id="97" dur="20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0" y="279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6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00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35802E-6 L -0.03281 -1.35802E-6 C -0.04757 -1.35802E-6 -0.06563 0.13982 -0.06563 0.25309 L -0.06563 0.50617 " pathEditMode="relative" rAng="0" ptsTypes="FfFF">
                                      <p:cBhvr>
                                        <p:cTn id="108" dur="2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1" y="253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yapx.ru/HTjD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-308570"/>
            <a:ext cx="6469385" cy="6402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1446046"/>
            <a:ext cx="32403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Молодец, так держать!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31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23478"/>
            <a:ext cx="90010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источников: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avatars.mds.yandex.net/get-zen_doc/3724792/pub_60d006aafab4fe56d73107cc_60d00823c0acaa6a7f5714f9/scale_1200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wreferat.baza-referat.ru/5_385036374-16499.wpic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img2.freepng.ru/20180323/lhe/kisspng-message-in-a-bottle-computer-icons-clip-art-bottle-5ab58e175f6369.8523746715218478313907.jpg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flyclipart.com/thumb2/sandy-cheeks-clipart-clip-art-images-550635.png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jiseo122.github.io/iffall2017/lyrics-final/jellyfish.png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phonoteka.org/uploads/posts/2021-07/1625659467_12-phonoteka-org-p-plankton-art-krasivo-13.jpg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www.nintendoworldreport.com/media/23280/4/189.png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https://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cutecursors.com/images/packs/527.png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https://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www.kindpng.com/picc/m/84-846788_transparent-jellyfish-png-spongebob-jellyfish-png-png-download.png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https://thumbs.dreamstime.com/b/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вектор-океанского-коралла-рифа-морского-дна-скелетного-винтажный-153718429.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jpg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https://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e7.pngegg.com/pngimages/276/656/png-clipart-red-coral-watercolor-painting-drawing-algae-painting-watercolor-painting-branch.png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99450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130</TotalTime>
  <Words>69</Words>
  <Application>Microsoft Office PowerPoint</Application>
  <PresentationFormat>Экран (16:9)</PresentationFormat>
  <Paragraphs>18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Cambria</vt:lpstr>
      <vt:lpstr>Times New Roman</vt:lpstr>
      <vt:lpstr>Соседство</vt:lpstr>
      <vt:lpstr>Презентация-игра «Найди 10 отличий»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Презентация-игра «Найди 10 отличий»</dc:title>
  <dc:creator>Тимофей Морозов</dc:creator>
  <cp:lastModifiedBy>Иксанова Элла Борисовна</cp:lastModifiedBy>
  <cp:revision>18</cp:revision>
  <dcterms:created xsi:type="dcterms:W3CDTF">2022-03-15T16:42:20Z</dcterms:created>
  <dcterms:modified xsi:type="dcterms:W3CDTF">2022-04-15T11:58:29Z</dcterms:modified>
</cp:coreProperties>
</file>