
<file path=[Content_Types].xml><?xml version="1.0" encoding="utf-8"?>
<Types xmlns="http://schemas.openxmlformats.org/package/2006/content-types">
  <Default Extension="bmp" ContentType="image/bmp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3" r:id="rId6"/>
    <p:sldId id="265" r:id="rId7"/>
    <p:sldId id="266" r:id="rId8"/>
    <p:sldId id="267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99CCFF"/>
    <a:srgbClr val="52535E"/>
    <a:srgbClr val="455F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57" d="100"/>
          <a:sy n="57" d="100"/>
        </p:scale>
        <p:origin x="96" y="12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3CF3797F-5155-48AE-900E-1189562A211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B948AB-5B37-4DF3-95DC-7C67FE83DD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047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CF3797F-5155-48AE-900E-1189562A211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B948AB-5B37-4DF3-95DC-7C67FE83DD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4165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CF3797F-5155-48AE-900E-1189562A211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B948AB-5B37-4DF3-95DC-7C67FE83DD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114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CF3797F-5155-48AE-900E-1189562A211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B948AB-5B37-4DF3-95DC-7C67FE83DD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540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CF3797F-5155-48AE-900E-1189562A211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B948AB-5B37-4DF3-95DC-7C67FE83DD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318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CF3797F-5155-48AE-900E-1189562A211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B948AB-5B37-4DF3-95DC-7C67FE83DD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027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CF3797F-5155-48AE-900E-1189562A211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B948AB-5B37-4DF3-95DC-7C67FE83DD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4994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CF3797F-5155-48AE-900E-1189562A211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9B948AB-5B37-4DF3-95DC-7C67FE83DDB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37799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CF3797F-5155-48AE-900E-1189562A211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B948AB-5B37-4DF3-95DC-7C67FE83DD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185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CF3797F-5155-48AE-900E-1189562A211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B948AB-5B37-4DF3-95DC-7C67FE83DD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512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CF3797F-5155-48AE-900E-1189562A211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B948AB-5B37-4DF3-95DC-7C67FE83DD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59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48000">
              <a:schemeClr val="bg2">
                <a:shade val="100000"/>
                <a:hueMod val="100000"/>
                <a:satMod val="110000"/>
                <a:lumMod val="130000"/>
              </a:schemeClr>
            </a:gs>
            <a:gs pos="71000">
              <a:schemeClr val="bg2">
                <a:shade val="78000"/>
                <a:hueMod val="44000"/>
                <a:satMod val="200000"/>
                <a:lumMod val="89000"/>
                <a:lumOff val="11000"/>
              </a:schemeClr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3CF3797F-5155-48AE-900E-1189562A211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09B948AB-5B37-4DF3-95DC-7C67FE83DD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6944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3.xml"/><Relationship Id="rId7" Type="http://schemas.openxmlformats.org/officeDocument/2006/relationships/slide" Target="slide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3" Type="http://schemas.openxmlformats.org/officeDocument/2006/relationships/image" Target="../media/image9.png"/><Relationship Id="rId21" Type="http://schemas.openxmlformats.org/officeDocument/2006/relationships/image" Target="../media/image26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image" Target="../media/image8.png"/><Relationship Id="rId16" Type="http://schemas.openxmlformats.org/officeDocument/2006/relationships/image" Target="../media/image22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19" Type="http://schemas.openxmlformats.org/officeDocument/2006/relationships/slide" Target="slide2.xml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slide" Target="slide2.xml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41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png"/><Relationship Id="rId11" Type="http://schemas.openxmlformats.org/officeDocument/2006/relationships/slide" Target="slide2.xml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64362" y="357713"/>
            <a:ext cx="9068586" cy="1118662"/>
          </a:xfrm>
        </p:spPr>
        <p:txBody>
          <a:bodyPr/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Игра: Найди животных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42058" y="4377269"/>
            <a:ext cx="4441689" cy="1003301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Лосюк Ирина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116-к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9812" y="1600200"/>
            <a:ext cx="3881447" cy="381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0389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9575" y="466725"/>
            <a:ext cx="9877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Игры:</a:t>
            </a:r>
            <a:endParaRPr lang="ru-RU" sz="3200" dirty="0">
              <a:solidFill>
                <a:schemeClr val="accent3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3873" y="1006544"/>
            <a:ext cx="86677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Вам предоставлено 8 скрытых картинок, с помощью своей интуиции, постарайтесь найти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указаные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позиции щёлкнув на картинку с номером, для закрепления результата нажмите на кнопку рядом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025" y="2438400"/>
            <a:ext cx="4343400" cy="4343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1798" y="3790434"/>
            <a:ext cx="195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Животные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97598" y="3790434"/>
            <a:ext cx="1308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Цветы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13475" y="3790434"/>
            <a:ext cx="156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01" y="4159766"/>
            <a:ext cx="1258267" cy="1216325"/>
          </a:xfrm>
          <a:prstGeom prst="rect">
            <a:avLst/>
          </a:prstGeom>
        </p:spPr>
      </p:pic>
      <p:pic>
        <p:nvPicPr>
          <p:cNvPr id="12" name="Рисунок 11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426" y="4173054"/>
            <a:ext cx="1249080" cy="1189748"/>
          </a:xfrm>
          <a:prstGeom prst="rect">
            <a:avLst/>
          </a:prstGeom>
        </p:spPr>
      </p:pic>
      <p:pic>
        <p:nvPicPr>
          <p:cNvPr id="13" name="Рисунок 12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368" y="4159766"/>
            <a:ext cx="1210703" cy="136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287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Группа 59"/>
          <p:cNvGrpSpPr/>
          <p:nvPr/>
        </p:nvGrpSpPr>
        <p:grpSpPr>
          <a:xfrm>
            <a:off x="559837" y="1881667"/>
            <a:ext cx="2500604" cy="1819470"/>
            <a:chOff x="559837" y="1881667"/>
            <a:chExt cx="2500604" cy="1819470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559837" y="1881667"/>
              <a:ext cx="2500604" cy="1819470"/>
            </a:xfrm>
            <a:prstGeom prst="roundRect">
              <a:avLst/>
            </a:prstGeom>
            <a:solidFill>
              <a:schemeClr val="bg2">
                <a:lumMod val="20000"/>
                <a:lumOff val="80000"/>
              </a:schemeClr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6" name="Рисунок 5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9371" y="1907996"/>
              <a:ext cx="1781534" cy="1766811"/>
            </a:xfrm>
            <a:prstGeom prst="rect">
              <a:avLst/>
            </a:prstGeom>
          </p:spPr>
        </p:pic>
      </p:grpSp>
      <p:grpSp>
        <p:nvGrpSpPr>
          <p:cNvPr id="61" name="Группа 60"/>
          <p:cNvGrpSpPr/>
          <p:nvPr/>
        </p:nvGrpSpPr>
        <p:grpSpPr>
          <a:xfrm>
            <a:off x="6155089" y="3934611"/>
            <a:ext cx="2645893" cy="1963082"/>
            <a:chOff x="6155089" y="3934611"/>
            <a:chExt cx="2645893" cy="1963082"/>
          </a:xfrm>
        </p:grpSpPr>
        <p:pic>
          <p:nvPicPr>
            <p:cNvPr id="54" name="Рисунок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55089" y="3934611"/>
              <a:ext cx="2645893" cy="1963082"/>
            </a:xfrm>
            <a:prstGeom prst="rect">
              <a:avLst/>
            </a:prstGeom>
          </p:spPr>
        </p:pic>
        <p:pic>
          <p:nvPicPr>
            <p:cNvPr id="57" name="Рисунок 5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781539" y="4110093"/>
              <a:ext cx="981530" cy="1635774"/>
            </a:xfrm>
            <a:prstGeom prst="rect">
              <a:avLst/>
            </a:prstGeom>
          </p:spPr>
        </p:pic>
      </p:grpSp>
      <p:grpSp>
        <p:nvGrpSpPr>
          <p:cNvPr id="62" name="Группа 61"/>
          <p:cNvGrpSpPr/>
          <p:nvPr/>
        </p:nvGrpSpPr>
        <p:grpSpPr>
          <a:xfrm>
            <a:off x="8969793" y="1964440"/>
            <a:ext cx="2645893" cy="1963082"/>
            <a:chOff x="8936006" y="1916718"/>
            <a:chExt cx="2645893" cy="1963082"/>
          </a:xfrm>
        </p:grpSpPr>
        <p:pic>
          <p:nvPicPr>
            <p:cNvPr id="51" name="Рисунок 5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936006" y="1916718"/>
              <a:ext cx="2645893" cy="1963082"/>
            </a:xfrm>
            <a:prstGeom prst="rect">
              <a:avLst/>
            </a:prstGeom>
          </p:spPr>
        </p:pic>
        <p:pic>
          <p:nvPicPr>
            <p:cNvPr id="59" name="Рисунок 5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06438" y="2074162"/>
              <a:ext cx="1705027" cy="1648193"/>
            </a:xfrm>
            <a:prstGeom prst="rect">
              <a:avLst/>
            </a:prstGeom>
          </p:spPr>
        </p:pic>
      </p:grpSp>
      <p:grpSp>
        <p:nvGrpSpPr>
          <p:cNvPr id="72" name="Группа 71"/>
          <p:cNvGrpSpPr/>
          <p:nvPr/>
        </p:nvGrpSpPr>
        <p:grpSpPr>
          <a:xfrm>
            <a:off x="487192" y="3934611"/>
            <a:ext cx="2645893" cy="1963082"/>
            <a:chOff x="487192" y="3934611"/>
            <a:chExt cx="2645893" cy="1963082"/>
          </a:xfrm>
        </p:grpSpPr>
        <p:pic>
          <p:nvPicPr>
            <p:cNvPr id="52" name="Рисунок 5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7192" y="3934611"/>
              <a:ext cx="2645893" cy="1963082"/>
            </a:xfrm>
            <a:prstGeom prst="rect">
              <a:avLst/>
            </a:prstGeom>
          </p:spPr>
        </p:pic>
        <p:pic>
          <p:nvPicPr>
            <p:cNvPr id="63" name="Рисунок 6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816" y="4012992"/>
              <a:ext cx="1427407" cy="1732875"/>
            </a:xfrm>
            <a:prstGeom prst="rect">
              <a:avLst/>
            </a:prstGeom>
          </p:spPr>
        </p:pic>
      </p:grpSp>
      <p:grpSp>
        <p:nvGrpSpPr>
          <p:cNvPr id="69" name="Группа 68"/>
          <p:cNvGrpSpPr/>
          <p:nvPr/>
        </p:nvGrpSpPr>
        <p:grpSpPr>
          <a:xfrm>
            <a:off x="3284819" y="1881667"/>
            <a:ext cx="2645893" cy="1963082"/>
            <a:chOff x="3284819" y="1881667"/>
            <a:chExt cx="2645893" cy="1963082"/>
          </a:xfrm>
        </p:grpSpPr>
        <p:pic>
          <p:nvPicPr>
            <p:cNvPr id="33" name="Рисунок 3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84819" y="1881667"/>
              <a:ext cx="2645893" cy="1963082"/>
            </a:xfrm>
            <a:prstGeom prst="rect">
              <a:avLst/>
            </a:prstGeom>
          </p:spPr>
        </p:pic>
        <p:pic>
          <p:nvPicPr>
            <p:cNvPr id="64" name="Рисунок 6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4923" y="1984709"/>
              <a:ext cx="1324906" cy="1737646"/>
            </a:xfrm>
            <a:prstGeom prst="rect">
              <a:avLst/>
            </a:prstGeom>
          </p:spPr>
        </p:pic>
      </p:grpSp>
      <p:grpSp>
        <p:nvGrpSpPr>
          <p:cNvPr id="71" name="Группа 70"/>
          <p:cNvGrpSpPr/>
          <p:nvPr/>
        </p:nvGrpSpPr>
        <p:grpSpPr>
          <a:xfrm>
            <a:off x="3294391" y="3946439"/>
            <a:ext cx="2645893" cy="1963082"/>
            <a:chOff x="3294391" y="3946439"/>
            <a:chExt cx="2645893" cy="1963082"/>
          </a:xfrm>
        </p:grpSpPr>
        <p:pic>
          <p:nvPicPr>
            <p:cNvPr id="53" name="Рисунок 5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94391" y="3946439"/>
              <a:ext cx="2645893" cy="1963082"/>
            </a:xfrm>
            <a:prstGeom prst="rect">
              <a:avLst/>
            </a:prstGeom>
          </p:spPr>
        </p:pic>
        <p:pic>
          <p:nvPicPr>
            <p:cNvPr id="66" name="Рисунок 6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6440" y="4012992"/>
              <a:ext cx="1372409" cy="1721130"/>
            </a:xfrm>
            <a:prstGeom prst="rect">
              <a:avLst/>
            </a:prstGeom>
          </p:spPr>
        </p:pic>
      </p:grpSp>
      <p:grpSp>
        <p:nvGrpSpPr>
          <p:cNvPr id="73" name="Группа 72"/>
          <p:cNvGrpSpPr/>
          <p:nvPr/>
        </p:nvGrpSpPr>
        <p:grpSpPr>
          <a:xfrm>
            <a:off x="8962288" y="4012992"/>
            <a:ext cx="2645893" cy="1963082"/>
            <a:chOff x="8962288" y="3946439"/>
            <a:chExt cx="2645893" cy="1963082"/>
          </a:xfrm>
        </p:grpSpPr>
        <p:pic>
          <p:nvPicPr>
            <p:cNvPr id="55" name="Рисунок 5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962288" y="3946439"/>
              <a:ext cx="2645893" cy="1963082"/>
            </a:xfrm>
            <a:prstGeom prst="rect">
              <a:avLst/>
            </a:prstGeom>
          </p:spPr>
        </p:pic>
        <p:pic>
          <p:nvPicPr>
            <p:cNvPr id="67" name="Рисунок 6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67791" y="4011497"/>
              <a:ext cx="1152022" cy="1809310"/>
            </a:xfrm>
            <a:prstGeom prst="rect">
              <a:avLst/>
            </a:prstGeom>
          </p:spPr>
        </p:pic>
      </p:grpSp>
      <p:grpSp>
        <p:nvGrpSpPr>
          <p:cNvPr id="70" name="Группа 69"/>
          <p:cNvGrpSpPr/>
          <p:nvPr/>
        </p:nvGrpSpPr>
        <p:grpSpPr>
          <a:xfrm>
            <a:off x="6155090" y="1916718"/>
            <a:ext cx="2645893" cy="1963082"/>
            <a:chOff x="6155090" y="1916718"/>
            <a:chExt cx="2645893" cy="1963082"/>
          </a:xfrm>
        </p:grpSpPr>
        <p:pic>
          <p:nvPicPr>
            <p:cNvPr id="37" name="Рисунок 3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55090" y="1916718"/>
              <a:ext cx="2645893" cy="1963082"/>
            </a:xfrm>
            <a:prstGeom prst="rect">
              <a:avLst/>
            </a:prstGeom>
          </p:spPr>
        </p:pic>
        <p:pic>
          <p:nvPicPr>
            <p:cNvPr id="68" name="Рисунок 6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6652" y="1968793"/>
              <a:ext cx="1689936" cy="1858930"/>
            </a:xfrm>
            <a:prstGeom prst="rect">
              <a:avLst/>
            </a:prstGeom>
          </p:spPr>
        </p:pic>
      </p:grpSp>
      <p:pic>
        <p:nvPicPr>
          <p:cNvPr id="46" name="Рисунок 4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5065" y="1791797"/>
            <a:ext cx="2817944" cy="2035926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962287" y="1964440"/>
            <a:ext cx="2702792" cy="1959838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84818" y="1881667"/>
            <a:ext cx="3150530" cy="1956387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155089" y="1874972"/>
            <a:ext cx="2645894" cy="2028664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953691" y="4016236"/>
            <a:ext cx="3032489" cy="1966325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155088" y="3934138"/>
            <a:ext cx="2645894" cy="19753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266507" y="3947791"/>
            <a:ext cx="2727275" cy="1982301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87191" y="3917594"/>
            <a:ext cx="2653400" cy="1991928"/>
          </a:xfrm>
          <a:prstGeom prst="rect">
            <a:avLst/>
          </a:prstGeom>
        </p:spPr>
      </p:pic>
      <p:sp>
        <p:nvSpPr>
          <p:cNvPr id="75" name="Управляющая кнопка: домой 74">
            <a:hlinkClick r:id="rId19" action="ppaction://hlinksldjump" highlightClick="1"/>
          </p:cNvPr>
          <p:cNvSpPr/>
          <p:nvPr/>
        </p:nvSpPr>
        <p:spPr>
          <a:xfrm>
            <a:off x="1398426" y="427969"/>
            <a:ext cx="601989" cy="582975"/>
          </a:xfrm>
          <a:prstGeom prst="actionButtonHome">
            <a:avLst/>
          </a:prstGeom>
          <a:solidFill>
            <a:srgbClr val="99CC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Управляющая кнопка: назад 75">
            <a:hlinkClick r:id="" action="ppaction://hlinkshowjump?jump=previousslide" highlightClick="1"/>
          </p:cNvPr>
          <p:cNvSpPr/>
          <p:nvPr/>
        </p:nvSpPr>
        <p:spPr>
          <a:xfrm>
            <a:off x="615762" y="447423"/>
            <a:ext cx="607218" cy="563521"/>
          </a:xfrm>
          <a:prstGeom prst="actionButtonBackPrevious">
            <a:avLst/>
          </a:prstGeom>
          <a:solidFill>
            <a:srgbClr val="99CC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Управляющая кнопка: настраиваемая 85">
            <a:hlinkClick r:id="" action="ppaction://noaction" highlightClick="1"/>
          </p:cNvPr>
          <p:cNvSpPr/>
          <p:nvPr/>
        </p:nvSpPr>
        <p:spPr>
          <a:xfrm>
            <a:off x="1485983" y="1330760"/>
            <a:ext cx="514432" cy="416101"/>
          </a:xfrm>
          <a:prstGeom prst="actionButtonBlank">
            <a:avLst/>
          </a:prstGeom>
          <a:solidFill>
            <a:srgbClr val="99CC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Управляющая кнопка: настраиваемая 86">
            <a:hlinkClick r:id="" action="ppaction://noaction" highlightClick="1"/>
          </p:cNvPr>
          <p:cNvSpPr/>
          <p:nvPr/>
        </p:nvSpPr>
        <p:spPr>
          <a:xfrm>
            <a:off x="4393321" y="1326619"/>
            <a:ext cx="514432" cy="418612"/>
          </a:xfrm>
          <a:prstGeom prst="actionButtonBlank">
            <a:avLst/>
          </a:prstGeom>
          <a:solidFill>
            <a:srgbClr val="99CC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Управляющая кнопка: настраиваемая 87">
            <a:hlinkClick r:id="" action="ppaction://noaction" highlightClick="1"/>
          </p:cNvPr>
          <p:cNvSpPr/>
          <p:nvPr/>
        </p:nvSpPr>
        <p:spPr>
          <a:xfrm>
            <a:off x="7248637" y="1353193"/>
            <a:ext cx="514432" cy="418611"/>
          </a:xfrm>
          <a:prstGeom prst="actionButtonBlank">
            <a:avLst/>
          </a:prstGeom>
          <a:solidFill>
            <a:srgbClr val="99CC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Управляющая кнопка: настраиваемая 88">
            <a:hlinkClick r:id="" action="ppaction://noaction" highlightClick="1"/>
          </p:cNvPr>
          <p:cNvSpPr/>
          <p:nvPr/>
        </p:nvSpPr>
        <p:spPr>
          <a:xfrm>
            <a:off x="10197898" y="1333202"/>
            <a:ext cx="514432" cy="458595"/>
          </a:xfrm>
          <a:prstGeom prst="actionButtonBlank">
            <a:avLst/>
          </a:prstGeom>
          <a:solidFill>
            <a:srgbClr val="99CC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Управляющая кнопка: настраиваемая 89">
            <a:hlinkClick r:id="" action="ppaction://noaction" highlightClick="1"/>
          </p:cNvPr>
          <p:cNvSpPr/>
          <p:nvPr/>
        </p:nvSpPr>
        <p:spPr>
          <a:xfrm>
            <a:off x="1494753" y="5909521"/>
            <a:ext cx="505678" cy="418611"/>
          </a:xfrm>
          <a:prstGeom prst="actionButtonBlank">
            <a:avLst/>
          </a:prstGeom>
          <a:solidFill>
            <a:srgbClr val="99CC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Управляющая кнопка: настраиваемая 90">
            <a:hlinkClick r:id="" action="ppaction://noaction" highlightClick="1"/>
          </p:cNvPr>
          <p:cNvSpPr/>
          <p:nvPr/>
        </p:nvSpPr>
        <p:spPr>
          <a:xfrm>
            <a:off x="4393321" y="5935624"/>
            <a:ext cx="514432" cy="438136"/>
          </a:xfrm>
          <a:prstGeom prst="actionButtonBlank">
            <a:avLst/>
          </a:prstGeom>
          <a:solidFill>
            <a:srgbClr val="99CC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Управляющая кнопка: настраиваемая 91">
            <a:hlinkClick r:id="" action="ppaction://noaction" highlightClick="1"/>
          </p:cNvPr>
          <p:cNvSpPr/>
          <p:nvPr/>
        </p:nvSpPr>
        <p:spPr>
          <a:xfrm>
            <a:off x="10197898" y="5961269"/>
            <a:ext cx="514432" cy="442325"/>
          </a:xfrm>
          <a:prstGeom prst="actionButtonBlank">
            <a:avLst/>
          </a:prstGeom>
          <a:solidFill>
            <a:srgbClr val="99CC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Управляющая кнопка: настраиваемая 92">
            <a:hlinkClick r:id="" action="ppaction://noaction" highlightClick="1"/>
          </p:cNvPr>
          <p:cNvSpPr/>
          <p:nvPr/>
        </p:nvSpPr>
        <p:spPr>
          <a:xfrm>
            <a:off x="7236381" y="5921349"/>
            <a:ext cx="538943" cy="424121"/>
          </a:xfrm>
          <a:prstGeom prst="actionButtonBlank">
            <a:avLst/>
          </a:prstGeom>
          <a:solidFill>
            <a:srgbClr val="99CC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Управляющая кнопка: далее 108">
            <a:hlinkClick r:id="" action="ppaction://hlinkshowjump?jump=nextslide" highlightClick="1"/>
          </p:cNvPr>
          <p:cNvSpPr/>
          <p:nvPr/>
        </p:nvSpPr>
        <p:spPr>
          <a:xfrm>
            <a:off x="2149614" y="446845"/>
            <a:ext cx="607218" cy="589851"/>
          </a:xfrm>
          <a:prstGeom prst="actionButtonForwardNext">
            <a:avLst/>
          </a:prstGeom>
          <a:solidFill>
            <a:srgbClr val="99CC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461" y="1353193"/>
            <a:ext cx="426116" cy="36416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234955" y="1406012"/>
            <a:ext cx="426757" cy="3657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557984" y="5950513"/>
            <a:ext cx="426757" cy="3657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315647" y="5962340"/>
            <a:ext cx="426757" cy="36579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58127" y="423419"/>
            <a:ext cx="5756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 животных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796678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00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100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0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100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10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00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0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100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149219" y="434586"/>
            <a:ext cx="9068586" cy="953151"/>
          </a:xfrm>
        </p:spPr>
        <p:txBody>
          <a:bodyPr/>
          <a:lstStyle/>
          <a:p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 справились !</a:t>
            </a:r>
            <a:endParaRPr lang="ru-RU" sz="36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629" y="3141318"/>
            <a:ext cx="1341128" cy="23665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757" y="3539268"/>
            <a:ext cx="1947937" cy="18830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599" y="2893808"/>
            <a:ext cx="2153297" cy="26141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061" y="2652181"/>
            <a:ext cx="2879533" cy="285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1433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049" y="0"/>
            <a:ext cx="10058400" cy="13716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№2: Найди цветы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3347048" y="1729521"/>
            <a:ext cx="1794295" cy="1742536"/>
            <a:chOff x="3347048" y="1729521"/>
            <a:chExt cx="1794295" cy="1742536"/>
          </a:xfrm>
        </p:grpSpPr>
        <p:sp>
          <p:nvSpPr>
            <p:cNvPr id="6" name="Блок-схема: узел 5"/>
            <p:cNvSpPr/>
            <p:nvPr/>
          </p:nvSpPr>
          <p:spPr>
            <a:xfrm>
              <a:off x="3347048" y="1729521"/>
              <a:ext cx="1794295" cy="1742536"/>
            </a:xfrm>
            <a:prstGeom prst="flowChartConnector">
              <a:avLst/>
            </a:prstGeom>
            <a:solidFill>
              <a:srgbClr val="00B050"/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4903" y="1936467"/>
              <a:ext cx="1404386" cy="1328644"/>
            </a:xfrm>
            <a:prstGeom prst="rect">
              <a:avLst/>
            </a:prstGeom>
          </p:spPr>
        </p:pic>
      </p:grpSp>
      <p:grpSp>
        <p:nvGrpSpPr>
          <p:cNvPr id="17" name="Группа 16"/>
          <p:cNvGrpSpPr/>
          <p:nvPr/>
        </p:nvGrpSpPr>
        <p:grpSpPr>
          <a:xfrm>
            <a:off x="8801329" y="4261079"/>
            <a:ext cx="2024822" cy="1958566"/>
            <a:chOff x="8801329" y="4261079"/>
            <a:chExt cx="1944793" cy="1889924"/>
          </a:xfrm>
        </p:grpSpPr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01329" y="4261079"/>
              <a:ext cx="1944793" cy="1889924"/>
            </a:xfrm>
            <a:prstGeom prst="rect">
              <a:avLst/>
            </a:prstGeom>
          </p:spPr>
        </p:pic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70291" y="4614263"/>
              <a:ext cx="1406867" cy="1183555"/>
            </a:xfrm>
            <a:prstGeom prst="rect">
              <a:avLst/>
            </a:prstGeom>
          </p:spPr>
        </p:pic>
      </p:grpSp>
      <p:grpSp>
        <p:nvGrpSpPr>
          <p:cNvPr id="19" name="Группа 18"/>
          <p:cNvGrpSpPr/>
          <p:nvPr/>
        </p:nvGrpSpPr>
        <p:grpSpPr>
          <a:xfrm>
            <a:off x="670935" y="4261079"/>
            <a:ext cx="1944793" cy="1889924"/>
            <a:chOff x="670935" y="4261079"/>
            <a:chExt cx="1944793" cy="1889924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0935" y="4261079"/>
              <a:ext cx="1944793" cy="1889924"/>
            </a:xfrm>
            <a:prstGeom prst="rect">
              <a:avLst/>
            </a:prstGeom>
          </p:spPr>
        </p:pic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5414" y="4627091"/>
              <a:ext cx="1117713" cy="1064622"/>
            </a:xfrm>
            <a:prstGeom prst="rect">
              <a:avLst/>
            </a:prstGeom>
          </p:spPr>
        </p:pic>
      </p:grpSp>
      <p:grpSp>
        <p:nvGrpSpPr>
          <p:cNvPr id="21" name="Группа 20"/>
          <p:cNvGrpSpPr/>
          <p:nvPr/>
        </p:nvGrpSpPr>
        <p:grpSpPr>
          <a:xfrm>
            <a:off x="8876579" y="1729521"/>
            <a:ext cx="1794295" cy="1742536"/>
            <a:chOff x="8876579" y="1729521"/>
            <a:chExt cx="1794295" cy="1742536"/>
          </a:xfrm>
        </p:grpSpPr>
        <p:sp>
          <p:nvSpPr>
            <p:cNvPr id="8" name="Блок-схема: узел 7"/>
            <p:cNvSpPr/>
            <p:nvPr/>
          </p:nvSpPr>
          <p:spPr>
            <a:xfrm>
              <a:off x="8876579" y="1729521"/>
              <a:ext cx="1794295" cy="1742536"/>
            </a:xfrm>
            <a:prstGeom prst="flowChartConnector">
              <a:avLst/>
            </a:prstGeom>
            <a:solidFill>
              <a:srgbClr val="00B050"/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1489" y="2005479"/>
              <a:ext cx="1485401" cy="1056898"/>
            </a:xfrm>
            <a:prstGeom prst="rect">
              <a:avLst/>
            </a:prstGeom>
          </p:spPr>
        </p:pic>
      </p:grpSp>
      <p:grpSp>
        <p:nvGrpSpPr>
          <p:cNvPr id="23" name="Группа 22"/>
          <p:cNvGrpSpPr/>
          <p:nvPr/>
        </p:nvGrpSpPr>
        <p:grpSpPr>
          <a:xfrm>
            <a:off x="6006371" y="4261079"/>
            <a:ext cx="1944793" cy="1889924"/>
            <a:chOff x="6006371" y="4261079"/>
            <a:chExt cx="1944793" cy="1889924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06371" y="4261079"/>
              <a:ext cx="1944793" cy="1889924"/>
            </a:xfrm>
            <a:prstGeom prst="rect">
              <a:avLst/>
            </a:prstGeom>
          </p:spPr>
        </p:pic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5076" y="4383964"/>
              <a:ext cx="1247382" cy="1469669"/>
            </a:xfrm>
            <a:prstGeom prst="rect">
              <a:avLst/>
            </a:prstGeom>
          </p:spPr>
        </p:pic>
      </p:grpSp>
      <p:grpSp>
        <p:nvGrpSpPr>
          <p:cNvPr id="25" name="Группа 24"/>
          <p:cNvGrpSpPr/>
          <p:nvPr/>
        </p:nvGrpSpPr>
        <p:grpSpPr>
          <a:xfrm>
            <a:off x="6081621" y="1729521"/>
            <a:ext cx="1794295" cy="1742536"/>
            <a:chOff x="6081621" y="1729521"/>
            <a:chExt cx="1794295" cy="1742536"/>
          </a:xfrm>
        </p:grpSpPr>
        <p:sp>
          <p:nvSpPr>
            <p:cNvPr id="7" name="Блок-схема: узел 6"/>
            <p:cNvSpPr/>
            <p:nvPr/>
          </p:nvSpPr>
          <p:spPr>
            <a:xfrm>
              <a:off x="6081621" y="1729521"/>
              <a:ext cx="1794295" cy="1742536"/>
            </a:xfrm>
            <a:prstGeom prst="flowChartConnector">
              <a:avLst/>
            </a:prstGeom>
            <a:solidFill>
              <a:srgbClr val="00B050"/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0888" y="1936467"/>
              <a:ext cx="1224742" cy="1224742"/>
            </a:xfrm>
            <a:prstGeom prst="rect">
              <a:avLst/>
            </a:prstGeom>
          </p:spPr>
        </p:pic>
      </p:grpSp>
      <p:grpSp>
        <p:nvGrpSpPr>
          <p:cNvPr id="28" name="Группа 27"/>
          <p:cNvGrpSpPr/>
          <p:nvPr/>
        </p:nvGrpSpPr>
        <p:grpSpPr>
          <a:xfrm>
            <a:off x="3234699" y="4295400"/>
            <a:ext cx="1944793" cy="1889924"/>
            <a:chOff x="3234699" y="4295400"/>
            <a:chExt cx="1944793" cy="1889924"/>
          </a:xfrm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34699" y="4295400"/>
              <a:ext cx="1944793" cy="1889924"/>
            </a:xfrm>
            <a:prstGeom prst="rect">
              <a:avLst/>
            </a:prstGeom>
          </p:spPr>
        </p:pic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6777" y="4533641"/>
              <a:ext cx="1119155" cy="1409959"/>
            </a:xfrm>
            <a:prstGeom prst="rect">
              <a:avLst/>
            </a:prstGeom>
          </p:spPr>
        </p:pic>
      </p:grpSp>
      <p:grpSp>
        <p:nvGrpSpPr>
          <p:cNvPr id="30" name="Группа 29"/>
          <p:cNvGrpSpPr/>
          <p:nvPr/>
        </p:nvGrpSpPr>
        <p:grpSpPr>
          <a:xfrm>
            <a:off x="741872" y="1707911"/>
            <a:ext cx="1802920" cy="1764146"/>
            <a:chOff x="741872" y="1707911"/>
            <a:chExt cx="1802920" cy="1764146"/>
          </a:xfrm>
        </p:grpSpPr>
        <p:sp>
          <p:nvSpPr>
            <p:cNvPr id="5" name="Блок-схема: узел 4"/>
            <p:cNvSpPr/>
            <p:nvPr/>
          </p:nvSpPr>
          <p:spPr>
            <a:xfrm>
              <a:off x="741872" y="1729521"/>
              <a:ext cx="1802920" cy="1742536"/>
            </a:xfrm>
            <a:prstGeom prst="flowChartConnector">
              <a:avLst/>
            </a:prstGeom>
            <a:solidFill>
              <a:srgbClr val="00B050"/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1678" y="1707911"/>
              <a:ext cx="788017" cy="1681853"/>
            </a:xfrm>
            <a:prstGeom prst="rect">
              <a:avLst/>
            </a:prstGeom>
          </p:spPr>
        </p:pic>
      </p:grpSp>
      <p:sp>
        <p:nvSpPr>
          <p:cNvPr id="31" name="Блок-схема: узел 30"/>
          <p:cNvSpPr/>
          <p:nvPr/>
        </p:nvSpPr>
        <p:spPr>
          <a:xfrm>
            <a:off x="741872" y="1707912"/>
            <a:ext cx="1802920" cy="1764146"/>
          </a:xfrm>
          <a:prstGeom prst="flowChartConnector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Управляющая кнопка: настраиваемая 33">
            <a:hlinkClick r:id="" action="ppaction://noaction" highlightClick="1"/>
          </p:cNvPr>
          <p:cNvSpPr/>
          <p:nvPr/>
        </p:nvSpPr>
        <p:spPr>
          <a:xfrm>
            <a:off x="1511300" y="1270000"/>
            <a:ext cx="266700" cy="279400"/>
          </a:xfrm>
          <a:prstGeom prst="actionButtonBlank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3347047" y="1729520"/>
            <a:ext cx="1794295" cy="1742537"/>
          </a:xfrm>
          <a:prstGeom prst="flowChartConnector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Управляющая кнопка: настраиваемая 35">
            <a:hlinkClick r:id="" action="ppaction://noaction" highlightClick="1"/>
          </p:cNvPr>
          <p:cNvSpPr/>
          <p:nvPr/>
        </p:nvSpPr>
        <p:spPr>
          <a:xfrm>
            <a:off x="4110844" y="1269999"/>
            <a:ext cx="266700" cy="279401"/>
          </a:xfrm>
          <a:prstGeom prst="actionButtonBlank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Блок-схема: узел 36"/>
          <p:cNvSpPr/>
          <p:nvPr/>
        </p:nvSpPr>
        <p:spPr>
          <a:xfrm>
            <a:off x="6081620" y="1729521"/>
            <a:ext cx="1794296" cy="1742536"/>
          </a:xfrm>
          <a:prstGeom prst="flowChartConnector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Управляющая кнопка: настраиваемая 37">
            <a:hlinkClick r:id="" action="ppaction://noaction" highlightClick="1"/>
          </p:cNvPr>
          <p:cNvSpPr/>
          <p:nvPr/>
        </p:nvSpPr>
        <p:spPr>
          <a:xfrm>
            <a:off x="6845417" y="1269998"/>
            <a:ext cx="266700" cy="279402"/>
          </a:xfrm>
          <a:prstGeom prst="actionButtonBlank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Блок-схема: узел 38"/>
          <p:cNvSpPr/>
          <p:nvPr/>
        </p:nvSpPr>
        <p:spPr>
          <a:xfrm>
            <a:off x="8864600" y="1737613"/>
            <a:ext cx="1806274" cy="1734444"/>
          </a:xfrm>
          <a:prstGeom prst="flowChartConnector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Управляющая кнопка: настраиваемая 39">
            <a:hlinkClick r:id="" action="ppaction://noaction" highlightClick="1"/>
          </p:cNvPr>
          <p:cNvSpPr/>
          <p:nvPr/>
        </p:nvSpPr>
        <p:spPr>
          <a:xfrm>
            <a:off x="9600839" y="1269998"/>
            <a:ext cx="266700" cy="279402"/>
          </a:xfrm>
          <a:prstGeom prst="actionButtonBlank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Блок-схема: узел 40"/>
          <p:cNvSpPr/>
          <p:nvPr/>
        </p:nvSpPr>
        <p:spPr>
          <a:xfrm>
            <a:off x="741873" y="4295400"/>
            <a:ext cx="1802920" cy="1752730"/>
          </a:xfrm>
          <a:prstGeom prst="flowChartConnector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Управляющая кнопка: настраиваемая 41">
            <a:hlinkClick r:id="" action="ppaction://noaction" highlightClick="1"/>
          </p:cNvPr>
          <p:cNvSpPr/>
          <p:nvPr/>
        </p:nvSpPr>
        <p:spPr>
          <a:xfrm>
            <a:off x="1509981" y="3977885"/>
            <a:ext cx="266700" cy="279402"/>
          </a:xfrm>
          <a:prstGeom prst="actionButtonBlank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Блок-схема: узел 42"/>
          <p:cNvSpPr/>
          <p:nvPr/>
        </p:nvSpPr>
        <p:spPr>
          <a:xfrm>
            <a:off x="3290391" y="4329722"/>
            <a:ext cx="1850951" cy="1821281"/>
          </a:xfrm>
          <a:prstGeom prst="flowChartConnector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Управляющая кнопка: настраиваемая 43">
            <a:hlinkClick r:id="" action="ppaction://noaction" highlightClick="1"/>
          </p:cNvPr>
          <p:cNvSpPr/>
          <p:nvPr/>
        </p:nvSpPr>
        <p:spPr>
          <a:xfrm>
            <a:off x="4110844" y="3860032"/>
            <a:ext cx="266700" cy="279402"/>
          </a:xfrm>
          <a:prstGeom prst="actionButtonBlank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6081620" y="4320779"/>
            <a:ext cx="1794296" cy="1727351"/>
          </a:xfrm>
          <a:prstGeom prst="ellipse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настраиваемая 3">
            <a:hlinkClick r:id="" action="ppaction://noaction" highlightClick="1"/>
          </p:cNvPr>
          <p:cNvSpPr/>
          <p:nvPr/>
        </p:nvSpPr>
        <p:spPr>
          <a:xfrm>
            <a:off x="6845417" y="3860032"/>
            <a:ext cx="266700" cy="279402"/>
          </a:xfrm>
          <a:prstGeom prst="actionButtonBlank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8850405" y="4320778"/>
            <a:ext cx="1898107" cy="1830225"/>
          </a:xfrm>
          <a:prstGeom prst="ellipse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Управляющая кнопка: настраиваемая 25">
            <a:hlinkClick r:id="" action="ppaction://noaction" highlightClick="1"/>
          </p:cNvPr>
          <p:cNvSpPr/>
          <p:nvPr/>
        </p:nvSpPr>
        <p:spPr>
          <a:xfrm>
            <a:off x="9600839" y="3860032"/>
            <a:ext cx="258793" cy="279402"/>
          </a:xfrm>
          <a:prstGeom prst="actionButtonBlank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34916" y="1312608"/>
            <a:ext cx="263612" cy="225953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618820" y="1298136"/>
            <a:ext cx="268247" cy="225572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09981" y="4026648"/>
            <a:ext cx="268247" cy="225572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66266" y="3883386"/>
            <a:ext cx="268247" cy="225572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596111" y="3892014"/>
            <a:ext cx="268247" cy="225572"/>
          </a:xfrm>
          <a:prstGeom prst="rect">
            <a:avLst/>
          </a:prstGeom>
        </p:spPr>
      </p:pic>
      <p:sp>
        <p:nvSpPr>
          <p:cNvPr id="48" name="Управляющая кнопка: домой 47">
            <a:hlinkClick r:id="rId13" action="ppaction://hlinksldjump" highlightClick="1"/>
          </p:cNvPr>
          <p:cNvSpPr/>
          <p:nvPr/>
        </p:nvSpPr>
        <p:spPr>
          <a:xfrm>
            <a:off x="10546119" y="661099"/>
            <a:ext cx="609600" cy="558800"/>
          </a:xfrm>
          <a:prstGeom prst="actionButtonHome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Управляющая кнопка: далее 49">
            <a:hlinkClick r:id="" action="ppaction://hlinkshowjump?jump=nextslide" highlightClick="1"/>
          </p:cNvPr>
          <p:cNvSpPr/>
          <p:nvPr/>
        </p:nvSpPr>
        <p:spPr>
          <a:xfrm>
            <a:off x="11250054" y="720760"/>
            <a:ext cx="350983" cy="439477"/>
          </a:xfrm>
          <a:prstGeom prst="actionButtonForwardNext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Управляющая кнопка: назад 48">
            <a:hlinkClick r:id="" action="ppaction://hlinkshowjump?jump=previousslide" highlightClick="1"/>
          </p:cNvPr>
          <p:cNvSpPr/>
          <p:nvPr/>
        </p:nvSpPr>
        <p:spPr>
          <a:xfrm>
            <a:off x="10071100" y="720759"/>
            <a:ext cx="380684" cy="439477"/>
          </a:xfrm>
          <a:prstGeom prst="actionButtonBackPrevious">
            <a:avLst/>
          </a:prstGeom>
          <a:solidFill>
            <a:srgbClr val="FF99FF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173943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1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1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0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1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10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1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10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1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10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1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0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1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10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1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10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5" grpId="0" animBg="1"/>
      <p:bldP spid="35" grpId="1" animBg="1"/>
      <p:bldP spid="37" grpId="0" animBg="1"/>
      <p:bldP spid="37" grpId="1" animBg="1"/>
      <p:bldP spid="39" grpId="0" animBg="1"/>
      <p:bldP spid="39" grpId="1" animBg="1"/>
      <p:bldP spid="41" grpId="0" animBg="1"/>
      <p:bldP spid="41" grpId="1" animBg="1"/>
      <p:bldP spid="43" grpId="0" animBg="1"/>
      <p:bldP spid="43" grpId="1" animBg="1"/>
      <p:bldP spid="3" grpId="0" animBg="1"/>
      <p:bldP spid="3" grpId="1" animBg="1"/>
      <p:bldP spid="9" grpId="0" animBg="1"/>
      <p:bldP spid="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008" y="440263"/>
            <a:ext cx="9068586" cy="753537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 справились !</a:t>
            </a:r>
            <a:endParaRPr lang="ru-RU" sz="360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787" y="1643063"/>
            <a:ext cx="2756949" cy="23193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164" y="3620492"/>
            <a:ext cx="2787236" cy="19831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928" y="2963110"/>
            <a:ext cx="2062785" cy="24303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5787" y="1420170"/>
            <a:ext cx="2141226" cy="20257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682" y="2027088"/>
            <a:ext cx="1435206" cy="1367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3245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0200" y="0"/>
            <a:ext cx="10058400" cy="13716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№3: Найди людей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260739" y="1714499"/>
            <a:ext cx="2597121" cy="1621677"/>
            <a:chOff x="3260739" y="1714499"/>
            <a:chExt cx="2597121" cy="1621677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60739" y="1714499"/>
              <a:ext cx="2597121" cy="1621677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4084" y="1790698"/>
              <a:ext cx="1369450" cy="1333502"/>
            </a:xfrm>
            <a:prstGeom prst="rect">
              <a:avLst/>
            </a:prstGeom>
          </p:spPr>
        </p:pic>
      </p:grpSp>
      <p:grpSp>
        <p:nvGrpSpPr>
          <p:cNvPr id="14" name="Группа 13"/>
          <p:cNvGrpSpPr/>
          <p:nvPr/>
        </p:nvGrpSpPr>
        <p:grpSpPr>
          <a:xfrm>
            <a:off x="3362339" y="4002461"/>
            <a:ext cx="2597121" cy="1621677"/>
            <a:chOff x="3362339" y="4002461"/>
            <a:chExt cx="2597121" cy="1621677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62339" y="4002461"/>
              <a:ext cx="2597121" cy="1621677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8935" y="4275974"/>
              <a:ext cx="1023930" cy="1023930"/>
            </a:xfrm>
            <a:prstGeom prst="rect">
              <a:avLst/>
            </a:prstGeom>
          </p:spPr>
        </p:pic>
      </p:grpSp>
      <p:grpSp>
        <p:nvGrpSpPr>
          <p:cNvPr id="16" name="Группа 15"/>
          <p:cNvGrpSpPr/>
          <p:nvPr/>
        </p:nvGrpSpPr>
        <p:grpSpPr>
          <a:xfrm>
            <a:off x="6184899" y="1720848"/>
            <a:ext cx="2597121" cy="1621677"/>
            <a:chOff x="6184899" y="1720848"/>
            <a:chExt cx="2597121" cy="1621677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84899" y="1720848"/>
              <a:ext cx="2597121" cy="1621677"/>
            </a:xfrm>
            <a:prstGeom prst="rect">
              <a:avLst/>
            </a:prstGeom>
          </p:spPr>
        </p:pic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6696" y="2031536"/>
              <a:ext cx="1418008" cy="1076923"/>
            </a:xfrm>
            <a:prstGeom prst="rect">
              <a:avLst/>
            </a:prstGeom>
          </p:spPr>
        </p:pic>
      </p:grpSp>
      <p:grpSp>
        <p:nvGrpSpPr>
          <p:cNvPr id="18" name="Группа 17"/>
          <p:cNvGrpSpPr/>
          <p:nvPr/>
        </p:nvGrpSpPr>
        <p:grpSpPr>
          <a:xfrm>
            <a:off x="9007457" y="4043950"/>
            <a:ext cx="2597121" cy="1621677"/>
            <a:chOff x="9007457" y="4043950"/>
            <a:chExt cx="2597121" cy="1621677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007457" y="4043950"/>
              <a:ext cx="2597121" cy="1621677"/>
            </a:xfrm>
            <a:prstGeom prst="rect">
              <a:avLst/>
            </a:prstGeom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23450" y="4187075"/>
              <a:ext cx="950907" cy="1273925"/>
            </a:xfrm>
            <a:prstGeom prst="rect">
              <a:avLst/>
            </a:prstGeom>
          </p:spPr>
        </p:pic>
      </p:grpSp>
      <p:grpSp>
        <p:nvGrpSpPr>
          <p:cNvPr id="20" name="Группа 19"/>
          <p:cNvGrpSpPr/>
          <p:nvPr/>
        </p:nvGrpSpPr>
        <p:grpSpPr>
          <a:xfrm>
            <a:off x="428609" y="4002461"/>
            <a:ext cx="2597121" cy="1621677"/>
            <a:chOff x="428609" y="4002461"/>
            <a:chExt cx="2597121" cy="1621677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8609" y="4002461"/>
              <a:ext cx="2597121" cy="1621677"/>
            </a:xfrm>
            <a:prstGeom prst="rect">
              <a:avLst/>
            </a:prstGeom>
          </p:spPr>
        </p:pic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7127" y="4043950"/>
              <a:ext cx="982427" cy="1286622"/>
            </a:xfrm>
            <a:prstGeom prst="rect">
              <a:avLst/>
            </a:prstGeom>
          </p:spPr>
        </p:pic>
      </p:grpSp>
      <p:grpSp>
        <p:nvGrpSpPr>
          <p:cNvPr id="22" name="Группа 21"/>
          <p:cNvGrpSpPr/>
          <p:nvPr/>
        </p:nvGrpSpPr>
        <p:grpSpPr>
          <a:xfrm>
            <a:off x="6184898" y="4002461"/>
            <a:ext cx="2597121" cy="1621677"/>
            <a:chOff x="6184898" y="4002461"/>
            <a:chExt cx="2597121" cy="1621677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84898" y="4002461"/>
              <a:ext cx="2597121" cy="1621677"/>
            </a:xfrm>
            <a:prstGeom prst="rect">
              <a:avLst/>
            </a:prstGeom>
          </p:spPr>
        </p:pic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9280" y="4241872"/>
              <a:ext cx="968357" cy="1092133"/>
            </a:xfrm>
            <a:prstGeom prst="rect">
              <a:avLst/>
            </a:prstGeom>
          </p:spPr>
        </p:pic>
      </p:grpSp>
      <p:grpSp>
        <p:nvGrpSpPr>
          <p:cNvPr id="25" name="Группа 24"/>
          <p:cNvGrpSpPr/>
          <p:nvPr/>
        </p:nvGrpSpPr>
        <p:grpSpPr>
          <a:xfrm>
            <a:off x="501620" y="1714499"/>
            <a:ext cx="2451100" cy="1485900"/>
            <a:chOff x="501620" y="1714499"/>
            <a:chExt cx="2451100" cy="1485900"/>
          </a:xfrm>
        </p:grpSpPr>
        <p:sp>
          <p:nvSpPr>
            <p:cNvPr id="3" name="Двойная волна 2"/>
            <p:cNvSpPr/>
            <p:nvPr/>
          </p:nvSpPr>
          <p:spPr>
            <a:xfrm>
              <a:off x="501620" y="1714499"/>
              <a:ext cx="2451100" cy="1485900"/>
            </a:xfrm>
            <a:prstGeom prst="doubleWave">
              <a:avLst/>
            </a:prstGeom>
            <a:solidFill>
              <a:srgbClr val="7030A0"/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6394" y="1719086"/>
              <a:ext cx="1306656" cy="1318176"/>
            </a:xfrm>
            <a:prstGeom prst="rect">
              <a:avLst/>
            </a:prstGeom>
          </p:spPr>
        </p:pic>
      </p:grpSp>
      <p:grpSp>
        <p:nvGrpSpPr>
          <p:cNvPr id="27" name="Группа 26"/>
          <p:cNvGrpSpPr/>
          <p:nvPr/>
        </p:nvGrpSpPr>
        <p:grpSpPr>
          <a:xfrm>
            <a:off x="9090039" y="1714499"/>
            <a:ext cx="2597121" cy="1621677"/>
            <a:chOff x="9090039" y="1714499"/>
            <a:chExt cx="2597121" cy="1621677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090039" y="1714499"/>
              <a:ext cx="2597121" cy="1621677"/>
            </a:xfrm>
            <a:prstGeom prst="rect">
              <a:avLst/>
            </a:prstGeom>
          </p:spPr>
        </p:pic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47826" y="1986386"/>
              <a:ext cx="726531" cy="1050876"/>
            </a:xfrm>
            <a:prstGeom prst="rect">
              <a:avLst/>
            </a:prstGeom>
          </p:spPr>
        </p:pic>
      </p:grpSp>
      <p:sp>
        <p:nvSpPr>
          <p:cNvPr id="28" name="Двойная волна 27"/>
          <p:cNvSpPr/>
          <p:nvPr/>
        </p:nvSpPr>
        <p:spPr>
          <a:xfrm>
            <a:off x="486686" y="1714499"/>
            <a:ext cx="2451100" cy="1485900"/>
          </a:xfrm>
          <a:prstGeom prst="doubleWave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Управляющая кнопка: настраиваемая 28">
            <a:hlinkClick r:id="" action="ppaction://noaction" highlightClick="1"/>
          </p:cNvPr>
          <p:cNvSpPr/>
          <p:nvPr/>
        </p:nvSpPr>
        <p:spPr>
          <a:xfrm>
            <a:off x="1458267" y="1197857"/>
            <a:ext cx="380073" cy="342899"/>
          </a:xfrm>
          <a:prstGeom prst="actionButtonBlank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Двойная волна 29"/>
          <p:cNvSpPr/>
          <p:nvPr/>
        </p:nvSpPr>
        <p:spPr>
          <a:xfrm>
            <a:off x="3311538" y="1763571"/>
            <a:ext cx="2495521" cy="1496506"/>
          </a:xfrm>
          <a:prstGeom prst="doubleWave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Управляющая кнопка: настраиваемая 30">
            <a:hlinkClick r:id="" action="ppaction://noaction" highlightClick="1"/>
          </p:cNvPr>
          <p:cNvSpPr/>
          <p:nvPr/>
        </p:nvSpPr>
        <p:spPr>
          <a:xfrm>
            <a:off x="4378772" y="1197857"/>
            <a:ext cx="380073" cy="342899"/>
          </a:xfrm>
          <a:prstGeom prst="actionButtonBlank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Двойная волна 31"/>
          <p:cNvSpPr/>
          <p:nvPr/>
        </p:nvSpPr>
        <p:spPr>
          <a:xfrm>
            <a:off x="6211321" y="1714499"/>
            <a:ext cx="2570698" cy="1545578"/>
          </a:xfrm>
          <a:prstGeom prst="doubleWave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Управляющая кнопка: настраиваемая 32">
            <a:hlinkClick r:id="" action="ppaction://noaction" highlightClick="1"/>
          </p:cNvPr>
          <p:cNvSpPr/>
          <p:nvPr/>
        </p:nvSpPr>
        <p:spPr>
          <a:xfrm>
            <a:off x="7335663" y="1197857"/>
            <a:ext cx="380073" cy="342899"/>
          </a:xfrm>
          <a:prstGeom prst="actionButtonBlank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Двойная волна 33"/>
          <p:cNvSpPr/>
          <p:nvPr/>
        </p:nvSpPr>
        <p:spPr>
          <a:xfrm>
            <a:off x="9135480" y="1763572"/>
            <a:ext cx="2469098" cy="1496506"/>
          </a:xfrm>
          <a:prstGeom prst="doubleWave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Управляющая кнопка: настраиваемая 34">
            <a:hlinkClick r:id="" action="ppaction://noaction" highlightClick="1"/>
          </p:cNvPr>
          <p:cNvSpPr/>
          <p:nvPr/>
        </p:nvSpPr>
        <p:spPr>
          <a:xfrm>
            <a:off x="10292554" y="1197857"/>
            <a:ext cx="380072" cy="342899"/>
          </a:xfrm>
          <a:prstGeom prst="actionButtonBlank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Двойная волна 35"/>
          <p:cNvSpPr/>
          <p:nvPr/>
        </p:nvSpPr>
        <p:spPr>
          <a:xfrm>
            <a:off x="486685" y="4002461"/>
            <a:ext cx="2539045" cy="1621677"/>
          </a:xfrm>
          <a:prstGeom prst="doubleWave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Управляющая кнопка: настраиваемая 36">
            <a:hlinkClick r:id="" action="ppaction://noaction" highlightClick="1"/>
          </p:cNvPr>
          <p:cNvSpPr/>
          <p:nvPr/>
        </p:nvSpPr>
        <p:spPr>
          <a:xfrm>
            <a:off x="1458267" y="3572002"/>
            <a:ext cx="380073" cy="356763"/>
          </a:xfrm>
          <a:prstGeom prst="actionButtonBlank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Двойная волна 37"/>
          <p:cNvSpPr/>
          <p:nvPr/>
        </p:nvSpPr>
        <p:spPr>
          <a:xfrm>
            <a:off x="3390900" y="4025561"/>
            <a:ext cx="2568560" cy="1575476"/>
          </a:xfrm>
          <a:prstGeom prst="doubleWave">
            <a:avLst>
              <a:gd name="adj1" fmla="val 6250"/>
              <a:gd name="adj2" fmla="val 505"/>
            </a:avLst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Управляющая кнопка: настраиваемая 38">
            <a:hlinkClick r:id="" action="ppaction://noaction" highlightClick="1"/>
          </p:cNvPr>
          <p:cNvSpPr/>
          <p:nvPr/>
        </p:nvSpPr>
        <p:spPr>
          <a:xfrm>
            <a:off x="4378772" y="3613583"/>
            <a:ext cx="385873" cy="353803"/>
          </a:xfrm>
          <a:prstGeom prst="actionButtonBlank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Двойная волна 39"/>
          <p:cNvSpPr/>
          <p:nvPr/>
        </p:nvSpPr>
        <p:spPr>
          <a:xfrm>
            <a:off x="6211320" y="3967387"/>
            <a:ext cx="2570699" cy="1633650"/>
          </a:xfrm>
          <a:prstGeom prst="doubleWave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Управляющая кнопка: настраиваемая 40">
            <a:hlinkClick r:id="" action="ppaction://noaction" highlightClick="1"/>
          </p:cNvPr>
          <p:cNvSpPr/>
          <p:nvPr/>
        </p:nvSpPr>
        <p:spPr>
          <a:xfrm>
            <a:off x="7334736" y="3563250"/>
            <a:ext cx="381000" cy="356763"/>
          </a:xfrm>
          <a:prstGeom prst="actionButtonBlank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Двойная волна 41"/>
          <p:cNvSpPr/>
          <p:nvPr/>
        </p:nvSpPr>
        <p:spPr>
          <a:xfrm>
            <a:off x="9055101" y="4043950"/>
            <a:ext cx="2549478" cy="1557087"/>
          </a:xfrm>
          <a:prstGeom prst="doubleWave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Управляющая кнопка: настраиваемая 42">
            <a:hlinkClick r:id="" action="ppaction://noaction" highlightClick="1"/>
          </p:cNvPr>
          <p:cNvSpPr/>
          <p:nvPr/>
        </p:nvSpPr>
        <p:spPr>
          <a:xfrm>
            <a:off x="10292554" y="3572002"/>
            <a:ext cx="380072" cy="345192"/>
          </a:xfrm>
          <a:prstGeom prst="actionButtonBlank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Управляющая кнопка: домой 43">
            <a:hlinkClick r:id="rId11" action="ppaction://hlinksldjump" highlightClick="1"/>
          </p:cNvPr>
          <p:cNvSpPr/>
          <p:nvPr/>
        </p:nvSpPr>
        <p:spPr>
          <a:xfrm>
            <a:off x="9007457" y="412750"/>
            <a:ext cx="772753" cy="546100"/>
          </a:xfrm>
          <a:prstGeom prst="actionButtonHome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Управляющая кнопка: назад 44">
            <a:hlinkClick r:id="" action="ppaction://hlinkshowjump?jump=previousslide" highlightClick="1"/>
          </p:cNvPr>
          <p:cNvSpPr/>
          <p:nvPr/>
        </p:nvSpPr>
        <p:spPr>
          <a:xfrm>
            <a:off x="8478295" y="510925"/>
            <a:ext cx="438119" cy="447925"/>
          </a:xfrm>
          <a:prstGeom prst="actionButtonBackPrevious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Управляющая кнопка: далее 45">
            <a:hlinkClick r:id="" action="ppaction://hlinkshowjump?jump=nextslide" highlightClick="1"/>
          </p:cNvPr>
          <p:cNvSpPr/>
          <p:nvPr/>
        </p:nvSpPr>
        <p:spPr>
          <a:xfrm>
            <a:off x="9871253" y="525440"/>
            <a:ext cx="434764" cy="457663"/>
          </a:xfrm>
          <a:prstGeom prst="actionButtonForwardNext">
            <a:avLst/>
          </a:prstGeom>
          <a:solidFill>
            <a:srgbClr val="92D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" name="Рисунок 4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78772" y="1197857"/>
            <a:ext cx="415470" cy="349373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58267" y="1202350"/>
            <a:ext cx="414564" cy="353599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257157" y="1193631"/>
            <a:ext cx="414564" cy="353599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58267" y="3575166"/>
            <a:ext cx="414564" cy="353599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35037" y="3556521"/>
            <a:ext cx="414564" cy="35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458620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1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1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0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1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10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1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0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1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10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1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10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1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10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1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10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30" grpId="0" animBg="1"/>
      <p:bldP spid="30" grpId="1" animBg="1"/>
      <p:bldP spid="32" grpId="0" animBg="1"/>
      <p:bldP spid="32" grpId="1" animBg="1"/>
      <p:bldP spid="34" grpId="0" animBg="1"/>
      <p:bldP spid="34" grpId="1" animBg="1"/>
      <p:bldP spid="36" grpId="0" animBg="1"/>
      <p:bldP spid="36" grpId="1" animBg="1"/>
      <p:bldP spid="38" grpId="0" animBg="1"/>
      <p:bldP spid="38" grpId="1" animBg="1"/>
      <p:bldP spid="40" grpId="0" animBg="1"/>
      <p:bldP spid="40" grpId="1" animBg="1"/>
      <p:bldP spid="42" grpId="0" animBg="1"/>
      <p:bldP spid="4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829192" y="427563"/>
            <a:ext cx="9068586" cy="766237"/>
          </a:xfrm>
        </p:spPr>
        <p:txBody>
          <a:bodyPr/>
          <a:lstStyle/>
          <a:p>
            <a:r>
              <a:rPr lang="ru-RU" sz="36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 справились!</a:t>
            </a:r>
            <a:endParaRPr lang="ru-RU" sz="360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430" y="1612898"/>
            <a:ext cx="1621539" cy="18288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163" y="3441702"/>
            <a:ext cx="2165032" cy="2108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996" y="1993898"/>
            <a:ext cx="1483863" cy="21463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222" y="2565402"/>
            <a:ext cx="2958418" cy="29845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026" y="1612898"/>
            <a:ext cx="1929773" cy="2527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2828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45887" y="523720"/>
            <a:ext cx="9068586" cy="707921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Ссылки на </a:t>
            </a:r>
            <a:r>
              <a:rPr lang="ru-RU" sz="360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источники: </a:t>
            </a:r>
            <a:endParaRPr lang="ru-RU" sz="36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2142" y="2024743"/>
            <a:ext cx="9070848" cy="3832977"/>
          </a:xfrm>
        </p:spPr>
        <p:txBody>
          <a:bodyPr/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1">
                    <a:lumMod val="95000"/>
                    <a:lumOff val="5000"/>
                  </a:schemeClr>
                </a:solidFill>
              </a:rPr>
              <a:t>https://www.pngegg.com/ru/png-bhbjp/download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945887" y="5935287"/>
            <a:ext cx="375837" cy="365760"/>
          </a:xfrm>
          <a:prstGeom prst="actionButtonHome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615142" y="5935287"/>
            <a:ext cx="330745" cy="365760"/>
          </a:xfrm>
          <a:prstGeom prst="actionButtonBackPrevious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380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>
    <a:spDef>
      <a:spPr>
        <a:solidFill>
          <a:srgbClr val="00B050"/>
        </a:solidFill>
      </a:spPr>
      <a:bodyPr rtlCol="0" anchor="ctr"/>
      <a:lstStyle>
        <a:defPPr algn="ctr">
          <a:defRPr/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363</TotalTime>
  <Words>73</Words>
  <Application>Microsoft Office PowerPoint</Application>
  <PresentationFormat>Широкоэкранный</PresentationFormat>
  <Paragraphs>16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Century Gothic</vt:lpstr>
      <vt:lpstr>Times New Roman</vt:lpstr>
      <vt:lpstr>Wingdings</vt:lpstr>
      <vt:lpstr>Савон</vt:lpstr>
      <vt:lpstr>Игра: Найди животных</vt:lpstr>
      <vt:lpstr>Презентация PowerPoint</vt:lpstr>
      <vt:lpstr>Презентация PowerPoint</vt:lpstr>
      <vt:lpstr>Вы справились !</vt:lpstr>
      <vt:lpstr>Игра №2: Найди цветы</vt:lpstr>
      <vt:lpstr>Вы справились !</vt:lpstr>
      <vt:lpstr>Игра №3: Найди людей</vt:lpstr>
      <vt:lpstr>Вы справились!</vt:lpstr>
      <vt:lpstr>Ссылки на источники: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Лосюк Ирина Алексеевна</dc:creator>
  <cp:lastModifiedBy>Иксанова Элла Борисовна</cp:lastModifiedBy>
  <cp:revision>46</cp:revision>
  <dcterms:created xsi:type="dcterms:W3CDTF">2022-03-04T08:38:25Z</dcterms:created>
  <dcterms:modified xsi:type="dcterms:W3CDTF">2022-04-15T11:15:46Z</dcterms:modified>
</cp:coreProperties>
</file>