
<file path=[Content_Types].xml><?xml version="1.0" encoding="utf-8"?>
<Types xmlns="http://schemas.openxmlformats.org/package/2006/content-types">
  <Default Extension="png" ContentType="image/png"/>
  <Default Extension="aac" ContentType="audio/aac"/>
  <Default Extension="m4a" ContentType="audio/mp4"/>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65" r:id="rId4"/>
    <p:sldId id="258" r:id="rId5"/>
    <p:sldId id="259" r:id="rId6"/>
    <p:sldId id="266" r:id="rId7"/>
    <p:sldId id="261" r:id="rId8"/>
    <p:sldId id="260" r:id="rId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1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1B00"/>
    <a:srgbClr val="3F3625"/>
    <a:srgbClr val="5C4E36"/>
    <a:srgbClr val="9B845B"/>
    <a:srgbClr val="C7B698"/>
    <a:srgbClr val="C6B394"/>
    <a:srgbClr val="FFFFFF"/>
    <a:srgbClr val="C7B696"/>
    <a:srgbClr val="E6D1B8"/>
    <a:srgbClr val="DBBD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364" autoAdjust="0"/>
  </p:normalViewPr>
  <p:slideViewPr>
    <p:cSldViewPr snapToGrid="0" showGuides="1">
      <p:cViewPr varScale="1">
        <p:scale>
          <a:sx n="105" d="100"/>
          <a:sy n="105" d="100"/>
        </p:scale>
        <p:origin x="750" y="84"/>
      </p:cViewPr>
      <p:guideLst>
        <p:guide orient="horz" pos="2115"/>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D4A9A4-4DCA-4ECF-BDB8-68C412E87334}" type="datetimeFigureOut">
              <a:rPr lang="ru-RU" smtClean="0"/>
              <a:t>15.04.2022</a:t>
            </a:fld>
            <a:endParaRPr lang="ru-RU" dirty="0"/>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D45F54-273B-48CF-84EA-70B424140E8E}" type="slidenum">
              <a:rPr lang="ru-RU" smtClean="0"/>
              <a:t>‹#›</a:t>
            </a:fld>
            <a:endParaRPr lang="ru-RU" dirty="0"/>
          </a:p>
        </p:txBody>
      </p:sp>
    </p:spTree>
    <p:extLst>
      <p:ext uri="{BB962C8B-B14F-4D97-AF65-F5344CB8AC3E}">
        <p14:creationId xmlns:p14="http://schemas.microsoft.com/office/powerpoint/2010/main" val="3925675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5D45F54-273B-48CF-84EA-70B424140E8E}" type="slidenum">
              <a:rPr lang="ru-RU" smtClean="0"/>
              <a:t>7</a:t>
            </a:fld>
            <a:endParaRPr lang="ru-RU" dirty="0"/>
          </a:p>
        </p:txBody>
      </p:sp>
    </p:spTree>
    <p:extLst>
      <p:ext uri="{BB962C8B-B14F-4D97-AF65-F5344CB8AC3E}">
        <p14:creationId xmlns:p14="http://schemas.microsoft.com/office/powerpoint/2010/main" val="2600101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786CBE9-A032-4CE0-868F-9F7E68DBC06D}" type="datetimeFigureOut">
              <a:rPr lang="ru-RU" smtClean="0"/>
              <a:t>15.04.2022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9AFFB9D-B15D-447A-88A1-492AB150AED6}" type="slidenum">
              <a:rPr lang="ru-RU" smtClean="0"/>
              <a:t>‹#›</a:t>
            </a:fld>
            <a:endParaRPr lang="ru-RU" dirty="0"/>
          </a:p>
        </p:txBody>
      </p:sp>
    </p:spTree>
    <p:extLst>
      <p:ext uri="{BB962C8B-B14F-4D97-AF65-F5344CB8AC3E}">
        <p14:creationId xmlns:p14="http://schemas.microsoft.com/office/powerpoint/2010/main" val="381147581"/>
      </p:ext>
    </p:extLst>
  </p:cSld>
  <p:clrMapOvr>
    <a:masterClrMapping/>
  </p:clrMapOvr>
  <p:transition advClick="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786CBE9-A032-4CE0-868F-9F7E68DBC06D}" type="datetimeFigureOut">
              <a:rPr lang="ru-RU" smtClean="0"/>
              <a:t>15.04.2022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9AFFB9D-B15D-447A-88A1-492AB150AED6}" type="slidenum">
              <a:rPr lang="ru-RU" smtClean="0"/>
              <a:t>‹#›</a:t>
            </a:fld>
            <a:endParaRPr lang="ru-RU" dirty="0"/>
          </a:p>
        </p:txBody>
      </p:sp>
    </p:spTree>
    <p:extLst>
      <p:ext uri="{BB962C8B-B14F-4D97-AF65-F5344CB8AC3E}">
        <p14:creationId xmlns:p14="http://schemas.microsoft.com/office/powerpoint/2010/main" val="3635150426"/>
      </p:ext>
    </p:extLst>
  </p:cSld>
  <p:clrMapOvr>
    <a:masterClrMapping/>
  </p:clrMapOvr>
  <p:transition advClick="0">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786CBE9-A032-4CE0-868F-9F7E68DBC06D}" type="datetimeFigureOut">
              <a:rPr lang="ru-RU" smtClean="0"/>
              <a:t>15.04.2022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9AFFB9D-B15D-447A-88A1-492AB150AED6}" type="slidenum">
              <a:rPr lang="ru-RU" smtClean="0"/>
              <a:t>‹#›</a:t>
            </a:fld>
            <a:endParaRPr lang="ru-RU" dirty="0"/>
          </a:p>
        </p:txBody>
      </p:sp>
    </p:spTree>
    <p:extLst>
      <p:ext uri="{BB962C8B-B14F-4D97-AF65-F5344CB8AC3E}">
        <p14:creationId xmlns:p14="http://schemas.microsoft.com/office/powerpoint/2010/main" val="1390907184"/>
      </p:ext>
    </p:extLst>
  </p:cSld>
  <p:clrMapOvr>
    <a:masterClrMapping/>
  </p:clrMapOvr>
  <p:transition advClick="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786CBE9-A032-4CE0-868F-9F7E68DBC06D}" type="datetimeFigureOut">
              <a:rPr lang="ru-RU" smtClean="0"/>
              <a:t>15.04.2022</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9AFFB9D-B15D-447A-88A1-492AB150AED6}" type="slidenum">
              <a:rPr lang="ru-RU" smtClean="0"/>
              <a:t>‹#›</a:t>
            </a:fld>
            <a:endParaRPr lang="ru-RU" dirty="0"/>
          </a:p>
        </p:txBody>
      </p:sp>
    </p:spTree>
    <p:extLst>
      <p:ext uri="{BB962C8B-B14F-4D97-AF65-F5344CB8AC3E}">
        <p14:creationId xmlns:p14="http://schemas.microsoft.com/office/powerpoint/2010/main" val="2248102601"/>
      </p:ext>
    </p:extLst>
  </p:cSld>
  <p:clrMapOvr>
    <a:masterClrMapping/>
  </p:clrMapOvr>
  <p:transition advClick="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786CBE9-A032-4CE0-868F-9F7E68DBC06D}" type="datetimeFigureOut">
              <a:rPr lang="ru-RU" smtClean="0"/>
              <a:t>15.04.2022</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B9AFFB9D-B15D-447A-88A1-492AB150AED6}" type="slidenum">
              <a:rPr lang="ru-RU" smtClean="0"/>
              <a:t>‹#›</a:t>
            </a:fld>
            <a:endParaRPr lang="ru-RU" dirty="0"/>
          </a:p>
        </p:txBody>
      </p:sp>
    </p:spTree>
    <p:extLst>
      <p:ext uri="{BB962C8B-B14F-4D97-AF65-F5344CB8AC3E}">
        <p14:creationId xmlns:p14="http://schemas.microsoft.com/office/powerpoint/2010/main" val="2382005270"/>
      </p:ext>
    </p:extLst>
  </p:cSld>
  <p:clrMapOvr>
    <a:masterClrMapping/>
  </p:clrMapOvr>
  <p:transition advClick="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786CBE9-A032-4CE0-868F-9F7E68DBC06D}" type="datetimeFigureOut">
              <a:rPr lang="ru-RU" smtClean="0"/>
              <a:t>15.04.2022</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B9AFFB9D-B15D-447A-88A1-492AB150AED6}" type="slidenum">
              <a:rPr lang="ru-RU" smtClean="0"/>
              <a:t>‹#›</a:t>
            </a:fld>
            <a:endParaRPr lang="ru-RU" dirty="0"/>
          </a:p>
        </p:txBody>
      </p:sp>
    </p:spTree>
    <p:extLst>
      <p:ext uri="{BB962C8B-B14F-4D97-AF65-F5344CB8AC3E}">
        <p14:creationId xmlns:p14="http://schemas.microsoft.com/office/powerpoint/2010/main" val="146410584"/>
      </p:ext>
    </p:extLst>
  </p:cSld>
  <p:clrMapOvr>
    <a:masterClrMapping/>
  </p:clrMapOvr>
  <p:transition advClick="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786CBE9-A032-4CE0-868F-9F7E68DBC06D}" type="datetimeFigureOut">
              <a:rPr lang="ru-RU" smtClean="0"/>
              <a:t>15.04.2022</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B9AFFB9D-B15D-447A-88A1-492AB150AED6}" type="slidenum">
              <a:rPr lang="ru-RU" smtClean="0"/>
              <a:t>‹#›</a:t>
            </a:fld>
            <a:endParaRPr lang="ru-RU" dirty="0"/>
          </a:p>
        </p:txBody>
      </p:sp>
    </p:spTree>
    <p:extLst>
      <p:ext uri="{BB962C8B-B14F-4D97-AF65-F5344CB8AC3E}">
        <p14:creationId xmlns:p14="http://schemas.microsoft.com/office/powerpoint/2010/main" val="3956309682"/>
      </p:ext>
    </p:extLst>
  </p:cSld>
  <p:clrMapOvr>
    <a:masterClrMapping/>
  </p:clrMapOvr>
  <p:transition advClick="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786CBE9-A032-4CE0-868F-9F7E68DBC06D}" type="datetimeFigureOut">
              <a:rPr lang="ru-RU" smtClean="0"/>
              <a:t>15.04.2022</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9AFFB9D-B15D-447A-88A1-492AB150AED6}" type="slidenum">
              <a:rPr lang="ru-RU" smtClean="0"/>
              <a:t>‹#›</a:t>
            </a:fld>
            <a:endParaRPr lang="ru-RU" dirty="0"/>
          </a:p>
        </p:txBody>
      </p:sp>
    </p:spTree>
    <p:extLst>
      <p:ext uri="{BB962C8B-B14F-4D97-AF65-F5344CB8AC3E}">
        <p14:creationId xmlns:p14="http://schemas.microsoft.com/office/powerpoint/2010/main" val="1242728118"/>
      </p:ext>
    </p:extLst>
  </p:cSld>
  <p:clrMapOvr>
    <a:masterClrMapping/>
  </p:clrMapOvr>
  <p:transition advClick="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786CBE9-A032-4CE0-868F-9F7E68DBC06D}" type="datetimeFigureOut">
              <a:rPr lang="ru-RU" smtClean="0"/>
              <a:t>15.04.2022</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9AFFB9D-B15D-447A-88A1-492AB150AED6}" type="slidenum">
              <a:rPr lang="ru-RU" smtClean="0"/>
              <a:t>‹#›</a:t>
            </a:fld>
            <a:endParaRPr lang="ru-RU" dirty="0"/>
          </a:p>
        </p:txBody>
      </p:sp>
    </p:spTree>
    <p:extLst>
      <p:ext uri="{BB962C8B-B14F-4D97-AF65-F5344CB8AC3E}">
        <p14:creationId xmlns:p14="http://schemas.microsoft.com/office/powerpoint/2010/main" val="3210784288"/>
      </p:ext>
    </p:extLst>
  </p:cSld>
  <p:clrMapOvr>
    <a:masterClrMapping/>
  </p:clrMapOvr>
  <p:transition advClick="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786CBE9-A032-4CE0-868F-9F7E68DBC06D}" type="datetimeFigureOut">
              <a:rPr lang="ru-RU" smtClean="0"/>
              <a:t>15.04.2022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9AFFB9D-B15D-447A-88A1-492AB150AED6}" type="slidenum">
              <a:rPr lang="ru-RU" smtClean="0"/>
              <a:t>‹#›</a:t>
            </a:fld>
            <a:endParaRPr lang="ru-RU" dirty="0"/>
          </a:p>
        </p:txBody>
      </p:sp>
    </p:spTree>
    <p:extLst>
      <p:ext uri="{BB962C8B-B14F-4D97-AF65-F5344CB8AC3E}">
        <p14:creationId xmlns:p14="http://schemas.microsoft.com/office/powerpoint/2010/main" val="3941883118"/>
      </p:ext>
    </p:extLst>
  </p:cSld>
  <p:clrMapOvr>
    <a:masterClrMapping/>
  </p:clrMapOvr>
  <p:transition advClick="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786CBE9-A032-4CE0-868F-9F7E68DBC06D}" type="datetimeFigureOut">
              <a:rPr lang="ru-RU" smtClean="0"/>
              <a:t>15.04.2022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9AFFB9D-B15D-447A-88A1-492AB150AED6}" type="slidenum">
              <a:rPr lang="ru-RU" smtClean="0"/>
              <a:t>‹#›</a:t>
            </a:fld>
            <a:endParaRPr lang="ru-RU" dirty="0"/>
          </a:p>
        </p:txBody>
      </p:sp>
    </p:spTree>
    <p:extLst>
      <p:ext uri="{BB962C8B-B14F-4D97-AF65-F5344CB8AC3E}">
        <p14:creationId xmlns:p14="http://schemas.microsoft.com/office/powerpoint/2010/main" val="3222247369"/>
      </p:ext>
    </p:extLst>
  </p:cSld>
  <p:clrMapOvr>
    <a:masterClrMapping/>
  </p:clrMapOvr>
  <p:transition advClick="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9000"/>
            <a:lum/>
          </a:blip>
          <a:srcRect/>
          <a:stretch>
            <a:fillRect t="-9000" b="-9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86CBE9-A032-4CE0-868F-9F7E68DBC06D}" type="datetimeFigureOut">
              <a:rPr lang="ru-RU" smtClean="0"/>
              <a:t>15.04.2022</a:t>
            </a:fld>
            <a:endParaRPr lang="ru-RU" dirty="0"/>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AFFB9D-B15D-447A-88A1-492AB150AED6}" type="slidenum">
              <a:rPr lang="ru-RU" smtClean="0"/>
              <a:t>‹#›</a:t>
            </a:fld>
            <a:endParaRPr lang="ru-RU" dirty="0"/>
          </a:p>
        </p:txBody>
      </p:sp>
    </p:spTree>
    <p:extLst>
      <p:ext uri="{BB962C8B-B14F-4D97-AF65-F5344CB8AC3E}">
        <p14:creationId xmlns:p14="http://schemas.microsoft.com/office/powerpoint/2010/main" val="18949528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slide" Target="slide4.xml"/><Relationship Id="rId18" Type="http://schemas.openxmlformats.org/officeDocument/2006/relationships/image" Target="../media/image9.png"/><Relationship Id="rId3" Type="http://schemas.openxmlformats.org/officeDocument/2006/relationships/slideLayout" Target="../slideLayouts/slideLayout2.xml"/><Relationship Id="rId7" Type="http://schemas.openxmlformats.org/officeDocument/2006/relationships/image" Target="../media/image4.png"/><Relationship Id="rId12" Type="http://schemas.openxmlformats.org/officeDocument/2006/relationships/slide" Target="slide3.xml"/><Relationship Id="rId17" Type="http://schemas.openxmlformats.org/officeDocument/2006/relationships/slide" Target="slide8.xml"/><Relationship Id="rId2" Type="http://schemas.openxmlformats.org/officeDocument/2006/relationships/audio" Target="../media/media1.m4a"/><Relationship Id="rId16" Type="http://schemas.openxmlformats.org/officeDocument/2006/relationships/slide" Target="slide7.xml"/><Relationship Id="rId1" Type="http://schemas.microsoft.com/office/2007/relationships/media" Target="../media/media1.m4a"/><Relationship Id="rId6" Type="http://schemas.openxmlformats.org/officeDocument/2006/relationships/slide" Target="slide2.xml"/><Relationship Id="rId11" Type="http://schemas.openxmlformats.org/officeDocument/2006/relationships/image" Target="../media/image8.png"/><Relationship Id="rId5" Type="http://schemas.openxmlformats.org/officeDocument/2006/relationships/image" Target="../media/image3.jpeg"/><Relationship Id="rId15" Type="http://schemas.openxmlformats.org/officeDocument/2006/relationships/slide" Target="slide6.xml"/><Relationship Id="rId10" Type="http://schemas.openxmlformats.org/officeDocument/2006/relationships/image" Target="../media/image7.jpeg"/><Relationship Id="rId4" Type="http://schemas.openxmlformats.org/officeDocument/2006/relationships/image" Target="../media/image2.jpeg"/><Relationship Id="rId9" Type="http://schemas.openxmlformats.org/officeDocument/2006/relationships/image" Target="../media/image6.jpeg"/><Relationship Id="rId14" Type="http://schemas.openxmlformats.org/officeDocument/2006/relationships/slide" Target="slide5.xml"/></Relationships>
</file>

<file path=ppt/slides/_rels/slide3.xml.rels><?xml version="1.0" encoding="UTF-8" standalone="yes"?>
<Relationships xmlns="http://schemas.openxmlformats.org/package/2006/relationships"><Relationship Id="rId8" Type="http://schemas.openxmlformats.org/officeDocument/2006/relationships/audio" Target="../media/media5.aac"/><Relationship Id="rId13" Type="http://schemas.openxmlformats.org/officeDocument/2006/relationships/slide" Target="slide4.xml"/><Relationship Id="rId18" Type="http://schemas.openxmlformats.org/officeDocument/2006/relationships/image" Target="../media/image10.jpg"/><Relationship Id="rId26" Type="http://schemas.openxmlformats.org/officeDocument/2006/relationships/image" Target="../media/image18.jpeg"/><Relationship Id="rId3" Type="http://schemas.microsoft.com/office/2007/relationships/media" Target="../media/media3.aac"/><Relationship Id="rId21" Type="http://schemas.openxmlformats.org/officeDocument/2006/relationships/image" Target="../media/image13.jpeg"/><Relationship Id="rId7" Type="http://schemas.microsoft.com/office/2007/relationships/media" Target="../media/media5.aac"/><Relationship Id="rId12" Type="http://schemas.openxmlformats.org/officeDocument/2006/relationships/slide" Target="slide3.xml"/><Relationship Id="rId17" Type="http://schemas.openxmlformats.org/officeDocument/2006/relationships/slide" Target="slide8.xml"/><Relationship Id="rId25" Type="http://schemas.openxmlformats.org/officeDocument/2006/relationships/image" Target="../media/image17.jpg"/><Relationship Id="rId2" Type="http://schemas.openxmlformats.org/officeDocument/2006/relationships/audio" Target="../media/media2.aac"/><Relationship Id="rId16" Type="http://schemas.openxmlformats.org/officeDocument/2006/relationships/slide" Target="slide7.xml"/><Relationship Id="rId20" Type="http://schemas.openxmlformats.org/officeDocument/2006/relationships/image" Target="../media/image12.png"/><Relationship Id="rId29" Type="http://schemas.openxmlformats.org/officeDocument/2006/relationships/image" Target="../media/image21.jpg"/><Relationship Id="rId1" Type="http://schemas.microsoft.com/office/2007/relationships/media" Target="../media/media2.aac"/><Relationship Id="rId6" Type="http://schemas.openxmlformats.org/officeDocument/2006/relationships/audio" Target="../media/media4.aac"/><Relationship Id="rId11" Type="http://schemas.openxmlformats.org/officeDocument/2006/relationships/slide" Target="slide2.xml"/><Relationship Id="rId24" Type="http://schemas.openxmlformats.org/officeDocument/2006/relationships/image" Target="../media/image16.jpeg"/><Relationship Id="rId5" Type="http://schemas.microsoft.com/office/2007/relationships/media" Target="../media/media4.aac"/><Relationship Id="rId15" Type="http://schemas.openxmlformats.org/officeDocument/2006/relationships/slide" Target="slide6.xml"/><Relationship Id="rId23" Type="http://schemas.openxmlformats.org/officeDocument/2006/relationships/image" Target="../media/image15.png"/><Relationship Id="rId28" Type="http://schemas.openxmlformats.org/officeDocument/2006/relationships/image" Target="../media/image20.jpg"/><Relationship Id="rId10" Type="http://schemas.openxmlformats.org/officeDocument/2006/relationships/image" Target="../media/image4.png"/><Relationship Id="rId19" Type="http://schemas.openxmlformats.org/officeDocument/2006/relationships/image" Target="../media/image11.jpeg"/><Relationship Id="rId4" Type="http://schemas.openxmlformats.org/officeDocument/2006/relationships/audio" Target="../media/media3.aac"/><Relationship Id="rId9" Type="http://schemas.openxmlformats.org/officeDocument/2006/relationships/slideLayout" Target="../slideLayouts/slideLayout2.xml"/><Relationship Id="rId14" Type="http://schemas.openxmlformats.org/officeDocument/2006/relationships/slide" Target="slide5.xml"/><Relationship Id="rId22" Type="http://schemas.openxmlformats.org/officeDocument/2006/relationships/image" Target="../media/image14.png"/><Relationship Id="rId27" Type="http://schemas.openxmlformats.org/officeDocument/2006/relationships/image" Target="../media/image19.png"/></Relationships>
</file>

<file path=ppt/slides/_rels/slide4.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26.jpeg"/><Relationship Id="rId3" Type="http://schemas.openxmlformats.org/officeDocument/2006/relationships/slide" Target="slide3.xml"/><Relationship Id="rId7" Type="http://schemas.openxmlformats.org/officeDocument/2006/relationships/slide" Target="slide7.xml"/><Relationship Id="rId12" Type="http://schemas.openxmlformats.org/officeDocument/2006/relationships/image" Target="../media/image25.jpeg"/><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24.png"/><Relationship Id="rId5" Type="http://schemas.openxmlformats.org/officeDocument/2006/relationships/slide" Target="slide5.xml"/><Relationship Id="rId10" Type="http://schemas.openxmlformats.org/officeDocument/2006/relationships/image" Target="../media/image23.jpeg"/><Relationship Id="rId4" Type="http://schemas.openxmlformats.org/officeDocument/2006/relationships/slide" Target="slide4.xml"/><Relationship Id="rId9" Type="http://schemas.openxmlformats.org/officeDocument/2006/relationships/image" Target="../media/image22.png"/><Relationship Id="rId14" Type="http://schemas.openxmlformats.org/officeDocument/2006/relationships/image" Target="../media/image27.jpg"/></Relationships>
</file>

<file path=ppt/slides/_rels/slide5.xml.rels><?xml version="1.0" encoding="UTF-8" standalone="yes"?>
<Relationships xmlns="http://schemas.openxmlformats.org/package/2006/relationships"><Relationship Id="rId8" Type="http://schemas.openxmlformats.org/officeDocument/2006/relationships/image" Target="../media/image30.jpg"/><Relationship Id="rId13" Type="http://schemas.openxmlformats.org/officeDocument/2006/relationships/image" Target="../media/image35.jpg"/><Relationship Id="rId18" Type="http://schemas.openxmlformats.org/officeDocument/2006/relationships/slide" Target="slide4.xml"/><Relationship Id="rId3" Type="http://schemas.openxmlformats.org/officeDocument/2006/relationships/slideLayout" Target="../slideLayouts/slideLayout2.xml"/><Relationship Id="rId21" Type="http://schemas.openxmlformats.org/officeDocument/2006/relationships/slide" Target="slide7.xml"/><Relationship Id="rId7" Type="http://schemas.microsoft.com/office/2007/relationships/hdphoto" Target="../media/hdphoto1.wdp"/><Relationship Id="rId12" Type="http://schemas.openxmlformats.org/officeDocument/2006/relationships/image" Target="../media/image34.jpg"/><Relationship Id="rId17" Type="http://schemas.openxmlformats.org/officeDocument/2006/relationships/slide" Target="slide3.xml"/><Relationship Id="rId2" Type="http://schemas.openxmlformats.org/officeDocument/2006/relationships/audio" Target="../media/media6.m4a"/><Relationship Id="rId16" Type="http://schemas.openxmlformats.org/officeDocument/2006/relationships/slide" Target="slide2.xml"/><Relationship Id="rId20" Type="http://schemas.openxmlformats.org/officeDocument/2006/relationships/slide" Target="slide6.xml"/><Relationship Id="rId1" Type="http://schemas.microsoft.com/office/2007/relationships/media" Target="../media/media6.m4a"/><Relationship Id="rId6" Type="http://schemas.openxmlformats.org/officeDocument/2006/relationships/image" Target="../media/image29.png"/><Relationship Id="rId11" Type="http://schemas.openxmlformats.org/officeDocument/2006/relationships/image" Target="../media/image33.jpg"/><Relationship Id="rId5" Type="http://schemas.openxmlformats.org/officeDocument/2006/relationships/image" Target="../media/image28.png"/><Relationship Id="rId15" Type="http://schemas.openxmlformats.org/officeDocument/2006/relationships/image" Target="../media/image37.jpg"/><Relationship Id="rId10" Type="http://schemas.openxmlformats.org/officeDocument/2006/relationships/image" Target="../media/image32.jpeg"/><Relationship Id="rId19" Type="http://schemas.openxmlformats.org/officeDocument/2006/relationships/slide" Target="slide5.xml"/><Relationship Id="rId4" Type="http://schemas.openxmlformats.org/officeDocument/2006/relationships/image" Target="../media/image4.png"/><Relationship Id="rId9" Type="http://schemas.openxmlformats.org/officeDocument/2006/relationships/image" Target="../media/image31.png"/><Relationship Id="rId14" Type="http://schemas.openxmlformats.org/officeDocument/2006/relationships/image" Target="../media/image36.jpg"/><Relationship Id="rId22" Type="http://schemas.openxmlformats.org/officeDocument/2006/relationships/slide" Target="slide8.xml"/></Relationships>
</file>

<file path=ppt/slides/_rels/slide6.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image" Target="../media/image42.jpeg"/><Relationship Id="rId3" Type="http://schemas.openxmlformats.org/officeDocument/2006/relationships/image" Target="../media/image39.png"/><Relationship Id="rId7" Type="http://schemas.openxmlformats.org/officeDocument/2006/relationships/slide" Target="slide5.xml"/><Relationship Id="rId12" Type="http://schemas.openxmlformats.org/officeDocument/2006/relationships/image" Target="../media/image41.jpg"/><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image" Target="../media/image40.jpeg"/><Relationship Id="rId5" Type="http://schemas.openxmlformats.org/officeDocument/2006/relationships/slide" Target="slide3.xml"/><Relationship Id="rId10" Type="http://schemas.openxmlformats.org/officeDocument/2006/relationships/slide" Target="slide8.xml"/><Relationship Id="rId4" Type="http://schemas.openxmlformats.org/officeDocument/2006/relationships/slide" Target="slide2.xml"/><Relationship Id="rId9" Type="http://schemas.openxmlformats.org/officeDocument/2006/relationships/slide" Target="slide7.xml"/></Relationships>
</file>

<file path=ppt/slides/_rels/slide7.xml.rels><?xml version="1.0" encoding="UTF-8" standalone="yes"?>
<Relationships xmlns="http://schemas.openxmlformats.org/package/2006/relationships"><Relationship Id="rId8" Type="http://schemas.openxmlformats.org/officeDocument/2006/relationships/image" Target="../media/image45.png"/><Relationship Id="rId13" Type="http://schemas.microsoft.com/office/2007/relationships/hdphoto" Target="../media/hdphoto4.wdp"/><Relationship Id="rId18" Type="http://schemas.openxmlformats.org/officeDocument/2006/relationships/image" Target="../media/image4.png"/><Relationship Id="rId3" Type="http://schemas.openxmlformats.org/officeDocument/2006/relationships/slideLayout" Target="../slideLayouts/slideLayout2.xml"/><Relationship Id="rId21" Type="http://schemas.openxmlformats.org/officeDocument/2006/relationships/slide" Target="slide4.xml"/><Relationship Id="rId7" Type="http://schemas.openxmlformats.org/officeDocument/2006/relationships/image" Target="../media/image44.png"/><Relationship Id="rId12" Type="http://schemas.openxmlformats.org/officeDocument/2006/relationships/image" Target="../media/image48.png"/><Relationship Id="rId17" Type="http://schemas.microsoft.com/office/2007/relationships/hdphoto" Target="../media/hdphoto6.wdp"/><Relationship Id="rId25" Type="http://schemas.openxmlformats.org/officeDocument/2006/relationships/slide" Target="slide8.xml"/><Relationship Id="rId2" Type="http://schemas.openxmlformats.org/officeDocument/2006/relationships/audio" Target="../media/media7.m4a"/><Relationship Id="rId16" Type="http://schemas.openxmlformats.org/officeDocument/2006/relationships/image" Target="../media/image50.png"/><Relationship Id="rId20" Type="http://schemas.openxmlformats.org/officeDocument/2006/relationships/slide" Target="slide3.xml"/><Relationship Id="rId1" Type="http://schemas.microsoft.com/office/2007/relationships/media" Target="../media/media7.m4a"/><Relationship Id="rId6" Type="http://schemas.microsoft.com/office/2007/relationships/hdphoto" Target="../media/hdphoto2.wdp"/><Relationship Id="rId11" Type="http://schemas.openxmlformats.org/officeDocument/2006/relationships/image" Target="../media/image47.png"/><Relationship Id="rId24" Type="http://schemas.openxmlformats.org/officeDocument/2006/relationships/slide" Target="slide7.xml"/><Relationship Id="rId5" Type="http://schemas.openxmlformats.org/officeDocument/2006/relationships/image" Target="../media/image43.png"/><Relationship Id="rId15" Type="http://schemas.microsoft.com/office/2007/relationships/hdphoto" Target="../media/hdphoto5.wdp"/><Relationship Id="rId23" Type="http://schemas.openxmlformats.org/officeDocument/2006/relationships/slide" Target="slide6.xml"/><Relationship Id="rId10" Type="http://schemas.openxmlformats.org/officeDocument/2006/relationships/image" Target="../media/image46.png"/><Relationship Id="rId19" Type="http://schemas.openxmlformats.org/officeDocument/2006/relationships/slide" Target="slide2.xml"/><Relationship Id="rId4" Type="http://schemas.openxmlformats.org/officeDocument/2006/relationships/notesSlide" Target="../notesSlides/notesSlide1.xml"/><Relationship Id="rId9" Type="http://schemas.microsoft.com/office/2007/relationships/hdphoto" Target="../media/hdphoto3.wdp"/><Relationship Id="rId14" Type="http://schemas.openxmlformats.org/officeDocument/2006/relationships/image" Target="../media/image49.png"/><Relationship Id="rId22" Type="http://schemas.openxmlformats.org/officeDocument/2006/relationships/slide" Target="slide5.xml"/></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slide" Target="slide6.xml"/><Relationship Id="rId3" Type="http://schemas.openxmlformats.org/officeDocument/2006/relationships/slideLayout" Target="../slideLayouts/slideLayout2.xml"/><Relationship Id="rId7" Type="http://schemas.openxmlformats.org/officeDocument/2006/relationships/image" Target="../media/image54.png"/><Relationship Id="rId12" Type="http://schemas.openxmlformats.org/officeDocument/2006/relationships/slide" Target="slide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3.png"/><Relationship Id="rId11" Type="http://schemas.openxmlformats.org/officeDocument/2006/relationships/slide" Target="slide4.xml"/><Relationship Id="rId5" Type="http://schemas.openxmlformats.org/officeDocument/2006/relationships/image" Target="../media/image52.png"/><Relationship Id="rId15" Type="http://schemas.openxmlformats.org/officeDocument/2006/relationships/slide" Target="slide8.xml"/><Relationship Id="rId10" Type="http://schemas.openxmlformats.org/officeDocument/2006/relationships/slide" Target="slide3.xml"/><Relationship Id="rId4" Type="http://schemas.openxmlformats.org/officeDocument/2006/relationships/image" Target="../media/image51.png"/><Relationship Id="rId9" Type="http://schemas.openxmlformats.org/officeDocument/2006/relationships/slide" Target="slide2.xml"/><Relationship Id="rId14" Type="http://schemas.openxmlformats.org/officeDocument/2006/relationships/slide" Target="slide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t="-9000" b="-9000"/>
          </a:stretch>
        </a:blipFill>
        <a:effectLst/>
      </p:bgPr>
    </p:bg>
    <p:spTree>
      <p:nvGrpSpPr>
        <p:cNvPr id="1" name=""/>
        <p:cNvGrpSpPr/>
        <p:nvPr/>
      </p:nvGrpSpPr>
      <p:grpSpPr>
        <a:xfrm>
          <a:off x="0" y="0"/>
          <a:ext cx="0" cy="0"/>
          <a:chOff x="0" y="0"/>
          <a:chExt cx="0" cy="0"/>
        </a:xfrm>
      </p:grpSpPr>
      <p:sp>
        <p:nvSpPr>
          <p:cNvPr id="4" name="Заголовок 1"/>
          <p:cNvSpPr txBox="1">
            <a:spLocks/>
          </p:cNvSpPr>
          <p:nvPr/>
        </p:nvSpPr>
        <p:spPr>
          <a:xfrm>
            <a:off x="1523999" y="650778"/>
            <a:ext cx="9144000" cy="23876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b="1" dirty="0" smtClean="0">
                <a:latin typeface="Times New Roman" panose="02020603050405020304" pitchFamily="18" charset="0"/>
                <a:cs typeface="Times New Roman" panose="02020603050405020304" pitchFamily="18" charset="0"/>
              </a:rPr>
              <a:t>Презентация</a:t>
            </a:r>
            <a:br>
              <a:rPr lang="ru-RU" b="1" dirty="0" smtClean="0">
                <a:latin typeface="Times New Roman" panose="02020603050405020304" pitchFamily="18" charset="0"/>
                <a:cs typeface="Times New Roman" panose="02020603050405020304" pitchFamily="18" charset="0"/>
              </a:rPr>
            </a:br>
            <a:endParaRPr lang="ru-RU" b="1" dirty="0">
              <a:latin typeface="Times New Roman" panose="02020603050405020304" pitchFamily="18" charset="0"/>
              <a:cs typeface="Times New Roman" panose="02020603050405020304" pitchFamily="18" charset="0"/>
            </a:endParaRPr>
          </a:p>
        </p:txBody>
      </p:sp>
      <p:sp>
        <p:nvSpPr>
          <p:cNvPr id="5" name="Подзаголовок 2"/>
          <p:cNvSpPr txBox="1">
            <a:spLocks/>
          </p:cNvSpPr>
          <p:nvPr/>
        </p:nvSpPr>
        <p:spPr>
          <a:xfrm>
            <a:off x="366621" y="2180175"/>
            <a:ext cx="11458755" cy="97662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dirty="0" smtClean="0">
                <a:latin typeface="Times New Roman" panose="02020603050405020304" pitchFamily="18" charset="0"/>
                <a:cs typeface="Times New Roman" panose="02020603050405020304" pitchFamily="18" charset="0"/>
              </a:rPr>
              <a:t>по дисциплине: «Информационные технологии в профессиональной деятельности»</a:t>
            </a:r>
          </a:p>
          <a:p>
            <a:pPr indent="536575"/>
            <a:r>
              <a:rPr lang="ru-RU" dirty="0" smtClean="0">
                <a:latin typeface="Times New Roman" panose="02020603050405020304" pitchFamily="18" charset="0"/>
                <a:cs typeface="Times New Roman" panose="02020603050405020304" pitchFamily="18" charset="0"/>
              </a:rPr>
              <a:t>Тема: «Создание триггеров в презентациях </a:t>
            </a:r>
            <a:r>
              <a:rPr lang="en-US" dirty="0" smtClean="0">
                <a:latin typeface="Times New Roman" panose="02020603050405020304" pitchFamily="18" charset="0"/>
                <a:cs typeface="Times New Roman" panose="02020603050405020304" pitchFamily="18" charset="0"/>
              </a:rPr>
              <a:t>PowerPoint</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6" name="TextBox 5"/>
          <p:cNvSpPr txBox="1"/>
          <p:nvPr/>
        </p:nvSpPr>
        <p:spPr>
          <a:xfrm>
            <a:off x="2421774" y="354994"/>
            <a:ext cx="7348450" cy="646331"/>
          </a:xfrm>
          <a:prstGeom prst="rect">
            <a:avLst/>
          </a:prstGeom>
          <a:noFill/>
        </p:spPr>
        <p:txBody>
          <a:bodyPr wrap="square" rtlCol="0">
            <a:spAutoFit/>
          </a:bodyPr>
          <a:lstStyle/>
          <a:p>
            <a:pPr algn="ctr"/>
            <a:r>
              <a:rPr lang="ru-RU" cap="all" dirty="0" smtClean="0">
                <a:latin typeface="Times New Roman" panose="02020603050405020304" pitchFamily="18" charset="0"/>
                <a:cs typeface="Times New Roman" panose="02020603050405020304" pitchFamily="18" charset="0"/>
              </a:rPr>
              <a:t>Российский новый университет</a:t>
            </a:r>
          </a:p>
          <a:p>
            <a:pPr algn="ctr"/>
            <a:r>
              <a:rPr lang="ru-RU" cap="all" dirty="0" smtClean="0">
                <a:latin typeface="Times New Roman" panose="02020603050405020304" pitchFamily="18" charset="0"/>
                <a:cs typeface="Times New Roman" panose="02020603050405020304" pitchFamily="18" charset="0"/>
              </a:rPr>
              <a:t>Колледж</a:t>
            </a:r>
            <a:endParaRPr lang="ru-RU" cap="all" dirty="0">
              <a:latin typeface="Times New Roman" panose="02020603050405020304" pitchFamily="18" charset="0"/>
              <a:cs typeface="Times New Roman" panose="02020603050405020304" pitchFamily="18" charset="0"/>
            </a:endParaRPr>
          </a:p>
        </p:txBody>
      </p:sp>
      <p:sp>
        <p:nvSpPr>
          <p:cNvPr id="7" name="Подзаголовок 2"/>
          <p:cNvSpPr txBox="1">
            <a:spLocks/>
          </p:cNvSpPr>
          <p:nvPr/>
        </p:nvSpPr>
        <p:spPr>
          <a:xfrm>
            <a:off x="3956049" y="3229149"/>
            <a:ext cx="9144000" cy="165576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ru-RU" dirty="0" smtClean="0">
                <a:latin typeface="Times New Roman" panose="02020603050405020304" pitchFamily="18" charset="0"/>
                <a:cs typeface="Times New Roman" panose="02020603050405020304" pitchFamily="18" charset="0"/>
              </a:rPr>
              <a:t>Преподаватель:</a:t>
            </a:r>
            <a:endParaRPr lang="ru-RU" dirty="0">
              <a:latin typeface="Times New Roman" panose="02020603050405020304" pitchFamily="18" charset="0"/>
              <a:cs typeface="Times New Roman" panose="02020603050405020304" pitchFamily="18" charset="0"/>
            </a:endParaRPr>
          </a:p>
          <a:p>
            <a:pPr marL="1609725" algn="just">
              <a:lnSpc>
                <a:spcPct val="100000"/>
              </a:lnSpc>
            </a:pPr>
            <a:r>
              <a:rPr lang="ru-RU" dirty="0" smtClean="0">
                <a:latin typeface="Times New Roman" panose="02020603050405020304" pitchFamily="18" charset="0"/>
                <a:cs typeface="Times New Roman" panose="02020603050405020304" pitchFamily="18" charset="0"/>
              </a:rPr>
              <a:t>Иксанова Элла Борисовна</a:t>
            </a:r>
          </a:p>
          <a:p>
            <a:pPr algn="just"/>
            <a:r>
              <a:rPr lang="ru-RU" dirty="0" smtClean="0">
                <a:latin typeface="Times New Roman" panose="02020603050405020304" pitchFamily="18" charset="0"/>
                <a:cs typeface="Times New Roman" panose="02020603050405020304" pitchFamily="18" charset="0"/>
              </a:rPr>
              <a:t>Выполнила:</a:t>
            </a:r>
          </a:p>
          <a:p>
            <a:pPr indent="1612900" algn="just"/>
            <a:r>
              <a:rPr lang="ru-RU" dirty="0" smtClean="0">
                <a:latin typeface="Times New Roman" panose="02020603050405020304" pitchFamily="18" charset="0"/>
                <a:cs typeface="Times New Roman" panose="02020603050405020304" pitchFamily="18" charset="0"/>
              </a:rPr>
              <a:t>Учащаяся «2 курса»</a:t>
            </a:r>
          </a:p>
          <a:p>
            <a:pPr indent="1612900" algn="just"/>
            <a:r>
              <a:rPr lang="ru-RU" dirty="0" smtClean="0">
                <a:latin typeface="Times New Roman" panose="02020603050405020304" pitchFamily="18" charset="0"/>
                <a:cs typeface="Times New Roman" panose="02020603050405020304" pitchFamily="18" charset="0"/>
              </a:rPr>
              <a:t>«216Б группы»</a:t>
            </a:r>
          </a:p>
          <a:p>
            <a:pPr indent="1612900" algn="just"/>
            <a:r>
              <a:rPr lang="ru-RU" dirty="0" smtClean="0">
                <a:latin typeface="Times New Roman" panose="02020603050405020304" pitchFamily="18" charset="0"/>
                <a:cs typeface="Times New Roman" panose="02020603050405020304" pitchFamily="18" charset="0"/>
              </a:rPr>
              <a:t>Кузнецова Анастасия</a:t>
            </a:r>
            <a:endParaRPr lang="ru-RU" dirty="0">
              <a:latin typeface="Times New Roman" panose="02020603050405020304" pitchFamily="18" charset="0"/>
              <a:cs typeface="Times New Roman" panose="02020603050405020304" pitchFamily="18" charset="0"/>
            </a:endParaRPr>
          </a:p>
        </p:txBody>
      </p:sp>
      <p:sp>
        <p:nvSpPr>
          <p:cNvPr id="8" name="Подзаголовок 2"/>
          <p:cNvSpPr txBox="1">
            <a:spLocks/>
          </p:cNvSpPr>
          <p:nvPr/>
        </p:nvSpPr>
        <p:spPr>
          <a:xfrm>
            <a:off x="3956049" y="6065838"/>
            <a:ext cx="4279900" cy="792162"/>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dirty="0" smtClean="0">
                <a:latin typeface="Times New Roman" panose="02020603050405020304" pitchFamily="18" charset="0"/>
                <a:cs typeface="Times New Roman" panose="02020603050405020304" pitchFamily="18" charset="0"/>
              </a:rPr>
              <a:t>Москва</a:t>
            </a:r>
          </a:p>
          <a:p>
            <a:r>
              <a:rPr lang="ru-RU" dirty="0" smtClean="0">
                <a:latin typeface="Times New Roman" panose="02020603050405020304" pitchFamily="18" charset="0"/>
                <a:cs typeface="Times New Roman" panose="02020603050405020304" pitchFamily="18" charset="0"/>
              </a:rPr>
              <a:t>2022 год</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982573"/>
      </p:ext>
    </p:extLst>
  </p:cSld>
  <p:clrMapOvr>
    <a:masterClrMapping/>
  </p:clrMapOvr>
  <p:transition advClick="0">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Рисунок 26"/>
          <p:cNvPicPr>
            <a:picLocks noChangeAspect="1"/>
          </p:cNvPicPr>
          <p:nvPr/>
        </p:nvPicPr>
        <p:blipFill rotWithShape="1">
          <a:blip r:embed="rId4" cstate="print">
            <a:extLst>
              <a:ext uri="{28A0092B-C50C-407E-A947-70E740481C1C}">
                <a14:useLocalDpi xmlns:a14="http://schemas.microsoft.com/office/drawing/2010/main" val="0"/>
              </a:ext>
            </a:extLst>
          </a:blip>
          <a:srcRect l="7008" t="11056" r="4587" b="33124"/>
          <a:stretch/>
        </p:blipFill>
        <p:spPr>
          <a:xfrm flipH="1">
            <a:off x="10633877" y="5213981"/>
            <a:ext cx="1398488" cy="1248230"/>
          </a:xfrm>
          <a:custGeom>
            <a:avLst/>
            <a:gdLst>
              <a:gd name="connsiteX0" fmla="*/ 699244 w 1398488"/>
              <a:gd name="connsiteY0" fmla="*/ 0 h 1248230"/>
              <a:gd name="connsiteX1" fmla="*/ 0 w 1398488"/>
              <a:gd name="connsiteY1" fmla="*/ 624115 h 1248230"/>
              <a:gd name="connsiteX2" fmla="*/ 699244 w 1398488"/>
              <a:gd name="connsiteY2" fmla="*/ 1248230 h 1248230"/>
              <a:gd name="connsiteX3" fmla="*/ 1398488 w 1398488"/>
              <a:gd name="connsiteY3" fmla="*/ 624115 h 1248230"/>
              <a:gd name="connsiteX4" fmla="*/ 699244 w 1398488"/>
              <a:gd name="connsiteY4" fmla="*/ 0 h 12482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8488" h="1248230">
                <a:moveTo>
                  <a:pt x="699244" y="0"/>
                </a:moveTo>
                <a:cubicBezTo>
                  <a:pt x="313062" y="0"/>
                  <a:pt x="0" y="279426"/>
                  <a:pt x="0" y="624115"/>
                </a:cubicBezTo>
                <a:cubicBezTo>
                  <a:pt x="0" y="968804"/>
                  <a:pt x="313062" y="1248230"/>
                  <a:pt x="699244" y="1248230"/>
                </a:cubicBezTo>
                <a:cubicBezTo>
                  <a:pt x="1085426" y="1248230"/>
                  <a:pt x="1398488" y="968804"/>
                  <a:pt x="1398488" y="624115"/>
                </a:cubicBezTo>
                <a:cubicBezTo>
                  <a:pt x="1398488" y="279426"/>
                  <a:pt x="1085426" y="0"/>
                  <a:pt x="699244" y="0"/>
                </a:cubicBezTo>
                <a:close/>
              </a:path>
            </a:pathLst>
          </a:custGeom>
          <a:ln w="12700">
            <a:solidFill>
              <a:schemeClr val="bg1"/>
            </a:solidFill>
          </a:ln>
        </p:spPr>
      </p:pic>
      <p:pic>
        <p:nvPicPr>
          <p:cNvPr id="22" name="Рисунок 21"/>
          <p:cNvPicPr>
            <a:picLocks noChangeAspect="1"/>
          </p:cNvPicPr>
          <p:nvPr/>
        </p:nvPicPr>
        <p:blipFill rotWithShape="1">
          <a:blip r:embed="rId5" cstate="print">
            <a:extLst>
              <a:ext uri="{28A0092B-C50C-407E-A947-70E740481C1C}">
                <a14:useLocalDpi xmlns:a14="http://schemas.microsoft.com/office/drawing/2010/main" val="0"/>
              </a:ext>
            </a:extLst>
          </a:blip>
          <a:srcRect l="13224" t="3808" r="36919" b="15633"/>
          <a:stretch/>
        </p:blipFill>
        <p:spPr>
          <a:xfrm>
            <a:off x="10633877" y="949859"/>
            <a:ext cx="1398488" cy="1248230"/>
          </a:xfrm>
          <a:custGeom>
            <a:avLst/>
            <a:gdLst>
              <a:gd name="connsiteX0" fmla="*/ 699244 w 1398488"/>
              <a:gd name="connsiteY0" fmla="*/ 0 h 1248230"/>
              <a:gd name="connsiteX1" fmla="*/ 1398488 w 1398488"/>
              <a:gd name="connsiteY1" fmla="*/ 624115 h 1248230"/>
              <a:gd name="connsiteX2" fmla="*/ 699244 w 1398488"/>
              <a:gd name="connsiteY2" fmla="*/ 1248230 h 1248230"/>
              <a:gd name="connsiteX3" fmla="*/ 0 w 1398488"/>
              <a:gd name="connsiteY3" fmla="*/ 624115 h 1248230"/>
              <a:gd name="connsiteX4" fmla="*/ 699244 w 1398488"/>
              <a:gd name="connsiteY4" fmla="*/ 0 h 12482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8488" h="1248230">
                <a:moveTo>
                  <a:pt x="699244" y="0"/>
                </a:moveTo>
                <a:cubicBezTo>
                  <a:pt x="1085426" y="0"/>
                  <a:pt x="1398488" y="279426"/>
                  <a:pt x="1398488" y="624115"/>
                </a:cubicBezTo>
                <a:cubicBezTo>
                  <a:pt x="1398488" y="968804"/>
                  <a:pt x="1085426" y="1248230"/>
                  <a:pt x="699244" y="1248230"/>
                </a:cubicBezTo>
                <a:cubicBezTo>
                  <a:pt x="313062" y="1248230"/>
                  <a:pt x="0" y="968804"/>
                  <a:pt x="0" y="624115"/>
                </a:cubicBezTo>
                <a:cubicBezTo>
                  <a:pt x="0" y="279426"/>
                  <a:pt x="313062" y="0"/>
                  <a:pt x="699244" y="0"/>
                </a:cubicBezTo>
                <a:close/>
              </a:path>
            </a:pathLst>
          </a:custGeom>
          <a:ln w="12700">
            <a:solidFill>
              <a:schemeClr val="bg1"/>
            </a:solidFill>
          </a:ln>
        </p:spPr>
      </p:pic>
      <p:sp>
        <p:nvSpPr>
          <p:cNvPr id="2" name="Заголовок 1"/>
          <p:cNvSpPr>
            <a:spLocks noGrp="1"/>
          </p:cNvSpPr>
          <p:nvPr>
            <p:ph type="title"/>
          </p:nvPr>
        </p:nvSpPr>
        <p:spPr>
          <a:xfrm>
            <a:off x="344703" y="148281"/>
            <a:ext cx="4243466" cy="614148"/>
          </a:xfrm>
          <a:noFill/>
          <a:ln>
            <a:noFill/>
          </a:ln>
        </p:spPr>
        <p:txBody>
          <a:bodyPr>
            <a:prstTxWarp prst="textWave1">
              <a:avLst/>
            </a:prstTxWarp>
          </a:bodyPr>
          <a:lstStyle/>
          <a:p>
            <a:pPr>
              <a:lnSpc>
                <a:spcPct val="50000"/>
              </a:lnSpc>
            </a:pPr>
            <a:r>
              <a:rPr lang="ru-RU" b="1" dirty="0" smtClean="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6" action="ppaction://hlinksldjump"/>
              </a:rPr>
              <a:t>Атака титанов</a:t>
            </a:r>
            <a:endParaRPr lang="ru-RU" b="1" dirty="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6" action="ppaction://hlinksldjump"/>
            </a:endParaRPr>
          </a:p>
        </p:txBody>
      </p:sp>
      <p:pic>
        <p:nvPicPr>
          <p:cNvPr id="19" name="Атака титанов — 1 сезон опенинг 1 (оригинал) (www.lightaudio.ru)">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59788" y="6211148"/>
            <a:ext cx="502127" cy="502127"/>
          </a:xfrm>
          <a:prstGeom prst="rect">
            <a:avLst/>
          </a:prstGeom>
        </p:spPr>
      </p:pic>
      <p:pic>
        <p:nvPicPr>
          <p:cNvPr id="24" name="Рисунок 2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4731657"/>
            <a:ext cx="3031819" cy="2126343"/>
          </a:xfrm>
          <a:prstGeom prst="rect">
            <a:avLst/>
          </a:prstGeom>
          <a:ln>
            <a:noFill/>
          </a:ln>
          <a:effectLst>
            <a:outerShdw blurRad="292100" dist="139700" dir="2700000" algn="tl" rotWithShape="0">
              <a:srgbClr val="333333">
                <a:alpha val="65000"/>
              </a:srgbClr>
            </a:outerShdw>
          </a:effectLst>
        </p:spPr>
      </p:pic>
      <p:pic>
        <p:nvPicPr>
          <p:cNvPr id="50" name="Рисунок 49"/>
          <p:cNvPicPr>
            <a:picLocks noChangeAspect="1"/>
          </p:cNvPicPr>
          <p:nvPr/>
        </p:nvPicPr>
        <p:blipFill rotWithShape="1">
          <a:blip r:embed="rId9" cstate="print">
            <a:extLst>
              <a:ext uri="{28A0092B-C50C-407E-A947-70E740481C1C}">
                <a14:useLocalDpi xmlns:a14="http://schemas.microsoft.com/office/drawing/2010/main" val="0"/>
              </a:ext>
            </a:extLst>
          </a:blip>
          <a:srcRect l="17994" t="5764" r="25504" b="4462"/>
          <a:stretch/>
        </p:blipFill>
        <p:spPr>
          <a:xfrm>
            <a:off x="10633877" y="2364317"/>
            <a:ext cx="1398488" cy="1248230"/>
          </a:xfrm>
          <a:custGeom>
            <a:avLst/>
            <a:gdLst>
              <a:gd name="connsiteX0" fmla="*/ 699244 w 1398488"/>
              <a:gd name="connsiteY0" fmla="*/ 0 h 1248230"/>
              <a:gd name="connsiteX1" fmla="*/ 1398488 w 1398488"/>
              <a:gd name="connsiteY1" fmla="*/ 624115 h 1248230"/>
              <a:gd name="connsiteX2" fmla="*/ 699244 w 1398488"/>
              <a:gd name="connsiteY2" fmla="*/ 1248230 h 1248230"/>
              <a:gd name="connsiteX3" fmla="*/ 0 w 1398488"/>
              <a:gd name="connsiteY3" fmla="*/ 624115 h 1248230"/>
              <a:gd name="connsiteX4" fmla="*/ 699244 w 1398488"/>
              <a:gd name="connsiteY4" fmla="*/ 0 h 12482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8488" h="1248230">
                <a:moveTo>
                  <a:pt x="699244" y="0"/>
                </a:moveTo>
                <a:cubicBezTo>
                  <a:pt x="1085426" y="0"/>
                  <a:pt x="1398488" y="279426"/>
                  <a:pt x="1398488" y="624115"/>
                </a:cubicBezTo>
                <a:cubicBezTo>
                  <a:pt x="1398488" y="968804"/>
                  <a:pt x="1085426" y="1248230"/>
                  <a:pt x="699244" y="1248230"/>
                </a:cubicBezTo>
                <a:cubicBezTo>
                  <a:pt x="313062" y="1248230"/>
                  <a:pt x="0" y="968804"/>
                  <a:pt x="0" y="624115"/>
                </a:cubicBezTo>
                <a:cubicBezTo>
                  <a:pt x="0" y="279426"/>
                  <a:pt x="313062" y="0"/>
                  <a:pt x="699244" y="0"/>
                </a:cubicBezTo>
                <a:close/>
              </a:path>
            </a:pathLst>
          </a:custGeom>
          <a:ln w="12700">
            <a:solidFill>
              <a:schemeClr val="bg1"/>
            </a:solidFill>
          </a:ln>
        </p:spPr>
      </p:pic>
      <p:pic>
        <p:nvPicPr>
          <p:cNvPr id="3" name="Рисунок 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726650" y="1971517"/>
            <a:ext cx="3455746" cy="4490694"/>
          </a:xfrm>
          <a:prstGeom prst="rect">
            <a:avLst/>
          </a:prstGeom>
          <a:effectLst>
            <a:outerShdw blurRad="50800" dist="38100" dir="2700000" algn="tl" rotWithShape="0">
              <a:prstClr val="black">
                <a:alpha val="40000"/>
              </a:prstClr>
            </a:outerShdw>
          </a:effectLst>
        </p:spPr>
      </p:pic>
      <p:pic>
        <p:nvPicPr>
          <p:cNvPr id="28" name="Рисунок 27"/>
          <p:cNvPicPr>
            <a:picLocks noChangeAspect="1"/>
          </p:cNvPicPr>
          <p:nvPr/>
        </p:nvPicPr>
        <p:blipFill rotWithShape="1">
          <a:blip r:embed="rId11">
            <a:extLst>
              <a:ext uri="{28A0092B-C50C-407E-A947-70E740481C1C}">
                <a14:useLocalDpi xmlns:a14="http://schemas.microsoft.com/office/drawing/2010/main" val="0"/>
              </a:ext>
            </a:extLst>
          </a:blip>
          <a:srcRect l="7365" t="48777" r="49677" b="12171"/>
          <a:stretch/>
        </p:blipFill>
        <p:spPr>
          <a:xfrm>
            <a:off x="10633877" y="3778775"/>
            <a:ext cx="1395894" cy="1268978"/>
          </a:xfrm>
          <a:custGeom>
            <a:avLst/>
            <a:gdLst>
              <a:gd name="connsiteX0" fmla="*/ 697947 w 1395894"/>
              <a:gd name="connsiteY0" fmla="*/ 0 h 1268978"/>
              <a:gd name="connsiteX1" fmla="*/ 1395894 w 1395894"/>
              <a:gd name="connsiteY1" fmla="*/ 634489 h 1268978"/>
              <a:gd name="connsiteX2" fmla="*/ 697947 w 1395894"/>
              <a:gd name="connsiteY2" fmla="*/ 1268978 h 1268978"/>
              <a:gd name="connsiteX3" fmla="*/ 0 w 1395894"/>
              <a:gd name="connsiteY3" fmla="*/ 634489 h 1268978"/>
              <a:gd name="connsiteX4" fmla="*/ 697947 w 1395894"/>
              <a:gd name="connsiteY4" fmla="*/ 0 h 12689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5894" h="1268978">
                <a:moveTo>
                  <a:pt x="697947" y="0"/>
                </a:moveTo>
                <a:cubicBezTo>
                  <a:pt x="1083412" y="0"/>
                  <a:pt x="1395894" y="284070"/>
                  <a:pt x="1395894" y="634489"/>
                </a:cubicBezTo>
                <a:cubicBezTo>
                  <a:pt x="1395894" y="984908"/>
                  <a:pt x="1083412" y="1268978"/>
                  <a:pt x="697947" y="1268978"/>
                </a:cubicBezTo>
                <a:cubicBezTo>
                  <a:pt x="312482" y="1268978"/>
                  <a:pt x="0" y="984908"/>
                  <a:pt x="0" y="634489"/>
                </a:cubicBezTo>
                <a:cubicBezTo>
                  <a:pt x="0" y="284070"/>
                  <a:pt x="312482" y="0"/>
                  <a:pt x="697947" y="0"/>
                </a:cubicBezTo>
                <a:close/>
              </a:path>
            </a:pathLst>
          </a:custGeom>
          <a:ln w="12700">
            <a:solidFill>
              <a:schemeClr val="bg1"/>
            </a:solidFill>
          </a:ln>
        </p:spPr>
      </p:pic>
      <p:sp>
        <p:nvSpPr>
          <p:cNvPr id="53" name="Скругленный прямоугольник 52">
            <a:hlinkClick r:id="rId12" action="ppaction://hlinksldjump"/>
          </p:cNvPr>
          <p:cNvSpPr/>
          <p:nvPr/>
        </p:nvSpPr>
        <p:spPr>
          <a:xfrm>
            <a:off x="1320720" y="1056891"/>
            <a:ext cx="1884757" cy="424588"/>
          </a:xfrm>
          <a:prstGeom prst="roundRect">
            <a:avLst/>
          </a:prstGeom>
          <a:solidFill>
            <a:srgbClr val="E0B291">
              <a:alpha val="52549"/>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Аннотация</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Скругленный прямоугольник 3">
            <a:hlinkClick r:id="rId13" action="ppaction://hlinksldjump"/>
          </p:cNvPr>
          <p:cNvSpPr/>
          <p:nvPr/>
        </p:nvSpPr>
        <p:spPr>
          <a:xfrm>
            <a:off x="3031819" y="885847"/>
            <a:ext cx="2484780" cy="472214"/>
          </a:xfrm>
          <a:prstGeom prst="roundRect">
            <a:avLst/>
          </a:prstGeom>
          <a:solidFill>
            <a:srgbClr val="CEB595">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Прародительница</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Скругленный прямоугольник 4">
            <a:hlinkClick r:id="rId14" action="ppaction://hlinksldjump"/>
          </p:cNvPr>
          <p:cNvSpPr/>
          <p:nvPr/>
        </p:nvSpPr>
        <p:spPr>
          <a:xfrm>
            <a:off x="5289730" y="661750"/>
            <a:ext cx="2500806" cy="449705"/>
          </a:xfrm>
          <a:prstGeom prst="roundRect">
            <a:avLst/>
          </a:prstGeom>
          <a:solidFill>
            <a:srgbClr val="D9B892">
              <a:alpha val="85098"/>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Разумные титаны</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5" name="Скругленный прямоугольник 14">
            <a:hlinkClick r:id="rId15" action="ppaction://hlinksldjump"/>
          </p:cNvPr>
          <p:cNvSpPr/>
          <p:nvPr/>
        </p:nvSpPr>
        <p:spPr>
          <a:xfrm>
            <a:off x="7619223" y="449456"/>
            <a:ext cx="1735687" cy="424588"/>
          </a:xfrm>
          <a:prstGeom prst="roundRect">
            <a:avLst/>
          </a:prstGeom>
          <a:solidFill>
            <a:srgbClr val="CEB98E">
              <a:alpha val="6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Разделение</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Скругленный прямоугольник 6">
            <a:hlinkClick r:id="rId16" action="ppaction://hlinksldjump"/>
          </p:cNvPr>
          <p:cNvSpPr/>
          <p:nvPr/>
        </p:nvSpPr>
        <p:spPr>
          <a:xfrm>
            <a:off x="9193658" y="226322"/>
            <a:ext cx="1706494" cy="435428"/>
          </a:xfrm>
          <a:prstGeom prst="roundRect">
            <a:avLst/>
          </a:prstGeom>
          <a:solidFill>
            <a:srgbClr val="D5B37E">
              <a:alpha val="85098"/>
            </a:srgbClr>
          </a:solidFill>
          <a:ln>
            <a:solidFill>
              <a:schemeClr val="bg1">
                <a:alpha val="8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Персонажи</a:t>
            </a:r>
          </a:p>
        </p:txBody>
      </p:sp>
      <p:sp>
        <p:nvSpPr>
          <p:cNvPr id="6" name="Скругленный прямоугольник 5">
            <a:hlinkClick r:id="rId17" action="ppaction://hlinksldjump"/>
          </p:cNvPr>
          <p:cNvSpPr/>
          <p:nvPr/>
        </p:nvSpPr>
        <p:spPr>
          <a:xfrm>
            <a:off x="10747468" y="0"/>
            <a:ext cx="1444532" cy="419725"/>
          </a:xfrm>
          <a:prstGeom prst="roundRect">
            <a:avLst/>
          </a:prstGeom>
          <a:solidFill>
            <a:srgbClr val="CCA57A">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Войска</a:t>
            </a:r>
          </a:p>
        </p:txBody>
      </p:sp>
      <p:sp>
        <p:nvSpPr>
          <p:cNvPr id="10" name="TextBox 9"/>
          <p:cNvSpPr txBox="1"/>
          <p:nvPr/>
        </p:nvSpPr>
        <p:spPr>
          <a:xfrm>
            <a:off x="7386089" y="1546365"/>
            <a:ext cx="3137451" cy="1285577"/>
          </a:xfrm>
          <a:prstGeom prst="foldedCorner">
            <a:avLst/>
          </a:prstGeom>
          <a:solidFill>
            <a:srgbClr val="DEEBF7">
              <a:alpha val="60000"/>
            </a:srgbClr>
          </a:solidFill>
          <a:ln w="19050">
            <a:solidFill>
              <a:schemeClr val="bg1"/>
            </a:solidFill>
          </a:ln>
        </p:spPr>
        <p:txBody>
          <a:bodyPr wrap="square" rtlCol="0">
            <a:spAutoFit/>
          </a:bodyPr>
          <a:lstStyle/>
          <a:p>
            <a:r>
              <a:rPr lang="ru-RU" sz="1600" b="1" dirty="0">
                <a:solidFill>
                  <a:schemeClr val="bg1"/>
                </a:solidFill>
                <a:effectLst>
                  <a:glow rad="63500">
                    <a:schemeClr val="accent1">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Первая глава «Атаки титанов» увидела свет 9 сентября 2009 года, сразу завоевав сердца ценителей японских </a:t>
            </a:r>
            <a:r>
              <a:rPr lang="ru-RU" sz="1600" b="1" dirty="0" smtClean="0">
                <a:solidFill>
                  <a:schemeClr val="bg1"/>
                </a:solidFill>
                <a:effectLst>
                  <a:glow rad="63500">
                    <a:schemeClr val="accent1">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комиксов</a:t>
            </a:r>
            <a:r>
              <a:rPr lang="ru-RU" sz="1600" b="1" dirty="0" smtClean="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sz="1600" b="1" dirty="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TextBox 10"/>
          <p:cNvSpPr txBox="1"/>
          <p:nvPr/>
        </p:nvSpPr>
        <p:spPr>
          <a:xfrm>
            <a:off x="7476705" y="3243961"/>
            <a:ext cx="2767845" cy="1285577"/>
          </a:xfrm>
          <a:prstGeom prst="foldedCorner">
            <a:avLst/>
          </a:prstGeom>
          <a:solidFill>
            <a:srgbClr val="7030A0">
              <a:alpha val="30196"/>
            </a:srgbClr>
          </a:solidFill>
          <a:ln w="19050">
            <a:solidFill>
              <a:schemeClr val="bg1"/>
            </a:solidFill>
          </a:ln>
        </p:spPr>
        <p:txBody>
          <a:bodyPr wrap="square" rtlCol="0">
            <a:spAutoFit/>
          </a:bodyPr>
          <a:lstStyle/>
          <a:p>
            <a:pPr algn="just"/>
            <a:r>
              <a:rPr lang="ru-RU" sz="1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1600" b="1" dirty="0">
                <a:solidFill>
                  <a:schemeClr val="bg1"/>
                </a:solidFill>
                <a:effectLst>
                  <a:glow rad="101600">
                    <a:srgbClr val="7030A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Слава настигла историю вместе с выходом </a:t>
            </a:r>
            <a:r>
              <a:rPr lang="ru-RU" sz="1600" b="1" dirty="0" smtClean="0">
                <a:solidFill>
                  <a:schemeClr val="bg1"/>
                </a:solidFill>
                <a:effectLst>
                  <a:glow rad="101600">
                    <a:srgbClr val="7030A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аниме </a:t>
            </a:r>
            <a:r>
              <a:rPr lang="ru-RU" sz="1600" b="1" dirty="0">
                <a:solidFill>
                  <a:schemeClr val="bg1"/>
                </a:solidFill>
                <a:effectLst>
                  <a:glow rad="101600">
                    <a:srgbClr val="7030A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 </a:t>
            </a:r>
            <a:r>
              <a:rPr lang="ru-RU" sz="1600" b="1" dirty="0" smtClean="0">
                <a:solidFill>
                  <a:schemeClr val="bg1"/>
                </a:solidFill>
                <a:effectLst>
                  <a:glow rad="101600">
                    <a:srgbClr val="7030A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2013, </a:t>
            </a:r>
            <a:r>
              <a:rPr lang="ru-RU" sz="1600" b="1" dirty="0">
                <a:solidFill>
                  <a:schemeClr val="bg1"/>
                </a:solidFill>
                <a:effectLst>
                  <a:glow rad="101600">
                    <a:srgbClr val="7030A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 его автор стал по-настоящему знаменитым.</a:t>
            </a:r>
          </a:p>
        </p:txBody>
      </p:sp>
      <p:sp>
        <p:nvSpPr>
          <p:cNvPr id="12" name="TextBox 11"/>
          <p:cNvSpPr txBox="1"/>
          <p:nvPr/>
        </p:nvSpPr>
        <p:spPr>
          <a:xfrm>
            <a:off x="334657" y="2274005"/>
            <a:ext cx="3188300" cy="2167116"/>
          </a:xfrm>
          <a:prstGeom prst="foldedCorner">
            <a:avLst/>
          </a:prstGeom>
          <a:solidFill>
            <a:srgbClr val="00B050">
              <a:alpha val="25098"/>
            </a:srgbClr>
          </a:solidFill>
          <a:ln w="19050">
            <a:solidFill>
              <a:schemeClr val="bg1"/>
            </a:solidFill>
          </a:ln>
        </p:spPr>
        <p:txBody>
          <a:bodyPr wrap="square" rtlCol="0">
            <a:spAutoFit/>
          </a:bodyPr>
          <a:lstStyle/>
          <a:p>
            <a:pPr algn="just"/>
            <a:r>
              <a:rPr lang="ru-RU" sz="1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1600" b="1" dirty="0">
                <a:solidFill>
                  <a:schemeClr val="bg1"/>
                </a:solidFill>
                <a:effectLst>
                  <a:glow rad="101600">
                    <a:srgbClr val="00B05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 </a:t>
            </a:r>
            <a:r>
              <a:rPr lang="ru-RU" sz="1600" b="1" dirty="0" smtClean="0">
                <a:solidFill>
                  <a:schemeClr val="bg1"/>
                </a:solidFill>
                <a:effectLst>
                  <a:glow rad="101600">
                    <a:srgbClr val="00B05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эпизодах аниме встроены </a:t>
            </a:r>
            <a:r>
              <a:rPr lang="ru-RU" sz="1600" b="1" dirty="0">
                <a:solidFill>
                  <a:schemeClr val="bg1"/>
                </a:solidFill>
                <a:effectLst>
                  <a:glow rad="101600">
                    <a:srgbClr val="00B05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информационные баннеры с множеством текстов и диаграмм, которые знакомят зрителя с удивительными деталями истории и позволяют глубже погрузиться в сюжет</a:t>
            </a:r>
            <a:r>
              <a:rPr lang="ru-RU" sz="1600" b="1" dirty="0" smtClean="0">
                <a:solidFill>
                  <a:schemeClr val="bg1"/>
                </a:solidFill>
                <a:effectLst>
                  <a:glow rad="101600">
                    <a:srgbClr val="00B05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sz="1600" b="1" dirty="0">
              <a:solidFill>
                <a:schemeClr val="bg1"/>
              </a:solidFill>
              <a:effectLst>
                <a:glow rad="101600">
                  <a:srgbClr val="00B05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TextBox 13"/>
          <p:cNvSpPr txBox="1"/>
          <p:nvPr/>
        </p:nvSpPr>
        <p:spPr>
          <a:xfrm>
            <a:off x="7524211" y="4904187"/>
            <a:ext cx="2672835" cy="1432500"/>
          </a:xfrm>
          <a:prstGeom prst="foldedCorner">
            <a:avLst/>
          </a:prstGeom>
          <a:solidFill>
            <a:srgbClr val="CC0000">
              <a:alpha val="40000"/>
            </a:srgbClr>
          </a:solidFill>
          <a:ln w="19050">
            <a:solidFill>
              <a:schemeClr val="bg1"/>
            </a:solidFill>
          </a:ln>
        </p:spPr>
        <p:txBody>
          <a:bodyPr wrap="square" rtlCol="0">
            <a:spAutoFit/>
          </a:bodyPr>
          <a:lstStyle/>
          <a:p>
            <a:pPr algn="just"/>
            <a:r>
              <a:rPr lang="ru-RU" b="1" dirty="0">
                <a:solidFill>
                  <a:schemeClr val="bg1"/>
                </a:solidFill>
                <a:effectLst>
                  <a:glow rad="101600">
                    <a:srgbClr val="FF000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Общемировой тираж манги «Атака титанов» достиг отметки в 104,7 миллионов </a:t>
            </a:r>
            <a:r>
              <a:rPr lang="ru-RU" b="1" dirty="0" smtClean="0">
                <a:solidFill>
                  <a:schemeClr val="bg1"/>
                </a:solidFill>
                <a:effectLst>
                  <a:glow rad="101600">
                    <a:srgbClr val="FF000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копий.</a:t>
            </a:r>
            <a:endParaRPr lang="ru-RU" b="1" dirty="0">
              <a:solidFill>
                <a:schemeClr val="bg1"/>
              </a:solidFill>
              <a:effectLst>
                <a:glow rad="101600">
                  <a:srgbClr val="FF0000">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Багетная рамка 15"/>
          <p:cNvSpPr/>
          <p:nvPr/>
        </p:nvSpPr>
        <p:spPr>
          <a:xfrm>
            <a:off x="3703278" y="6235639"/>
            <a:ext cx="301062" cy="226572"/>
          </a:xfrm>
          <a:prstGeom prst="bevel">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Багетная рамка 25"/>
          <p:cNvSpPr/>
          <p:nvPr/>
        </p:nvSpPr>
        <p:spPr>
          <a:xfrm>
            <a:off x="6877958" y="6235639"/>
            <a:ext cx="301062" cy="226572"/>
          </a:xfrm>
          <a:prstGeom prst="bevel">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Багетная рамка 28"/>
          <p:cNvSpPr/>
          <p:nvPr/>
        </p:nvSpPr>
        <p:spPr>
          <a:xfrm>
            <a:off x="3724076" y="1971109"/>
            <a:ext cx="301062" cy="226572"/>
          </a:xfrm>
          <a:prstGeom prst="bevel">
            <a:avLst/>
          </a:prstGeom>
          <a:solidFill>
            <a:srgbClr val="C8ADC3"/>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Багетная рамка 29"/>
          <p:cNvSpPr/>
          <p:nvPr/>
        </p:nvSpPr>
        <p:spPr>
          <a:xfrm>
            <a:off x="6877958" y="1971517"/>
            <a:ext cx="301062" cy="226572"/>
          </a:xfrm>
          <a:prstGeom prst="bevel">
            <a:avLst/>
          </a:prstGeom>
          <a:solidFill>
            <a:srgbClr val="D98173"/>
          </a:solidFill>
          <a:ln>
            <a:solidFill>
              <a:srgbClr val="C92A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38" name="Группа 37"/>
          <p:cNvGrpSpPr/>
          <p:nvPr/>
        </p:nvGrpSpPr>
        <p:grpSpPr>
          <a:xfrm>
            <a:off x="0" y="1590234"/>
            <a:ext cx="10596234" cy="5253751"/>
            <a:chOff x="0" y="1608417"/>
            <a:chExt cx="10596234" cy="5253751"/>
          </a:xfrm>
        </p:grpSpPr>
        <p:sp>
          <p:nvSpPr>
            <p:cNvPr id="35" name="Прямоугольник с двумя скругленными противолежащими углами 34"/>
            <p:cNvSpPr/>
            <p:nvPr/>
          </p:nvSpPr>
          <p:spPr>
            <a:xfrm>
              <a:off x="0" y="1856542"/>
              <a:ext cx="10263174" cy="5005626"/>
            </a:xfrm>
            <a:prstGeom prst="round2DiagRect">
              <a:avLst>
                <a:gd name="adj1" fmla="val 16667"/>
                <a:gd name="adj2" fmla="val 0"/>
              </a:avLst>
            </a:prstGeom>
            <a:solidFill>
              <a:schemeClr val="bg1"/>
            </a:solidFill>
            <a:ln>
              <a:solidFill>
                <a:srgbClr val="956D37"/>
              </a:solidFill>
            </a:ln>
          </p:spPr>
          <p:txBody>
            <a:bodyPr wrap="square">
              <a:spAutoFit/>
            </a:bodyPr>
            <a:lstStyle/>
            <a:p>
              <a:pPr indent="457200" algn="just"/>
              <a:r>
                <a:rPr lang="ru-RU" sz="2400" b="1" i="1" dirty="0">
                  <a:latin typeface="Times New Roman" panose="02020603050405020304" pitchFamily="18" charset="0"/>
                  <a:cs typeface="Times New Roman" panose="02020603050405020304" pitchFamily="18" charset="0"/>
                </a:rPr>
                <a:t>Атака Титанов</a:t>
              </a:r>
              <a:r>
                <a:rPr lang="ru-RU"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Shingeki no Kyojin</a:t>
              </a:r>
              <a:r>
                <a:rPr lang="en-US" sz="2400" dirty="0">
                  <a:latin typeface="Times New Roman" panose="02020603050405020304" pitchFamily="18" charset="0"/>
                  <a:cs typeface="Times New Roman" panose="02020603050405020304" pitchFamily="18" charset="0"/>
                </a:rPr>
                <a:t>) — </a:t>
              </a:r>
              <a:r>
                <a:rPr lang="ru-RU" sz="2400" dirty="0">
                  <a:latin typeface="Times New Roman" panose="02020603050405020304" pitchFamily="18" charset="0"/>
                  <a:cs typeface="Times New Roman" panose="02020603050405020304" pitchFamily="18" charset="0"/>
                </a:rPr>
                <a:t>постапокалиптическая манга, написанная и иллюстрированная Хадзимэ Исаямой. Выпускается в ежемесячном журнале </a:t>
              </a:r>
              <a:r>
                <a:rPr lang="en-US" sz="2400" b="1" dirty="0">
                  <a:latin typeface="Times New Roman" panose="02020603050405020304" pitchFamily="18" charset="0"/>
                  <a:cs typeface="Times New Roman" panose="02020603050405020304" pitchFamily="18" charset="0"/>
                </a:rPr>
                <a:t>Bessatsu Shōnen Magazine</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японского издательства </a:t>
              </a:r>
              <a:r>
                <a:rPr lang="en-US" sz="2400" dirty="0">
                  <a:latin typeface="Times New Roman" panose="02020603050405020304" pitchFamily="18" charset="0"/>
                  <a:cs typeface="Times New Roman" panose="02020603050405020304" pitchFamily="18" charset="0"/>
                </a:rPr>
                <a:t>Kodansha</a:t>
              </a:r>
              <a:r>
                <a:rPr lang="ru-RU" sz="2400" dirty="0">
                  <a:latin typeface="Times New Roman" panose="02020603050405020304" pitchFamily="18" charset="0"/>
                  <a:cs typeface="Times New Roman" panose="02020603050405020304" pitchFamily="18" charset="0"/>
                </a:rPr>
                <a:t>.</a:t>
              </a:r>
            </a:p>
            <a:p>
              <a:pPr indent="457200" algn="just" fontAlgn="base"/>
              <a:r>
                <a:rPr lang="ru-RU" sz="2400" dirty="0" smtClean="0">
                  <a:latin typeface="Times New Roman" panose="02020603050405020304" pitchFamily="18" charset="0"/>
                  <a:cs typeface="Times New Roman" panose="02020603050405020304" pitchFamily="18" charset="0"/>
                </a:rPr>
                <a:t>История </a:t>
              </a:r>
              <a:r>
                <a:rPr lang="ru-RU" sz="2400" dirty="0">
                  <a:latin typeface="Times New Roman" panose="02020603050405020304" pitchFamily="18" charset="0"/>
                  <a:cs typeface="Times New Roman" panose="02020603050405020304" pitchFamily="18" charset="0"/>
                </a:rPr>
                <a:t>создания: Хадзимэ Исаяма придумал идею про Титанов, когда пьяный мужчина схватил его воротник в интернет-кафе. Исаяма сказал, что был вдохновлен неспособностью мужчины общаться и </a:t>
              </a:r>
              <a:r>
                <a:rPr lang="ru-RU" sz="2400" dirty="0" smtClean="0">
                  <a:latin typeface="Times New Roman" panose="02020603050405020304" pitchFamily="18" charset="0"/>
                  <a:cs typeface="Times New Roman" panose="02020603050405020304" pitchFamily="18" charset="0"/>
                </a:rPr>
                <a:t>рассуждать даже при том, что они были одного вида. </a:t>
              </a:r>
              <a:r>
                <a:rPr lang="ru-RU" sz="2400" dirty="0">
                  <a:latin typeface="Times New Roman" panose="02020603050405020304" pitchFamily="18" charset="0"/>
                  <a:cs typeface="Times New Roman" panose="02020603050405020304" pitchFamily="18" charset="0"/>
                </a:rPr>
                <a:t>Эта встреча принудила его полагать, что «самое знакомое и страшное животное в мире — на самом деле сам человек». Эта идея передается через Титанов: угрожающие существа, которые, несмотря на их человекоподобные проявления, не имеют ничего человеческого. </a:t>
              </a:r>
            </a:p>
          </p:txBody>
        </p:sp>
        <p:pic>
          <p:nvPicPr>
            <p:cNvPr id="37" name="Рисунок 3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9930114" y="1608417"/>
              <a:ext cx="666120" cy="540239"/>
            </a:xfrm>
            <a:prstGeom prst="rect">
              <a:avLst/>
            </a:prstGeom>
          </p:spPr>
        </p:pic>
      </p:grpSp>
      <p:grpSp>
        <p:nvGrpSpPr>
          <p:cNvPr id="40" name="Группа 39"/>
          <p:cNvGrpSpPr/>
          <p:nvPr/>
        </p:nvGrpSpPr>
        <p:grpSpPr>
          <a:xfrm>
            <a:off x="1515909" y="1558718"/>
            <a:ext cx="9082373" cy="5284301"/>
            <a:chOff x="1496335" y="1608417"/>
            <a:chExt cx="9082373" cy="5284301"/>
          </a:xfrm>
        </p:grpSpPr>
        <p:sp>
          <p:nvSpPr>
            <p:cNvPr id="42" name="Прямоугольник с двумя скругленными противолежащими углами 41"/>
            <p:cNvSpPr/>
            <p:nvPr/>
          </p:nvSpPr>
          <p:spPr>
            <a:xfrm>
              <a:off x="1496335" y="1887092"/>
              <a:ext cx="8748215" cy="5005626"/>
            </a:xfrm>
            <a:prstGeom prst="round2DiagRect">
              <a:avLst>
                <a:gd name="adj1" fmla="val 16667"/>
                <a:gd name="adj2" fmla="val 0"/>
              </a:avLst>
            </a:prstGeom>
            <a:solidFill>
              <a:schemeClr val="bg1"/>
            </a:solidFill>
            <a:ln>
              <a:solidFill>
                <a:srgbClr val="956D37"/>
              </a:solidFill>
            </a:ln>
          </p:spPr>
          <p:txBody>
            <a:bodyPr wrap="square">
              <a:spAutoFit/>
            </a:bodyPr>
            <a:lstStyle/>
            <a:p>
              <a:pPr indent="457200" algn="just" fontAlgn="base"/>
              <a:r>
                <a:rPr lang="ru-RU" sz="2400" b="1" i="1" dirty="0">
                  <a:latin typeface="Times New Roman" panose="02020603050405020304" pitchFamily="18" charset="0"/>
                  <a:cs typeface="Times New Roman" panose="02020603050405020304" pitchFamily="18" charset="0"/>
                </a:rPr>
                <a:t>Хадзимэ </a:t>
              </a:r>
              <a:r>
                <a:rPr lang="ru-RU" sz="2400" b="1" i="1" dirty="0" smtClean="0">
                  <a:latin typeface="Times New Roman" panose="02020603050405020304" pitchFamily="18" charset="0"/>
                  <a:cs typeface="Times New Roman" panose="02020603050405020304" pitchFamily="18" charset="0"/>
                </a:rPr>
                <a:t>Исаяма</a:t>
              </a:r>
              <a:r>
                <a:rPr lang="ru-RU" sz="2400" dirty="0" smtClean="0">
                  <a:latin typeface="Times New Roman" panose="02020603050405020304" pitchFamily="18" charset="0"/>
                  <a:cs typeface="Times New Roman" panose="02020603050405020304" pitchFamily="18" charset="0"/>
                </a:rPr>
                <a:t> </a:t>
              </a:r>
              <a:r>
                <a:rPr lang="en-US" altLang="ja-JP"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один из самых молодых и </a:t>
              </a:r>
              <a:r>
                <a:rPr lang="ru-RU" sz="2400" dirty="0" smtClean="0">
                  <a:latin typeface="Times New Roman" panose="02020603050405020304" pitchFamily="18" charset="0"/>
                  <a:cs typeface="Times New Roman" panose="02020603050405020304" pitchFamily="18" charset="0"/>
                </a:rPr>
                <a:t>популярных </a:t>
              </a:r>
              <a:r>
                <a:rPr lang="ru-RU" sz="2400" dirty="0">
                  <a:latin typeface="Times New Roman" panose="02020603050405020304" pitchFamily="18" charset="0"/>
                  <a:cs typeface="Times New Roman" panose="02020603050405020304" pitchFamily="18" charset="0"/>
                </a:rPr>
                <a:t>современных японских мангак. Выпускник старшей школы Хитарин с техническим уклоном префектуры Оита, профессионального технического училища на базе института дизайна, факультета, специализирующегося на обучении рисованию манги на острове Кюсю. Его имя приобрело мировую известность после успеха манги, а позже аниме, «Атака Титанов» </a:t>
              </a:r>
              <a:r>
                <a:rPr lang="ru-RU"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Shingeki </a:t>
              </a:r>
              <a:r>
                <a:rPr lang="en-US" sz="2400" dirty="0">
                  <a:latin typeface="Times New Roman" panose="02020603050405020304" pitchFamily="18" charset="0"/>
                  <a:cs typeface="Times New Roman" panose="02020603050405020304" pitchFamily="18" charset="0"/>
                </a:rPr>
                <a:t>no </a:t>
              </a:r>
              <a:r>
                <a:rPr lang="en-US" sz="2400" dirty="0" smtClean="0">
                  <a:latin typeface="Times New Roman" panose="02020603050405020304" pitchFamily="18" charset="0"/>
                  <a:cs typeface="Times New Roman" panose="02020603050405020304" pitchFamily="18" charset="0"/>
                </a:rPr>
                <a:t>Kyojin</a:t>
              </a:r>
              <a:r>
                <a:rPr lang="ru-RU"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Среди любителей современной японской культуры Исаяма имеет статус «японского Джорджа Мартина». </a:t>
              </a:r>
              <a:r>
                <a:rPr lang="ru-RU" sz="2400" dirty="0" smtClean="0">
                  <a:latin typeface="Times New Roman" panose="02020603050405020304" pitchFamily="18" charset="0"/>
                  <a:cs typeface="Times New Roman" panose="02020603050405020304" pitchFamily="18" charset="0"/>
                </a:rPr>
                <a:t>Исаяма </a:t>
              </a:r>
              <a:r>
                <a:rPr lang="ru-RU" sz="2400" dirty="0">
                  <a:latin typeface="Times New Roman" panose="02020603050405020304" pitchFamily="18" charset="0"/>
                  <a:cs typeface="Times New Roman" panose="02020603050405020304" pitchFamily="18" charset="0"/>
                </a:rPr>
                <a:t>наделен талантом создавать привлекательных персонажей и безжалостно убивать их. </a:t>
              </a:r>
            </a:p>
          </p:txBody>
        </p:sp>
        <p:pic>
          <p:nvPicPr>
            <p:cNvPr id="39" name="Рисунок 38"/>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9926285" y="1608417"/>
              <a:ext cx="652423" cy="529130"/>
            </a:xfrm>
            <a:prstGeom prst="rect">
              <a:avLst/>
            </a:prstGeom>
          </p:spPr>
        </p:pic>
      </p:grpSp>
      <p:grpSp>
        <p:nvGrpSpPr>
          <p:cNvPr id="45" name="Группа 44"/>
          <p:cNvGrpSpPr/>
          <p:nvPr/>
        </p:nvGrpSpPr>
        <p:grpSpPr>
          <a:xfrm>
            <a:off x="25242" y="1582158"/>
            <a:ext cx="10608635" cy="4109223"/>
            <a:chOff x="13634" y="1593483"/>
            <a:chExt cx="10608635" cy="4109223"/>
          </a:xfrm>
        </p:grpSpPr>
        <p:sp>
          <p:nvSpPr>
            <p:cNvPr id="46" name="Прямоугольник с двумя скругленными противолежащими углами 45"/>
            <p:cNvSpPr/>
            <p:nvPr/>
          </p:nvSpPr>
          <p:spPr>
            <a:xfrm>
              <a:off x="13634" y="1854844"/>
              <a:ext cx="10235906" cy="3847862"/>
            </a:xfrm>
            <a:prstGeom prst="round2DiagRect">
              <a:avLst>
                <a:gd name="adj1" fmla="val 16667"/>
                <a:gd name="adj2" fmla="val 0"/>
              </a:avLst>
            </a:prstGeom>
            <a:solidFill>
              <a:srgbClr val="FFFFFF"/>
            </a:solidFill>
            <a:ln>
              <a:solidFill>
                <a:srgbClr val="846030"/>
              </a:solidFill>
            </a:ln>
          </p:spPr>
          <p:txBody>
            <a:bodyPr wrap="square">
              <a:spAutoFit/>
            </a:bodyPr>
            <a:lstStyle/>
            <a:p>
              <a:pPr indent="457200" algn="just"/>
              <a:r>
                <a:rPr lang="en-US" sz="2000" b="1" dirty="0">
                  <a:latin typeface="Times New Roman" panose="02020603050405020304" pitchFamily="18" charset="0"/>
                  <a:cs typeface="Times New Roman" panose="02020603050405020304" pitchFamily="18" charset="0"/>
                </a:rPr>
                <a:t>Production </a:t>
              </a:r>
              <a:r>
                <a:rPr lang="en-US" sz="2000" b="1" dirty="0" smtClean="0">
                  <a:latin typeface="Times New Roman" panose="02020603050405020304" pitchFamily="18" charset="0"/>
                  <a:cs typeface="Times New Roman" panose="02020603050405020304" pitchFamily="18" charset="0"/>
                </a:rPr>
                <a:t>I.G.</a:t>
              </a:r>
              <a:r>
                <a:rPr lang="ru-RU" sz="2000" dirty="0">
                  <a:latin typeface="Times New Roman" panose="02020603050405020304" pitchFamily="18" charset="0"/>
                  <a:cs typeface="Times New Roman" panose="02020603050405020304" pitchFamily="18" charset="0"/>
                </a:rPr>
                <a:t> — </a:t>
              </a:r>
              <a:r>
                <a:rPr lang="ru-RU" sz="2000" dirty="0" smtClean="0">
                  <a:latin typeface="Times New Roman" panose="02020603050405020304" pitchFamily="18" charset="0"/>
                  <a:cs typeface="Times New Roman" panose="02020603050405020304" pitchFamily="18" charset="0"/>
                </a:rPr>
                <a:t>одна </a:t>
              </a:r>
              <a:r>
                <a:rPr lang="ru-RU" sz="2000" dirty="0">
                  <a:latin typeface="Times New Roman" panose="02020603050405020304" pitchFamily="18" charset="0"/>
                  <a:cs typeface="Times New Roman" panose="02020603050405020304" pitchFamily="18" charset="0"/>
                </a:rPr>
                <a:t>из наиболее известных японских анимационных </a:t>
              </a:r>
              <a:r>
                <a:rPr lang="ru-RU" sz="2000" dirty="0" smtClean="0">
                  <a:latin typeface="Times New Roman" panose="02020603050405020304" pitchFamily="18" charset="0"/>
                  <a:cs typeface="Times New Roman" panose="02020603050405020304" pitchFamily="18" charset="0"/>
                </a:rPr>
                <a:t>студий. </a:t>
              </a:r>
              <a:r>
                <a:rPr lang="ru-RU" sz="2000" dirty="0">
                  <a:latin typeface="Times New Roman" panose="02020603050405020304" pitchFamily="18" charset="0"/>
                  <a:cs typeface="Times New Roman" panose="02020603050405020304" pitchFamily="18" charset="0"/>
                </a:rPr>
                <a:t>Основана 15 декабря 1987 года Мицухисой Исикавой и Такаюки </a:t>
              </a:r>
              <a:r>
                <a:rPr lang="ru-RU" sz="2000" dirty="0" smtClean="0">
                  <a:latin typeface="Times New Roman" panose="02020603050405020304" pitchFamily="18" charset="0"/>
                  <a:cs typeface="Times New Roman" panose="02020603050405020304" pitchFamily="18" charset="0"/>
                </a:rPr>
                <a:t>Гото. Активно сотрудничает </a:t>
              </a:r>
              <a:r>
                <a:rPr lang="ru-RU" sz="2000" dirty="0">
                  <a:latin typeface="Times New Roman" panose="02020603050405020304" pitchFamily="18" charset="0"/>
                  <a:cs typeface="Times New Roman" panose="02020603050405020304" pitchFamily="18" charset="0"/>
                </a:rPr>
                <a:t>с американскими и европейскими дистрибьютерами в распространении собственной </a:t>
              </a:r>
              <a:r>
                <a:rPr lang="ru-RU" sz="2000" dirty="0" smtClean="0">
                  <a:latin typeface="Times New Roman" panose="02020603050405020304" pitchFamily="18" charset="0"/>
                  <a:cs typeface="Times New Roman" panose="02020603050405020304" pitchFamily="18" charset="0"/>
                </a:rPr>
                <a:t>продукции.</a:t>
              </a:r>
            </a:p>
            <a:p>
              <a:pPr indent="457200" algn="just"/>
              <a:r>
                <a:rPr lang="en-US" sz="2000" b="1" dirty="0" smtClean="0">
                  <a:latin typeface="Times New Roman" panose="02020603050405020304" pitchFamily="18" charset="0"/>
                  <a:cs typeface="Times New Roman" panose="02020603050405020304" pitchFamily="18" charset="0"/>
                </a:rPr>
                <a:t>WIT STUDIO</a:t>
              </a:r>
              <a:r>
                <a:rPr lang="ru-RU" sz="2000" b="1"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японская</a:t>
              </a:r>
              <a:r>
                <a:rPr lang="ru-RU" sz="2000" dirty="0">
                  <a:latin typeface="Times New Roman" panose="02020603050405020304" pitchFamily="18" charset="0"/>
                  <a:cs typeface="Times New Roman" panose="02020603050405020304" pitchFamily="18" charset="0"/>
                </a:rPr>
                <a:t> анимационная студия, основанная 1 июня 2012 года продюсерами из </a:t>
              </a:r>
              <a:r>
                <a:rPr lang="en-US" sz="2000" dirty="0">
                  <a:latin typeface="Times New Roman" panose="02020603050405020304" pitchFamily="18" charset="0"/>
                  <a:cs typeface="Times New Roman" panose="02020603050405020304" pitchFamily="18" charset="0"/>
                </a:rPr>
                <a:t>Production I.G </a:t>
              </a:r>
              <a:r>
                <a:rPr lang="ru-RU" sz="2000" dirty="0">
                  <a:latin typeface="Times New Roman" panose="02020603050405020304" pitchFamily="18" charset="0"/>
                  <a:cs typeface="Times New Roman" panose="02020603050405020304" pitchFamily="18" charset="0"/>
                </a:rPr>
                <a:t>Дзёдзи Вада и Тэцуя </a:t>
              </a:r>
              <a:r>
                <a:rPr lang="ru-RU" sz="2000" dirty="0" smtClean="0">
                  <a:latin typeface="Times New Roman" panose="02020603050405020304" pitchFamily="18" charset="0"/>
                  <a:cs typeface="Times New Roman" panose="02020603050405020304" pitchFamily="18" charset="0"/>
                </a:rPr>
                <a:t>Накатакэ. </a:t>
              </a:r>
              <a:r>
                <a:rPr lang="ru-RU" sz="2000" dirty="0">
                  <a:latin typeface="Times New Roman" panose="02020603050405020304" pitchFamily="18" charset="0"/>
                  <a:cs typeface="Times New Roman" panose="02020603050405020304" pitchFamily="18" charset="0"/>
                </a:rPr>
                <a:t>Является дочерней компанией студии </a:t>
              </a:r>
              <a:r>
                <a:rPr lang="en-US" sz="2000" dirty="0">
                  <a:latin typeface="Times New Roman" panose="02020603050405020304" pitchFamily="18" charset="0"/>
                  <a:cs typeface="Times New Roman" panose="02020603050405020304" pitchFamily="18" charset="0"/>
                </a:rPr>
                <a:t>IG </a:t>
              </a:r>
              <a:r>
                <a:rPr lang="en-US" sz="2000" dirty="0" smtClean="0">
                  <a:latin typeface="Times New Roman" panose="02020603050405020304" pitchFamily="18" charset="0"/>
                  <a:cs typeface="Times New Roman" panose="02020603050405020304" pitchFamily="18" charset="0"/>
                </a:rPr>
                <a:t>Port</a:t>
              </a:r>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Студия получила известность </a:t>
              </a:r>
              <a:r>
                <a:rPr lang="ru-RU" sz="2000" dirty="0" smtClean="0">
                  <a:latin typeface="Times New Roman" panose="02020603050405020304" pitchFamily="18" charset="0"/>
                  <a:cs typeface="Times New Roman" panose="02020603050405020304" pitchFamily="18" charset="0"/>
                </a:rPr>
                <a:t>производству </a:t>
              </a:r>
              <a:r>
                <a:rPr lang="ru-RU" sz="2000" dirty="0">
                  <a:latin typeface="Times New Roman" panose="02020603050405020304" pitchFamily="18" charset="0"/>
                  <a:cs typeface="Times New Roman" panose="02020603050405020304" pitchFamily="18" charset="0"/>
                </a:rPr>
                <a:t>первых трёх сезонов «Атака титанов</a:t>
              </a:r>
              <a:r>
                <a:rPr lang="ru-RU" sz="2000" dirty="0" smtClean="0">
                  <a:latin typeface="Times New Roman" panose="02020603050405020304" pitchFamily="18" charset="0"/>
                  <a:cs typeface="Times New Roman" panose="02020603050405020304" pitchFamily="18" charset="0"/>
                </a:rPr>
                <a:t>».</a:t>
              </a:r>
            </a:p>
            <a:p>
              <a:pPr indent="457200" algn="just"/>
              <a:r>
                <a:rPr lang="en-US" sz="2000" b="1" dirty="0">
                  <a:latin typeface="Times New Roman" panose="02020603050405020304" pitchFamily="18" charset="0"/>
                  <a:cs typeface="Times New Roman" panose="02020603050405020304" pitchFamily="18" charset="0"/>
                </a:rPr>
                <a:t>MAPPA </a:t>
              </a:r>
              <a:r>
                <a:rPr lang="en-US" sz="2000" dirty="0">
                  <a:latin typeface="Times New Roman" panose="02020603050405020304" pitchFamily="18" charset="0"/>
                  <a:cs typeface="Times New Roman" panose="02020603050405020304" pitchFamily="18" charset="0"/>
                </a:rPr>
                <a:t> — </a:t>
              </a:r>
              <a:r>
                <a:rPr lang="ru-RU" sz="2000" dirty="0">
                  <a:latin typeface="Times New Roman" panose="02020603050405020304" pitchFamily="18" charset="0"/>
                  <a:cs typeface="Times New Roman" panose="02020603050405020304" pitchFamily="18" charset="0"/>
                </a:rPr>
                <a:t>японская </a:t>
              </a:r>
              <a:r>
                <a:rPr lang="ru-RU" sz="2000" dirty="0" smtClean="0">
                  <a:latin typeface="Times New Roman" panose="02020603050405020304" pitchFamily="18" charset="0"/>
                  <a:cs typeface="Times New Roman" panose="02020603050405020304" pitchFamily="18" charset="0"/>
                </a:rPr>
                <a:t>анимационная</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студия</a:t>
              </a:r>
              <a:r>
                <a:rPr lang="ru-RU" sz="2000" dirty="0">
                  <a:latin typeface="Times New Roman" panose="02020603050405020304" pitchFamily="18" charset="0"/>
                  <a:cs typeface="Times New Roman" panose="02020603050405020304" pitchFamily="18" charset="0"/>
                </a:rPr>
                <a:t>, созданная 14 июня 2011 года Масао Маруямой, создателем и бывшим продюсером студии </a:t>
              </a:r>
              <a:r>
                <a:rPr lang="en-US" sz="2000" dirty="0" smtClean="0">
                  <a:latin typeface="Times New Roman" panose="02020603050405020304" pitchFamily="18" charset="0"/>
                  <a:cs typeface="Times New Roman" panose="02020603050405020304" pitchFamily="18" charset="0"/>
                </a:rPr>
                <a:t>Madhouse</a:t>
              </a:r>
              <a:r>
                <a:rPr lang="ru-RU" sz="2000" dirty="0" smtClean="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a:p>
              <a:pPr indent="457200"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ЭТИ СТУДИИ УЧАСТВОВАЛИ В СОЗДАНИИ АНИМЕ «АТАКА ТИТАНОВ».</a:t>
              </a:r>
              <a:endPar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4" name="Рисунок 43"/>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9939525" y="1593483"/>
              <a:ext cx="682744" cy="553721"/>
            </a:xfrm>
            <a:prstGeom prst="rect">
              <a:avLst/>
            </a:prstGeom>
          </p:spPr>
        </p:pic>
      </p:grpSp>
      <p:grpSp>
        <p:nvGrpSpPr>
          <p:cNvPr id="49" name="Группа 48"/>
          <p:cNvGrpSpPr/>
          <p:nvPr/>
        </p:nvGrpSpPr>
        <p:grpSpPr>
          <a:xfrm>
            <a:off x="6490418" y="1521082"/>
            <a:ext cx="4124453" cy="3274643"/>
            <a:chOff x="6494792" y="1558213"/>
            <a:chExt cx="4124453" cy="3274643"/>
          </a:xfrm>
        </p:grpSpPr>
        <p:sp>
          <p:nvSpPr>
            <p:cNvPr id="51" name="Прямоугольник с двумя скругленными противолежащими углами 50"/>
            <p:cNvSpPr/>
            <p:nvPr/>
          </p:nvSpPr>
          <p:spPr>
            <a:xfrm>
              <a:off x="6494792" y="1870343"/>
              <a:ext cx="3772211" cy="2962513"/>
            </a:xfrm>
            <a:prstGeom prst="round2DiagRect">
              <a:avLst>
                <a:gd name="adj1" fmla="val 16667"/>
                <a:gd name="adj2" fmla="val 0"/>
              </a:avLst>
            </a:prstGeom>
            <a:solidFill>
              <a:srgbClr val="FFFFFF"/>
            </a:solidFill>
            <a:ln>
              <a:solidFill>
                <a:srgbClr val="846030"/>
              </a:solidFill>
            </a:ln>
          </p:spPr>
          <p:txBody>
            <a:bodyPr wrap="square">
              <a:spAutoFit/>
            </a:bodyPr>
            <a:lstStyle/>
            <a:p>
              <a:pPr algn="just" fontAlgn="base"/>
              <a:r>
                <a:rPr lang="ru-RU" sz="2400" b="1" i="1" u="sng" dirty="0" smtClean="0">
                  <a:latin typeface="Times New Roman" panose="02020603050405020304" pitchFamily="18" charset="0"/>
                  <a:cs typeface="Times New Roman" panose="02020603050405020304" pitchFamily="18" charset="0"/>
                </a:rPr>
                <a:t>Аниме:</a:t>
              </a:r>
            </a:p>
            <a:p>
              <a:pPr algn="just" fontAlgn="base"/>
              <a:r>
                <a:rPr lang="ru-RU" sz="24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Сезон 1: 25 эпизодов; </a:t>
              </a:r>
            </a:p>
            <a:p>
              <a:pPr algn="just" fontAlgn="base"/>
              <a:r>
                <a:rPr lang="ru-RU" sz="24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Сезон 2: 12 эпизодов;</a:t>
              </a:r>
            </a:p>
            <a:p>
              <a:pPr algn="just" fontAlgn="base"/>
              <a:r>
                <a:rPr lang="ru-RU" sz="24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Сезон 3: 22 эпизодов;</a:t>
              </a:r>
              <a:endParaRPr lang="ru-RU"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fontAlgn="base"/>
              <a:r>
                <a:rPr lang="ru-RU" sz="24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Сезон 4</a:t>
              </a:r>
              <a:r>
                <a:rPr lang="ru-RU" sz="24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28+ </a:t>
              </a:r>
              <a:r>
                <a:rPr lang="ru-RU" sz="24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эпизодов.</a:t>
              </a:r>
            </a:p>
            <a:p>
              <a:pPr algn="just" fontAlgn="base"/>
              <a:r>
                <a:rPr lang="ru-RU" sz="2400" b="1" i="1" u="sng" dirty="0" smtClean="0">
                  <a:latin typeface="Times New Roman" panose="02020603050405020304" pitchFamily="18" charset="0"/>
                  <a:cs typeface="Times New Roman" panose="02020603050405020304" pitchFamily="18" charset="0"/>
                </a:rPr>
                <a:t>Манга:</a:t>
              </a:r>
            </a:p>
            <a:p>
              <a:pPr algn="just" fontAlgn="base"/>
              <a:r>
                <a:rPr lang="ru-RU" sz="24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139 глав.</a:t>
              </a:r>
            </a:p>
          </p:txBody>
        </p:sp>
        <p:pic>
          <p:nvPicPr>
            <p:cNvPr id="47" name="Рисунок 4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9920388" y="1558213"/>
              <a:ext cx="698857" cy="566790"/>
            </a:xfrm>
            <a:prstGeom prst="rect">
              <a:avLst/>
            </a:prstGeom>
          </p:spPr>
        </p:pic>
      </p:grpSp>
    </p:spTree>
    <p:extLst>
      <p:ext uri="{BB962C8B-B14F-4D97-AF65-F5344CB8AC3E}">
        <p14:creationId xmlns:p14="http://schemas.microsoft.com/office/powerpoint/2010/main" val="2483356285"/>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7033" fill="hold"/>
                                        <p:tgtEl>
                                          <p:spTgt spid="19"/>
                                        </p:tgtEl>
                                      </p:cBhvr>
                                    </p:cmd>
                                  </p:childTnLst>
                                </p:cTn>
                              </p:par>
                              <p:par>
                                <p:cTn id="7" presetID="42" presetClass="entr" presetSubtype="0" fill="hold" nodeType="withEffect">
                                  <p:stCondLst>
                                    <p:cond delay="0"/>
                                  </p:stCondLst>
                                  <p:childTnLst>
                                    <p:set>
                                      <p:cBhvr>
                                        <p:cTn id="8" dur="1" fill="hold">
                                          <p:stCondLst>
                                            <p:cond delay="0"/>
                                          </p:stCondLst>
                                        </p:cTn>
                                        <p:tgtEl>
                                          <p:spTgt spid="22"/>
                                        </p:tgtEl>
                                        <p:attrNameLst>
                                          <p:attrName>style.visibility</p:attrName>
                                        </p:attrNameLst>
                                      </p:cBhvr>
                                      <p:to>
                                        <p:strVal val="visible"/>
                                      </p:to>
                                    </p:set>
                                    <p:animEffect transition="in" filter="fade">
                                      <p:cBhvr>
                                        <p:cTn id="9" dur="1000"/>
                                        <p:tgtEl>
                                          <p:spTgt spid="22"/>
                                        </p:tgtEl>
                                      </p:cBhvr>
                                    </p:animEffect>
                                    <p:anim calcmode="lin" valueType="num">
                                      <p:cBhvr>
                                        <p:cTn id="10" dur="1000" fill="hold"/>
                                        <p:tgtEl>
                                          <p:spTgt spid="22"/>
                                        </p:tgtEl>
                                        <p:attrNameLst>
                                          <p:attrName>ppt_x</p:attrName>
                                        </p:attrNameLst>
                                      </p:cBhvr>
                                      <p:tavLst>
                                        <p:tav tm="0">
                                          <p:val>
                                            <p:strVal val="#ppt_x"/>
                                          </p:val>
                                        </p:tav>
                                        <p:tav tm="100000">
                                          <p:val>
                                            <p:strVal val="#ppt_x"/>
                                          </p:val>
                                        </p:tav>
                                      </p:tavLst>
                                    </p:anim>
                                    <p:anim calcmode="lin" valueType="num">
                                      <p:cBhvr>
                                        <p:cTn id="11" dur="1000" fill="hold"/>
                                        <p:tgtEl>
                                          <p:spTgt spid="22"/>
                                        </p:tgtEl>
                                        <p:attrNameLst>
                                          <p:attrName>ppt_y</p:attrName>
                                        </p:attrNameLst>
                                      </p:cBhvr>
                                      <p:tavLst>
                                        <p:tav tm="0">
                                          <p:val>
                                            <p:strVal val="#ppt_y+.1"/>
                                          </p:val>
                                        </p:tav>
                                        <p:tav tm="100000">
                                          <p:val>
                                            <p:strVal val="#ppt_y"/>
                                          </p:val>
                                        </p:tav>
                                      </p:tavLst>
                                    </p:anim>
                                  </p:childTnLst>
                                </p:cTn>
                              </p:par>
                              <p:par>
                                <p:cTn id="12" presetID="42" presetClass="entr" presetSubtype="0" fill="hold" nodeType="with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fade">
                                      <p:cBhvr>
                                        <p:cTn id="14" dur="1000"/>
                                        <p:tgtEl>
                                          <p:spTgt spid="50"/>
                                        </p:tgtEl>
                                      </p:cBhvr>
                                    </p:animEffect>
                                    <p:anim calcmode="lin" valueType="num">
                                      <p:cBhvr>
                                        <p:cTn id="15" dur="1000" fill="hold"/>
                                        <p:tgtEl>
                                          <p:spTgt spid="50"/>
                                        </p:tgtEl>
                                        <p:attrNameLst>
                                          <p:attrName>ppt_x</p:attrName>
                                        </p:attrNameLst>
                                      </p:cBhvr>
                                      <p:tavLst>
                                        <p:tav tm="0">
                                          <p:val>
                                            <p:strVal val="#ppt_x"/>
                                          </p:val>
                                        </p:tav>
                                        <p:tav tm="100000">
                                          <p:val>
                                            <p:strVal val="#ppt_x"/>
                                          </p:val>
                                        </p:tav>
                                      </p:tavLst>
                                    </p:anim>
                                    <p:anim calcmode="lin" valueType="num">
                                      <p:cBhvr>
                                        <p:cTn id="16" dur="1000" fill="hold"/>
                                        <p:tgtEl>
                                          <p:spTgt spid="50"/>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1000"/>
                                        <p:tgtEl>
                                          <p:spTgt spid="27"/>
                                        </p:tgtEl>
                                      </p:cBhvr>
                                    </p:animEffect>
                                    <p:anim calcmode="lin" valueType="num">
                                      <p:cBhvr>
                                        <p:cTn id="25" dur="1000" fill="hold"/>
                                        <p:tgtEl>
                                          <p:spTgt spid="27"/>
                                        </p:tgtEl>
                                        <p:attrNameLst>
                                          <p:attrName>ppt_x</p:attrName>
                                        </p:attrNameLst>
                                      </p:cBhvr>
                                      <p:tavLst>
                                        <p:tav tm="0">
                                          <p:val>
                                            <p:strVal val="#ppt_x"/>
                                          </p:val>
                                        </p:tav>
                                        <p:tav tm="100000">
                                          <p:val>
                                            <p:strVal val="#ppt_x"/>
                                          </p:val>
                                        </p:tav>
                                      </p:tavLst>
                                    </p:anim>
                                    <p:anim calcmode="lin" valueType="num">
                                      <p:cBhvr>
                                        <p:cTn id="2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27" fill="hold" display="0">
                  <p:stCondLst>
                    <p:cond delay="indefinite"/>
                  </p:stCondLst>
                  <p:endCondLst>
                    <p:cond evt="onStopAudio" delay="0">
                      <p:tgtEl>
                        <p:sldTgt/>
                      </p:tgtEl>
                    </p:cond>
                  </p:endCondLst>
                </p:cTn>
                <p:tgtEl>
                  <p:spTgt spid="19"/>
                </p:tgtEl>
              </p:cMediaNode>
            </p:audio>
            <p:seq concurrent="1" nextAc="seek">
              <p:cTn id="28" restart="whenNotActive" fill="hold" evtFilter="cancelBubble" nodeType="interactiveSeq">
                <p:stCondLst>
                  <p:cond evt="onClick" delay="0">
                    <p:tgtEl>
                      <p:spTgt spid="16"/>
                    </p:tgtEl>
                  </p:cond>
                </p:stCondLst>
                <p:endSync evt="end" delay="0">
                  <p:rtn val="all"/>
                </p:endSync>
                <p:childTnLst>
                  <p:par>
                    <p:cTn id="29" fill="hold">
                      <p:stCondLst>
                        <p:cond delay="0"/>
                      </p:stCondLst>
                      <p:childTnLst>
                        <p:par>
                          <p:cTn id="30" fill="hold">
                            <p:stCondLst>
                              <p:cond delay="0"/>
                            </p:stCondLst>
                            <p:childTnLst>
                              <p:par>
                                <p:cTn id="31" presetID="53" presetClass="entr" presetSubtype="1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fltVal val="0"/>
                                          </p:val>
                                        </p:tav>
                                        <p:tav tm="100000">
                                          <p:val>
                                            <p:strVal val="#ppt_h"/>
                                          </p:val>
                                        </p:tav>
                                      </p:tavLst>
                                    </p:anim>
                                    <p:animEffect transition="in" filter="fade">
                                      <p:cBhvr>
                                        <p:cTn id="35" dur="3000"/>
                                        <p:tgtEl>
                                          <p:spTgt spid="10"/>
                                        </p:tgtEl>
                                      </p:cBhvr>
                                    </p:animEffect>
                                  </p:childTnLst>
                                  <p:subTnLst>
                                    <p:set>
                                      <p:cBhvr override="childStyle">
                                        <p:cTn dur="1" fill="hold" display="0" masterRel="nextClick" afterEffect="1"/>
                                        <p:tgtEl>
                                          <p:spTgt spid="10"/>
                                        </p:tgtEl>
                                        <p:attrNameLst>
                                          <p:attrName>style.visibility</p:attrName>
                                        </p:attrNameLst>
                                      </p:cBhvr>
                                      <p:to>
                                        <p:strVal val="hidden"/>
                                      </p:to>
                                    </p:set>
                                  </p:subTnLst>
                                </p:cTn>
                              </p:par>
                            </p:childTnLst>
                          </p:cTn>
                        </p:par>
                      </p:childTnLst>
                    </p:cTn>
                  </p:par>
                </p:childTnLst>
              </p:cTn>
              <p:nextCondLst>
                <p:cond evt="onClick" delay="0">
                  <p:tgtEl>
                    <p:spTgt spid="16"/>
                  </p:tgtEl>
                </p:cond>
              </p:nextCondLst>
            </p:seq>
            <p:seq concurrent="1" nextAc="seek">
              <p:cTn id="36" restart="whenNotActive" fill="hold" evtFilter="cancelBubble" nodeType="interactiveSeq">
                <p:stCondLst>
                  <p:cond evt="onClick" delay="0">
                    <p:tgtEl>
                      <p:spTgt spid="30"/>
                    </p:tgtEl>
                  </p:cond>
                </p:stCondLst>
                <p:endSync evt="end" delay="0">
                  <p:rtn val="all"/>
                </p:endSync>
                <p:childTnLst>
                  <p:par>
                    <p:cTn id="37" fill="hold">
                      <p:stCondLst>
                        <p:cond delay="0"/>
                      </p:stCondLst>
                      <p:childTnLst>
                        <p:par>
                          <p:cTn id="38" fill="hold">
                            <p:stCondLst>
                              <p:cond delay="0"/>
                            </p:stCondLst>
                            <p:childTnLst>
                              <p:par>
                                <p:cTn id="39" presetID="53" presetClass="entr" presetSubtype="16"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3000" fill="hold"/>
                                        <p:tgtEl>
                                          <p:spTgt spid="14"/>
                                        </p:tgtEl>
                                        <p:attrNameLst>
                                          <p:attrName>ppt_w</p:attrName>
                                        </p:attrNameLst>
                                      </p:cBhvr>
                                      <p:tavLst>
                                        <p:tav tm="0">
                                          <p:val>
                                            <p:fltVal val="0"/>
                                          </p:val>
                                        </p:tav>
                                        <p:tav tm="100000">
                                          <p:val>
                                            <p:strVal val="#ppt_w"/>
                                          </p:val>
                                        </p:tav>
                                      </p:tavLst>
                                    </p:anim>
                                    <p:anim calcmode="lin" valueType="num">
                                      <p:cBhvr>
                                        <p:cTn id="42" dur="3000" fill="hold"/>
                                        <p:tgtEl>
                                          <p:spTgt spid="14"/>
                                        </p:tgtEl>
                                        <p:attrNameLst>
                                          <p:attrName>ppt_h</p:attrName>
                                        </p:attrNameLst>
                                      </p:cBhvr>
                                      <p:tavLst>
                                        <p:tav tm="0">
                                          <p:val>
                                            <p:fltVal val="0"/>
                                          </p:val>
                                        </p:tav>
                                        <p:tav tm="100000">
                                          <p:val>
                                            <p:strVal val="#ppt_h"/>
                                          </p:val>
                                        </p:tav>
                                      </p:tavLst>
                                    </p:anim>
                                    <p:animEffect transition="in" filter="fade">
                                      <p:cBhvr>
                                        <p:cTn id="43" dur="3000"/>
                                        <p:tgtEl>
                                          <p:spTgt spid="14"/>
                                        </p:tgtEl>
                                      </p:cBhvr>
                                    </p:animEffect>
                                  </p:childTnLst>
                                  <p:subTnLst>
                                    <p:set>
                                      <p:cBhvr override="childStyle">
                                        <p:cTn dur="1" fill="hold" display="0" masterRel="nextClick" afterEffect="1"/>
                                        <p:tgtEl>
                                          <p:spTgt spid="14"/>
                                        </p:tgtEl>
                                        <p:attrNameLst>
                                          <p:attrName>style.visibility</p:attrName>
                                        </p:attrNameLst>
                                      </p:cBhvr>
                                      <p:to>
                                        <p:strVal val="hidden"/>
                                      </p:to>
                                    </p:set>
                                  </p:subTnLst>
                                </p:cTn>
                              </p:par>
                            </p:childTnLst>
                          </p:cTn>
                        </p:par>
                      </p:childTnLst>
                    </p:cTn>
                  </p:par>
                </p:childTnLst>
              </p:cTn>
              <p:nextCondLst>
                <p:cond evt="onClick" delay="0">
                  <p:tgtEl>
                    <p:spTgt spid="30"/>
                  </p:tgtEl>
                </p:cond>
              </p:nextCondLst>
            </p:seq>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53" presetClass="entr" presetSubtype="16"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3000" fill="hold"/>
                                        <p:tgtEl>
                                          <p:spTgt spid="12"/>
                                        </p:tgtEl>
                                        <p:attrNameLst>
                                          <p:attrName>ppt_w</p:attrName>
                                        </p:attrNameLst>
                                      </p:cBhvr>
                                      <p:tavLst>
                                        <p:tav tm="0">
                                          <p:val>
                                            <p:fltVal val="0"/>
                                          </p:val>
                                        </p:tav>
                                        <p:tav tm="100000">
                                          <p:val>
                                            <p:strVal val="#ppt_w"/>
                                          </p:val>
                                        </p:tav>
                                      </p:tavLst>
                                    </p:anim>
                                    <p:anim calcmode="lin" valueType="num">
                                      <p:cBhvr>
                                        <p:cTn id="50" dur="3000" fill="hold"/>
                                        <p:tgtEl>
                                          <p:spTgt spid="12"/>
                                        </p:tgtEl>
                                        <p:attrNameLst>
                                          <p:attrName>ppt_h</p:attrName>
                                        </p:attrNameLst>
                                      </p:cBhvr>
                                      <p:tavLst>
                                        <p:tav tm="0">
                                          <p:val>
                                            <p:fltVal val="0"/>
                                          </p:val>
                                        </p:tav>
                                        <p:tav tm="100000">
                                          <p:val>
                                            <p:strVal val="#ppt_h"/>
                                          </p:val>
                                        </p:tav>
                                      </p:tavLst>
                                    </p:anim>
                                    <p:animEffect transition="in" filter="fade">
                                      <p:cBhvr>
                                        <p:cTn id="51" dur="3000"/>
                                        <p:tgtEl>
                                          <p:spTgt spid="12"/>
                                        </p:tgtEl>
                                      </p:cBhvr>
                                    </p:animEffect>
                                  </p:childTnLst>
                                  <p:subTnLst>
                                    <p:set>
                                      <p:cBhvr override="childStyle">
                                        <p:cTn dur="1" fill="hold" display="0" masterRel="nextClick" afterEffect="1"/>
                                        <p:tgtEl>
                                          <p:spTgt spid="12"/>
                                        </p:tgtEl>
                                        <p:attrNameLst>
                                          <p:attrName>style.visibility</p:attrName>
                                        </p:attrNameLst>
                                      </p:cBhvr>
                                      <p:to>
                                        <p:strVal val="hidden"/>
                                      </p:to>
                                    </p:set>
                                  </p:subTnLst>
                                </p:cTn>
                              </p:par>
                            </p:childTnLst>
                          </p:cTn>
                        </p:par>
                      </p:childTnLst>
                    </p:cTn>
                  </p:par>
                </p:childTnLst>
              </p:cTn>
              <p:nextCondLst>
                <p:cond evt="onClick" delay="0">
                  <p:tgtEl>
                    <p:spTgt spid="26"/>
                  </p:tgtEl>
                </p:cond>
              </p:nextCondLst>
            </p:seq>
            <p:seq concurrent="1" nextAc="seek">
              <p:cTn id="52" restart="whenNotActive" fill="hold" evtFilter="cancelBubble" nodeType="interactiveSeq">
                <p:stCondLst>
                  <p:cond evt="onClick" delay="0">
                    <p:tgtEl>
                      <p:spTgt spid="22"/>
                    </p:tgtEl>
                  </p:cond>
                </p:stCondLst>
                <p:endSync evt="end" delay="0">
                  <p:rtn val="all"/>
                </p:endSync>
                <p:childTnLst>
                  <p:par>
                    <p:cTn id="53" fill="hold">
                      <p:stCondLst>
                        <p:cond delay="0"/>
                      </p:stCondLst>
                      <p:childTnLst>
                        <p:par>
                          <p:cTn id="54" fill="hold">
                            <p:stCondLst>
                              <p:cond delay="0"/>
                            </p:stCondLst>
                            <p:childTnLst>
                              <p:par>
                                <p:cTn id="55" presetID="31" presetClass="entr" presetSubtype="0" fill="hold" nodeType="after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1500" fill="hold"/>
                                        <p:tgtEl>
                                          <p:spTgt spid="38"/>
                                        </p:tgtEl>
                                        <p:attrNameLst>
                                          <p:attrName>ppt_w</p:attrName>
                                        </p:attrNameLst>
                                      </p:cBhvr>
                                      <p:tavLst>
                                        <p:tav tm="0">
                                          <p:val>
                                            <p:fltVal val="0"/>
                                          </p:val>
                                        </p:tav>
                                        <p:tav tm="100000">
                                          <p:val>
                                            <p:strVal val="#ppt_w"/>
                                          </p:val>
                                        </p:tav>
                                      </p:tavLst>
                                    </p:anim>
                                    <p:anim calcmode="lin" valueType="num">
                                      <p:cBhvr>
                                        <p:cTn id="58" dur="1500" fill="hold"/>
                                        <p:tgtEl>
                                          <p:spTgt spid="38"/>
                                        </p:tgtEl>
                                        <p:attrNameLst>
                                          <p:attrName>ppt_h</p:attrName>
                                        </p:attrNameLst>
                                      </p:cBhvr>
                                      <p:tavLst>
                                        <p:tav tm="0">
                                          <p:val>
                                            <p:fltVal val="0"/>
                                          </p:val>
                                        </p:tav>
                                        <p:tav tm="100000">
                                          <p:val>
                                            <p:strVal val="#ppt_h"/>
                                          </p:val>
                                        </p:tav>
                                      </p:tavLst>
                                    </p:anim>
                                    <p:anim calcmode="lin" valueType="num">
                                      <p:cBhvr>
                                        <p:cTn id="59" dur="1500" fill="hold"/>
                                        <p:tgtEl>
                                          <p:spTgt spid="38"/>
                                        </p:tgtEl>
                                        <p:attrNameLst>
                                          <p:attrName>style.rotation</p:attrName>
                                        </p:attrNameLst>
                                      </p:cBhvr>
                                      <p:tavLst>
                                        <p:tav tm="0">
                                          <p:val>
                                            <p:fltVal val="90"/>
                                          </p:val>
                                        </p:tav>
                                        <p:tav tm="100000">
                                          <p:val>
                                            <p:fltVal val="0"/>
                                          </p:val>
                                        </p:tav>
                                      </p:tavLst>
                                    </p:anim>
                                    <p:animEffect transition="in" filter="fade">
                                      <p:cBhvr>
                                        <p:cTn id="60" dur="1500"/>
                                        <p:tgtEl>
                                          <p:spTgt spid="38"/>
                                        </p:tgtEl>
                                      </p:cBhvr>
                                    </p:animEffect>
                                  </p:childTnLst>
                                  <p:subTnLst>
                                    <p:set>
                                      <p:cBhvr override="childStyle">
                                        <p:cTn dur="1" fill="hold" display="0" masterRel="nextClick" afterEffect="1"/>
                                        <p:tgtEl>
                                          <p:spTgt spid="38"/>
                                        </p:tgtEl>
                                        <p:attrNameLst>
                                          <p:attrName>style.visibility</p:attrName>
                                        </p:attrNameLst>
                                      </p:cBhvr>
                                      <p:to>
                                        <p:strVal val="hidden"/>
                                      </p:to>
                                    </p:set>
                                  </p:subTnLst>
                                </p:cTn>
                              </p:par>
                            </p:childTnLst>
                          </p:cTn>
                        </p:par>
                      </p:childTnLst>
                    </p:cTn>
                  </p:par>
                </p:childTnLst>
              </p:cTn>
              <p:nextCondLst>
                <p:cond evt="onClick" delay="0">
                  <p:tgtEl>
                    <p:spTgt spid="22"/>
                  </p:tgtEl>
                </p:cond>
              </p:nextCondLst>
            </p:seq>
            <p:seq concurrent="1" nextAc="seek">
              <p:cTn id="61" restart="whenNotActive" fill="hold" evtFilter="cancelBubble" nodeType="interactiveSeq">
                <p:stCondLst>
                  <p:cond evt="onClick" delay="0">
                    <p:tgtEl>
                      <p:spTgt spid="50"/>
                    </p:tgtEl>
                  </p:cond>
                </p:stCondLst>
                <p:endSync evt="end" delay="0">
                  <p:rtn val="all"/>
                </p:endSync>
                <p:childTnLst>
                  <p:par>
                    <p:cTn id="62" fill="hold">
                      <p:stCondLst>
                        <p:cond delay="0"/>
                      </p:stCondLst>
                      <p:childTnLst>
                        <p:par>
                          <p:cTn id="63" fill="hold">
                            <p:stCondLst>
                              <p:cond delay="0"/>
                            </p:stCondLst>
                            <p:childTnLst>
                              <p:par>
                                <p:cTn id="64" presetID="31" presetClass="entr" presetSubtype="0"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1500" fill="hold"/>
                                        <p:tgtEl>
                                          <p:spTgt spid="40"/>
                                        </p:tgtEl>
                                        <p:attrNameLst>
                                          <p:attrName>ppt_w</p:attrName>
                                        </p:attrNameLst>
                                      </p:cBhvr>
                                      <p:tavLst>
                                        <p:tav tm="0">
                                          <p:val>
                                            <p:fltVal val="0"/>
                                          </p:val>
                                        </p:tav>
                                        <p:tav tm="100000">
                                          <p:val>
                                            <p:strVal val="#ppt_w"/>
                                          </p:val>
                                        </p:tav>
                                      </p:tavLst>
                                    </p:anim>
                                    <p:anim calcmode="lin" valueType="num">
                                      <p:cBhvr>
                                        <p:cTn id="67" dur="1500" fill="hold"/>
                                        <p:tgtEl>
                                          <p:spTgt spid="40"/>
                                        </p:tgtEl>
                                        <p:attrNameLst>
                                          <p:attrName>ppt_h</p:attrName>
                                        </p:attrNameLst>
                                      </p:cBhvr>
                                      <p:tavLst>
                                        <p:tav tm="0">
                                          <p:val>
                                            <p:fltVal val="0"/>
                                          </p:val>
                                        </p:tav>
                                        <p:tav tm="100000">
                                          <p:val>
                                            <p:strVal val="#ppt_h"/>
                                          </p:val>
                                        </p:tav>
                                      </p:tavLst>
                                    </p:anim>
                                    <p:anim calcmode="lin" valueType="num">
                                      <p:cBhvr>
                                        <p:cTn id="68" dur="1500" fill="hold"/>
                                        <p:tgtEl>
                                          <p:spTgt spid="40"/>
                                        </p:tgtEl>
                                        <p:attrNameLst>
                                          <p:attrName>style.rotation</p:attrName>
                                        </p:attrNameLst>
                                      </p:cBhvr>
                                      <p:tavLst>
                                        <p:tav tm="0">
                                          <p:val>
                                            <p:fltVal val="90"/>
                                          </p:val>
                                        </p:tav>
                                        <p:tav tm="100000">
                                          <p:val>
                                            <p:fltVal val="0"/>
                                          </p:val>
                                        </p:tav>
                                      </p:tavLst>
                                    </p:anim>
                                    <p:animEffect transition="in" filter="fade">
                                      <p:cBhvr>
                                        <p:cTn id="69" dur="1500"/>
                                        <p:tgtEl>
                                          <p:spTgt spid="40"/>
                                        </p:tgtEl>
                                      </p:cBhvr>
                                    </p:animEffect>
                                  </p:childTnLst>
                                  <p:subTnLst>
                                    <p:set>
                                      <p:cBhvr override="childStyle">
                                        <p:cTn dur="1" fill="hold" display="0" masterRel="nextClick" afterEffect="1"/>
                                        <p:tgtEl>
                                          <p:spTgt spid="40"/>
                                        </p:tgtEl>
                                        <p:attrNameLst>
                                          <p:attrName>style.visibility</p:attrName>
                                        </p:attrNameLst>
                                      </p:cBhvr>
                                      <p:to>
                                        <p:strVal val="hidden"/>
                                      </p:to>
                                    </p:set>
                                  </p:subTnLst>
                                </p:cTn>
                              </p:par>
                            </p:childTnLst>
                          </p:cTn>
                        </p:par>
                      </p:childTnLst>
                    </p:cTn>
                  </p:par>
                </p:childTnLst>
              </p:cTn>
              <p:nextCondLst>
                <p:cond evt="onClick" delay="0">
                  <p:tgtEl>
                    <p:spTgt spid="50"/>
                  </p:tgtEl>
                </p:cond>
              </p:nextCondLst>
            </p:seq>
            <p:seq concurrent="1" nextAc="seek">
              <p:cTn id="70" restart="whenNotActive" fill="hold" evtFilter="cancelBubble" nodeType="interactiveSeq">
                <p:stCondLst>
                  <p:cond evt="onClick" delay="0">
                    <p:tgtEl>
                      <p:spTgt spid="28"/>
                    </p:tgtEl>
                  </p:cond>
                </p:stCondLst>
                <p:endSync evt="end" delay="0">
                  <p:rtn val="all"/>
                </p:endSync>
                <p:childTnLst>
                  <p:par>
                    <p:cTn id="71" fill="hold">
                      <p:stCondLst>
                        <p:cond delay="0"/>
                      </p:stCondLst>
                      <p:childTnLst>
                        <p:par>
                          <p:cTn id="72" fill="hold">
                            <p:stCondLst>
                              <p:cond delay="0"/>
                            </p:stCondLst>
                            <p:childTnLst>
                              <p:par>
                                <p:cTn id="73" presetID="31" presetClass="entr" presetSubtype="0" fill="hold" nodeType="afterEffect">
                                  <p:stCondLst>
                                    <p:cond delay="0"/>
                                  </p:stCondLst>
                                  <p:childTnLst>
                                    <p:set>
                                      <p:cBhvr>
                                        <p:cTn id="74" dur="1" fill="hold">
                                          <p:stCondLst>
                                            <p:cond delay="0"/>
                                          </p:stCondLst>
                                        </p:cTn>
                                        <p:tgtEl>
                                          <p:spTgt spid="45"/>
                                        </p:tgtEl>
                                        <p:attrNameLst>
                                          <p:attrName>style.visibility</p:attrName>
                                        </p:attrNameLst>
                                      </p:cBhvr>
                                      <p:to>
                                        <p:strVal val="visible"/>
                                      </p:to>
                                    </p:set>
                                    <p:anim calcmode="lin" valueType="num">
                                      <p:cBhvr>
                                        <p:cTn id="75" dur="1500" fill="hold"/>
                                        <p:tgtEl>
                                          <p:spTgt spid="45"/>
                                        </p:tgtEl>
                                        <p:attrNameLst>
                                          <p:attrName>ppt_w</p:attrName>
                                        </p:attrNameLst>
                                      </p:cBhvr>
                                      <p:tavLst>
                                        <p:tav tm="0">
                                          <p:val>
                                            <p:fltVal val="0"/>
                                          </p:val>
                                        </p:tav>
                                        <p:tav tm="100000">
                                          <p:val>
                                            <p:strVal val="#ppt_w"/>
                                          </p:val>
                                        </p:tav>
                                      </p:tavLst>
                                    </p:anim>
                                    <p:anim calcmode="lin" valueType="num">
                                      <p:cBhvr>
                                        <p:cTn id="76" dur="1500" fill="hold"/>
                                        <p:tgtEl>
                                          <p:spTgt spid="45"/>
                                        </p:tgtEl>
                                        <p:attrNameLst>
                                          <p:attrName>ppt_h</p:attrName>
                                        </p:attrNameLst>
                                      </p:cBhvr>
                                      <p:tavLst>
                                        <p:tav tm="0">
                                          <p:val>
                                            <p:fltVal val="0"/>
                                          </p:val>
                                        </p:tav>
                                        <p:tav tm="100000">
                                          <p:val>
                                            <p:strVal val="#ppt_h"/>
                                          </p:val>
                                        </p:tav>
                                      </p:tavLst>
                                    </p:anim>
                                    <p:anim calcmode="lin" valueType="num">
                                      <p:cBhvr>
                                        <p:cTn id="77" dur="1500" fill="hold"/>
                                        <p:tgtEl>
                                          <p:spTgt spid="45"/>
                                        </p:tgtEl>
                                        <p:attrNameLst>
                                          <p:attrName>style.rotation</p:attrName>
                                        </p:attrNameLst>
                                      </p:cBhvr>
                                      <p:tavLst>
                                        <p:tav tm="0">
                                          <p:val>
                                            <p:fltVal val="90"/>
                                          </p:val>
                                        </p:tav>
                                        <p:tav tm="100000">
                                          <p:val>
                                            <p:fltVal val="0"/>
                                          </p:val>
                                        </p:tav>
                                      </p:tavLst>
                                    </p:anim>
                                    <p:animEffect transition="in" filter="fade">
                                      <p:cBhvr>
                                        <p:cTn id="78" dur="1500"/>
                                        <p:tgtEl>
                                          <p:spTgt spid="45"/>
                                        </p:tgtEl>
                                      </p:cBhvr>
                                    </p:animEffect>
                                  </p:childTnLst>
                                  <p:subTnLst>
                                    <p:set>
                                      <p:cBhvr override="childStyle">
                                        <p:cTn dur="1" fill="hold" display="0" masterRel="nextClick" afterEffect="1"/>
                                        <p:tgtEl>
                                          <p:spTgt spid="45"/>
                                        </p:tgtEl>
                                        <p:attrNameLst>
                                          <p:attrName>style.visibility</p:attrName>
                                        </p:attrNameLst>
                                      </p:cBhvr>
                                      <p:to>
                                        <p:strVal val="hidden"/>
                                      </p:to>
                                    </p:set>
                                  </p:subTnLst>
                                </p:cTn>
                              </p:par>
                            </p:childTnLst>
                          </p:cTn>
                        </p:par>
                      </p:childTnLst>
                    </p:cTn>
                  </p:par>
                </p:childTnLst>
              </p:cTn>
              <p:nextCondLst>
                <p:cond evt="onClick" delay="0">
                  <p:tgtEl>
                    <p:spTgt spid="28"/>
                  </p:tgtEl>
                </p:cond>
              </p:nextCondLst>
            </p:seq>
            <p:seq concurrent="1" nextAc="seek">
              <p:cTn id="79" restart="whenNotActive" fill="hold" evtFilter="cancelBubble" nodeType="interactiveSeq">
                <p:stCondLst>
                  <p:cond evt="onClick" delay="0">
                    <p:tgtEl>
                      <p:spTgt spid="27"/>
                    </p:tgtEl>
                  </p:cond>
                </p:stCondLst>
                <p:endSync evt="end" delay="0">
                  <p:rtn val="all"/>
                </p:endSync>
                <p:childTnLst>
                  <p:par>
                    <p:cTn id="80" fill="hold">
                      <p:stCondLst>
                        <p:cond delay="0"/>
                      </p:stCondLst>
                      <p:childTnLst>
                        <p:par>
                          <p:cTn id="81" fill="hold">
                            <p:stCondLst>
                              <p:cond delay="0"/>
                            </p:stCondLst>
                            <p:childTnLst>
                              <p:par>
                                <p:cTn id="82" presetID="31" presetClass="entr" presetSubtype="0" fill="hold" nodeType="afterEffect">
                                  <p:stCondLst>
                                    <p:cond delay="0"/>
                                  </p:stCondLst>
                                  <p:childTnLst>
                                    <p:set>
                                      <p:cBhvr>
                                        <p:cTn id="83" dur="1" fill="hold">
                                          <p:stCondLst>
                                            <p:cond delay="0"/>
                                          </p:stCondLst>
                                        </p:cTn>
                                        <p:tgtEl>
                                          <p:spTgt spid="49"/>
                                        </p:tgtEl>
                                        <p:attrNameLst>
                                          <p:attrName>style.visibility</p:attrName>
                                        </p:attrNameLst>
                                      </p:cBhvr>
                                      <p:to>
                                        <p:strVal val="visible"/>
                                      </p:to>
                                    </p:set>
                                    <p:anim calcmode="lin" valueType="num">
                                      <p:cBhvr>
                                        <p:cTn id="84" dur="1500" fill="hold"/>
                                        <p:tgtEl>
                                          <p:spTgt spid="49"/>
                                        </p:tgtEl>
                                        <p:attrNameLst>
                                          <p:attrName>ppt_w</p:attrName>
                                        </p:attrNameLst>
                                      </p:cBhvr>
                                      <p:tavLst>
                                        <p:tav tm="0">
                                          <p:val>
                                            <p:fltVal val="0"/>
                                          </p:val>
                                        </p:tav>
                                        <p:tav tm="100000">
                                          <p:val>
                                            <p:strVal val="#ppt_w"/>
                                          </p:val>
                                        </p:tav>
                                      </p:tavLst>
                                    </p:anim>
                                    <p:anim calcmode="lin" valueType="num">
                                      <p:cBhvr>
                                        <p:cTn id="85" dur="1500" fill="hold"/>
                                        <p:tgtEl>
                                          <p:spTgt spid="49"/>
                                        </p:tgtEl>
                                        <p:attrNameLst>
                                          <p:attrName>ppt_h</p:attrName>
                                        </p:attrNameLst>
                                      </p:cBhvr>
                                      <p:tavLst>
                                        <p:tav tm="0">
                                          <p:val>
                                            <p:fltVal val="0"/>
                                          </p:val>
                                        </p:tav>
                                        <p:tav tm="100000">
                                          <p:val>
                                            <p:strVal val="#ppt_h"/>
                                          </p:val>
                                        </p:tav>
                                      </p:tavLst>
                                    </p:anim>
                                    <p:anim calcmode="lin" valueType="num">
                                      <p:cBhvr>
                                        <p:cTn id="86" dur="1500" fill="hold"/>
                                        <p:tgtEl>
                                          <p:spTgt spid="49"/>
                                        </p:tgtEl>
                                        <p:attrNameLst>
                                          <p:attrName>style.rotation</p:attrName>
                                        </p:attrNameLst>
                                      </p:cBhvr>
                                      <p:tavLst>
                                        <p:tav tm="0">
                                          <p:val>
                                            <p:fltVal val="90"/>
                                          </p:val>
                                        </p:tav>
                                        <p:tav tm="100000">
                                          <p:val>
                                            <p:fltVal val="0"/>
                                          </p:val>
                                        </p:tav>
                                      </p:tavLst>
                                    </p:anim>
                                    <p:animEffect transition="in" filter="fade">
                                      <p:cBhvr>
                                        <p:cTn id="87" dur="1500"/>
                                        <p:tgtEl>
                                          <p:spTgt spid="49"/>
                                        </p:tgtEl>
                                      </p:cBhvr>
                                    </p:animEffect>
                                  </p:childTnLst>
                                  <p:subTnLst>
                                    <p:set>
                                      <p:cBhvr override="childStyle">
                                        <p:cTn dur="1" fill="hold" display="0" masterRel="nextClick" afterEffect="1"/>
                                        <p:tgtEl>
                                          <p:spTgt spid="49"/>
                                        </p:tgtEl>
                                        <p:attrNameLst>
                                          <p:attrName>style.visibility</p:attrName>
                                        </p:attrNameLst>
                                      </p:cBhvr>
                                      <p:to>
                                        <p:strVal val="hidden"/>
                                      </p:to>
                                    </p:set>
                                  </p:subTnLst>
                                </p:cTn>
                              </p:par>
                            </p:childTnLst>
                          </p:cTn>
                        </p:par>
                      </p:childTnLst>
                    </p:cTn>
                  </p:par>
                </p:childTnLst>
              </p:cTn>
              <p:nextCondLst>
                <p:cond evt="onClick" delay="0">
                  <p:tgtEl>
                    <p:spTgt spid="27"/>
                  </p:tgtEl>
                </p:cond>
              </p:nextCondLst>
            </p:seq>
            <p:seq concurrent="1" nextAc="seek">
              <p:cTn id="88" restart="whenNotActive" fill="hold" evtFilter="cancelBubble" nodeType="interactiveSeq">
                <p:stCondLst>
                  <p:cond evt="onClick" delay="0">
                    <p:tgtEl>
                      <p:spTgt spid="29"/>
                    </p:tgtEl>
                  </p:cond>
                </p:stCondLst>
                <p:endSync evt="end" delay="0">
                  <p:rtn val="all"/>
                </p:endSync>
                <p:childTnLst>
                  <p:par>
                    <p:cTn id="89" fill="hold">
                      <p:stCondLst>
                        <p:cond delay="0"/>
                      </p:stCondLst>
                      <p:childTnLst>
                        <p:par>
                          <p:cTn id="90" fill="hold">
                            <p:stCondLst>
                              <p:cond delay="0"/>
                            </p:stCondLst>
                            <p:childTnLst>
                              <p:par>
                                <p:cTn id="91" presetID="53" presetClass="entr" presetSubtype="16" fill="hold" grpId="0"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p:cTn id="93" dur="3000" fill="hold"/>
                                        <p:tgtEl>
                                          <p:spTgt spid="11"/>
                                        </p:tgtEl>
                                        <p:attrNameLst>
                                          <p:attrName>ppt_w</p:attrName>
                                        </p:attrNameLst>
                                      </p:cBhvr>
                                      <p:tavLst>
                                        <p:tav tm="0">
                                          <p:val>
                                            <p:fltVal val="0"/>
                                          </p:val>
                                        </p:tav>
                                        <p:tav tm="100000">
                                          <p:val>
                                            <p:strVal val="#ppt_w"/>
                                          </p:val>
                                        </p:tav>
                                      </p:tavLst>
                                    </p:anim>
                                    <p:anim calcmode="lin" valueType="num">
                                      <p:cBhvr>
                                        <p:cTn id="94" dur="3000" fill="hold"/>
                                        <p:tgtEl>
                                          <p:spTgt spid="11"/>
                                        </p:tgtEl>
                                        <p:attrNameLst>
                                          <p:attrName>ppt_h</p:attrName>
                                        </p:attrNameLst>
                                      </p:cBhvr>
                                      <p:tavLst>
                                        <p:tav tm="0">
                                          <p:val>
                                            <p:fltVal val="0"/>
                                          </p:val>
                                        </p:tav>
                                        <p:tav tm="100000">
                                          <p:val>
                                            <p:strVal val="#ppt_h"/>
                                          </p:val>
                                        </p:tav>
                                      </p:tavLst>
                                    </p:anim>
                                    <p:animEffect transition="in" filter="fade">
                                      <p:cBhvr>
                                        <p:cTn id="95" dur="3000"/>
                                        <p:tgtEl>
                                          <p:spTgt spid="11"/>
                                        </p:tgtEl>
                                      </p:cBhvr>
                                    </p:animEffect>
                                  </p:childTnLst>
                                  <p:subTnLst>
                                    <p:set>
                                      <p:cBhvr override="childStyle">
                                        <p:cTn dur="1" fill="hold" display="0" masterRel="nextClick" afterEffect="1"/>
                                        <p:tgtEl>
                                          <p:spTgt spid="11"/>
                                        </p:tgtEl>
                                        <p:attrNameLst>
                                          <p:attrName>style.visibility</p:attrName>
                                        </p:attrNameLst>
                                      </p:cBhvr>
                                      <p:to>
                                        <p:strVal val="hidden"/>
                                      </p:to>
                                    </p:set>
                                  </p:subTnLst>
                                </p:cTn>
                              </p:par>
                            </p:childTnLst>
                          </p:cTn>
                        </p:par>
                      </p:childTnLst>
                    </p:cTn>
                  </p:par>
                </p:childTnLst>
              </p:cTn>
              <p:nextCondLst>
                <p:cond evt="onClick" delay="0">
                  <p:tgtEl>
                    <p:spTgt spid="29"/>
                  </p:tgtEl>
                </p:cond>
              </p:nextCondLst>
            </p:seq>
            <p:seq concurrent="1" nextAc="seek">
              <p:cTn id="96" restart="whenNotActive" fill="hold" evtFilter="cancelBubble" nodeType="interactiveSeq">
                <p:stCondLst>
                  <p:cond evt="onClick" delay="0">
                    <p:tgtEl>
                      <p:spTgt spid="49"/>
                    </p:tgtEl>
                  </p:cond>
                </p:stCondLst>
                <p:endSync evt="end" delay="0">
                  <p:rtn val="all"/>
                </p:endSync>
                <p:childTnLst>
                  <p:par>
                    <p:cTn id="97" fill="hold">
                      <p:stCondLst>
                        <p:cond delay="0"/>
                      </p:stCondLst>
                      <p:childTnLst>
                        <p:par>
                          <p:cTn id="98" fill="hold">
                            <p:stCondLst>
                              <p:cond delay="0"/>
                            </p:stCondLst>
                            <p:childTnLst>
                              <p:par>
                                <p:cTn id="99" presetID="9" presetClass="exit" presetSubtype="0" fill="hold" nodeType="withEffect">
                                  <p:stCondLst>
                                    <p:cond delay="0"/>
                                  </p:stCondLst>
                                  <p:childTnLst>
                                    <p:animEffect transition="out" filter="dissolve">
                                      <p:cBhvr>
                                        <p:cTn id="100" dur="500"/>
                                        <p:tgtEl>
                                          <p:spTgt spid="49"/>
                                        </p:tgtEl>
                                      </p:cBhvr>
                                    </p:animEffect>
                                    <p:set>
                                      <p:cBhvr>
                                        <p:cTn id="101"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seq concurrent="1" nextAc="seek">
              <p:cTn id="102" restart="whenNotActive" fill="hold" evtFilter="cancelBubble" nodeType="interactiveSeq">
                <p:stCondLst>
                  <p:cond evt="onClick" delay="0">
                    <p:tgtEl>
                      <p:spTgt spid="45"/>
                    </p:tgtEl>
                  </p:cond>
                </p:stCondLst>
                <p:endSync evt="end" delay="0">
                  <p:rtn val="all"/>
                </p:endSync>
                <p:childTnLst>
                  <p:par>
                    <p:cTn id="103" fill="hold">
                      <p:stCondLst>
                        <p:cond delay="0"/>
                      </p:stCondLst>
                      <p:childTnLst>
                        <p:par>
                          <p:cTn id="104" fill="hold">
                            <p:stCondLst>
                              <p:cond delay="0"/>
                            </p:stCondLst>
                            <p:childTnLst>
                              <p:par>
                                <p:cTn id="105" presetID="9" presetClass="exit" presetSubtype="0" fill="hold" nodeType="withEffect">
                                  <p:stCondLst>
                                    <p:cond delay="0"/>
                                  </p:stCondLst>
                                  <p:childTnLst>
                                    <p:animEffect transition="out" filter="dissolve">
                                      <p:cBhvr>
                                        <p:cTn id="106" dur="500"/>
                                        <p:tgtEl>
                                          <p:spTgt spid="45"/>
                                        </p:tgtEl>
                                      </p:cBhvr>
                                    </p:animEffect>
                                    <p:set>
                                      <p:cBhvr>
                                        <p:cTn id="107" dur="1" fill="hold">
                                          <p:stCondLst>
                                            <p:cond delay="499"/>
                                          </p:stCondLst>
                                        </p:cTn>
                                        <p:tgtEl>
                                          <p:spTgt spid="45"/>
                                        </p:tgtEl>
                                        <p:attrNameLst>
                                          <p:attrName>style.visibility</p:attrName>
                                        </p:attrNameLst>
                                      </p:cBhvr>
                                      <p:to>
                                        <p:strVal val="hidden"/>
                                      </p:to>
                                    </p:set>
                                  </p:childTnLst>
                                </p:cTn>
                              </p:par>
                            </p:childTnLst>
                          </p:cTn>
                        </p:par>
                      </p:childTnLst>
                    </p:cTn>
                  </p:par>
                </p:childTnLst>
              </p:cTn>
              <p:nextCondLst>
                <p:cond evt="onClick" delay="0">
                  <p:tgtEl>
                    <p:spTgt spid="45"/>
                  </p:tgtEl>
                </p:cond>
              </p:nextCondLst>
            </p:seq>
            <p:seq concurrent="1" nextAc="seek">
              <p:cTn id="108" restart="whenNotActive" fill="hold" evtFilter="cancelBubble" nodeType="interactiveSeq">
                <p:stCondLst>
                  <p:cond evt="onClick" delay="0">
                    <p:tgtEl>
                      <p:spTgt spid="40"/>
                    </p:tgtEl>
                  </p:cond>
                </p:stCondLst>
                <p:endSync evt="end" delay="0">
                  <p:rtn val="all"/>
                </p:endSync>
                <p:childTnLst>
                  <p:par>
                    <p:cTn id="109" fill="hold">
                      <p:stCondLst>
                        <p:cond delay="0"/>
                      </p:stCondLst>
                      <p:childTnLst>
                        <p:par>
                          <p:cTn id="110" fill="hold">
                            <p:stCondLst>
                              <p:cond delay="0"/>
                            </p:stCondLst>
                            <p:childTnLst>
                              <p:par>
                                <p:cTn id="111" presetID="9" presetClass="exit" presetSubtype="0" fill="hold" nodeType="withEffect">
                                  <p:stCondLst>
                                    <p:cond delay="0"/>
                                  </p:stCondLst>
                                  <p:childTnLst>
                                    <p:animEffect transition="out" filter="dissolve">
                                      <p:cBhvr>
                                        <p:cTn id="112" dur="500"/>
                                        <p:tgtEl>
                                          <p:spTgt spid="40"/>
                                        </p:tgtEl>
                                      </p:cBhvr>
                                    </p:animEffect>
                                    <p:set>
                                      <p:cBhvr>
                                        <p:cTn id="113"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38"/>
                    </p:tgtEl>
                  </p:cond>
                </p:stCondLst>
                <p:endSync evt="end" delay="0">
                  <p:rtn val="all"/>
                </p:endSync>
                <p:childTnLst>
                  <p:par>
                    <p:cTn id="115" fill="hold">
                      <p:stCondLst>
                        <p:cond delay="0"/>
                      </p:stCondLst>
                      <p:childTnLst>
                        <p:par>
                          <p:cTn id="116" fill="hold">
                            <p:stCondLst>
                              <p:cond delay="0"/>
                            </p:stCondLst>
                            <p:childTnLst>
                              <p:par>
                                <p:cTn id="117" presetID="9" presetClass="exit" presetSubtype="0" fill="hold" nodeType="withEffect">
                                  <p:stCondLst>
                                    <p:cond delay="0"/>
                                  </p:stCondLst>
                                  <p:childTnLst>
                                    <p:animEffect transition="out" filter="dissolve">
                                      <p:cBhvr>
                                        <p:cTn id="118" dur="500"/>
                                        <p:tgtEl>
                                          <p:spTgt spid="38"/>
                                        </p:tgtEl>
                                      </p:cBhvr>
                                    </p:animEffect>
                                    <p:set>
                                      <p:cBhvr>
                                        <p:cTn id="119"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20" restart="whenNotActive" fill="hold" evtFilter="cancelBubble" nodeType="interactiveSeq">
                <p:stCondLst>
                  <p:cond evt="onClick" delay="0">
                    <p:tgtEl>
                      <p:spTgt spid="10"/>
                    </p:tgtEl>
                  </p:cond>
                </p:stCondLst>
                <p:endSync evt="end" delay="0">
                  <p:rtn val="all"/>
                </p:endSync>
                <p:childTnLst>
                  <p:par>
                    <p:cTn id="121" fill="hold">
                      <p:stCondLst>
                        <p:cond delay="0"/>
                      </p:stCondLst>
                      <p:childTnLst>
                        <p:par>
                          <p:cTn id="122" fill="hold">
                            <p:stCondLst>
                              <p:cond delay="0"/>
                            </p:stCondLst>
                            <p:childTnLst>
                              <p:par>
                                <p:cTn id="123" presetID="9" presetClass="exit" presetSubtype="0" fill="hold" grpId="1" nodeType="withEffect">
                                  <p:stCondLst>
                                    <p:cond delay="0"/>
                                  </p:stCondLst>
                                  <p:childTnLst>
                                    <p:animEffect transition="out" filter="dissolve">
                                      <p:cBhvr>
                                        <p:cTn id="124" dur="500"/>
                                        <p:tgtEl>
                                          <p:spTgt spid="10"/>
                                        </p:tgtEl>
                                      </p:cBhvr>
                                    </p:animEffect>
                                    <p:set>
                                      <p:cBhvr>
                                        <p:cTn id="125"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26" restart="whenNotActive" fill="hold" evtFilter="cancelBubble" nodeType="interactiveSeq">
                <p:stCondLst>
                  <p:cond evt="onClick" delay="0">
                    <p:tgtEl>
                      <p:spTgt spid="11"/>
                    </p:tgtEl>
                  </p:cond>
                </p:stCondLst>
                <p:endSync evt="end" delay="0">
                  <p:rtn val="all"/>
                </p:endSync>
                <p:childTnLst>
                  <p:par>
                    <p:cTn id="127" fill="hold">
                      <p:stCondLst>
                        <p:cond delay="0"/>
                      </p:stCondLst>
                      <p:childTnLst>
                        <p:par>
                          <p:cTn id="128" fill="hold">
                            <p:stCondLst>
                              <p:cond delay="0"/>
                            </p:stCondLst>
                            <p:childTnLst>
                              <p:par>
                                <p:cTn id="129" presetID="9" presetClass="exit" presetSubtype="0" fill="hold" grpId="1" nodeType="withEffect">
                                  <p:stCondLst>
                                    <p:cond delay="0"/>
                                  </p:stCondLst>
                                  <p:childTnLst>
                                    <p:animEffect transition="out" filter="dissolve">
                                      <p:cBhvr>
                                        <p:cTn id="130" dur="500"/>
                                        <p:tgtEl>
                                          <p:spTgt spid="11"/>
                                        </p:tgtEl>
                                      </p:cBhvr>
                                    </p:animEffect>
                                    <p:set>
                                      <p:cBhvr>
                                        <p:cTn id="131"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132" restart="whenNotActive" fill="hold" evtFilter="cancelBubble" nodeType="interactiveSeq">
                <p:stCondLst>
                  <p:cond evt="onClick" delay="0">
                    <p:tgtEl>
                      <p:spTgt spid="14"/>
                    </p:tgtEl>
                  </p:cond>
                </p:stCondLst>
                <p:endSync evt="end" delay="0">
                  <p:rtn val="all"/>
                </p:endSync>
                <p:childTnLst>
                  <p:par>
                    <p:cTn id="133" fill="hold">
                      <p:stCondLst>
                        <p:cond delay="0"/>
                      </p:stCondLst>
                      <p:childTnLst>
                        <p:par>
                          <p:cTn id="134" fill="hold">
                            <p:stCondLst>
                              <p:cond delay="0"/>
                            </p:stCondLst>
                            <p:childTnLst>
                              <p:par>
                                <p:cTn id="135" presetID="9" presetClass="exit" presetSubtype="0" fill="hold" grpId="1" nodeType="withEffect">
                                  <p:stCondLst>
                                    <p:cond delay="0"/>
                                  </p:stCondLst>
                                  <p:childTnLst>
                                    <p:animEffect transition="out" filter="dissolve">
                                      <p:cBhvr>
                                        <p:cTn id="136" dur="500"/>
                                        <p:tgtEl>
                                          <p:spTgt spid="14"/>
                                        </p:tgtEl>
                                      </p:cBhvr>
                                    </p:animEffect>
                                    <p:set>
                                      <p:cBhvr>
                                        <p:cTn id="13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138" restart="whenNotActive" fill="hold" evtFilter="cancelBubble" nodeType="interactiveSeq">
                <p:stCondLst>
                  <p:cond evt="onClick" delay="0">
                    <p:tgtEl>
                      <p:spTgt spid="12"/>
                    </p:tgtEl>
                  </p:cond>
                </p:stCondLst>
                <p:endSync evt="end" delay="0">
                  <p:rtn val="all"/>
                </p:endSync>
                <p:childTnLst>
                  <p:par>
                    <p:cTn id="139" fill="hold">
                      <p:stCondLst>
                        <p:cond delay="0"/>
                      </p:stCondLst>
                      <p:childTnLst>
                        <p:par>
                          <p:cTn id="140" fill="hold">
                            <p:stCondLst>
                              <p:cond delay="0"/>
                            </p:stCondLst>
                            <p:childTnLst>
                              <p:par>
                                <p:cTn id="141" presetID="9" presetClass="exit" presetSubtype="0" fill="hold" grpId="1" nodeType="withEffect">
                                  <p:stCondLst>
                                    <p:cond delay="0"/>
                                  </p:stCondLst>
                                  <p:childTnLst>
                                    <p:animEffect transition="out" filter="dissolve">
                                      <p:cBhvr>
                                        <p:cTn id="142" dur="500"/>
                                        <p:tgtEl>
                                          <p:spTgt spid="12"/>
                                        </p:tgtEl>
                                      </p:cBhvr>
                                    </p:animEffect>
                                    <p:set>
                                      <p:cBhvr>
                                        <p:cTn id="143"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0" grpId="0" animBg="1"/>
      <p:bldP spid="10" grpId="1" animBg="1"/>
      <p:bldP spid="11" grpId="0" animBg="1"/>
      <p:bldP spid="11" grpId="1" animBg="1"/>
      <p:bldP spid="12" grpId="0" animBg="1"/>
      <p:bldP spid="12" grpId="1" animBg="1"/>
      <p:bldP spid="14" grpId="0" animBg="1"/>
      <p:bldP spid="1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247011" y="1652523"/>
            <a:ext cx="5876207" cy="1464231"/>
          </a:xfrm>
          <a:prstGeom prst="flowChartAlternateProcess">
            <a:avLst/>
          </a:prstGeom>
          <a:solidFill>
            <a:srgbClr val="391A05">
              <a:alpha val="34902"/>
            </a:srgbClr>
          </a:solidFill>
          <a:ln w="12700">
            <a:solidFill>
              <a:srgbClr val="4D2307"/>
            </a:solidFill>
          </a:ln>
        </p:spPr>
        <p:txBody>
          <a:bodyPr wrap="square" rtlCol="0">
            <a:spAutoFit/>
          </a:bodyPr>
          <a:lstStyle/>
          <a:p>
            <a:pPr indent="457200" algn="just"/>
            <a:r>
              <a:rPr lang="ru-RU" sz="1600" i="1" dirty="0" smtClean="0">
                <a:solidFill>
                  <a:schemeClr val="bg1"/>
                </a:solidFill>
                <a:latin typeface="Times New Roman" panose="02020603050405020304" pitchFamily="18" charset="0"/>
                <a:cs typeface="Times New Roman" panose="02020603050405020304" pitchFamily="18" charset="0"/>
              </a:rPr>
              <a:t>Около сотни </a:t>
            </a:r>
            <a:r>
              <a:rPr lang="ru-RU" sz="1600" i="1" dirty="0">
                <a:solidFill>
                  <a:schemeClr val="bg1"/>
                </a:solidFill>
                <a:latin typeface="Times New Roman" panose="02020603050405020304" pitchFamily="18" charset="0"/>
                <a:cs typeface="Times New Roman" panose="02020603050405020304" pitchFamily="18" charset="0"/>
              </a:rPr>
              <a:t>лет назад появились ужасающие гуманоиды. Эти бездумные, возвышающиеся гиганты, прозванные титанами, оказались угрозой жизни, поскольку пожирали любого человека, которого смогут найти, чтобы удовлетворить свой неиссякаемый аппетит. </a:t>
            </a:r>
            <a:endParaRPr lang="ru-RU" sz="1600" i="1" dirty="0" smtClean="0">
              <a:solidFill>
                <a:schemeClr val="bg1"/>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229894" y="3198353"/>
            <a:ext cx="6539319" cy="1464231"/>
          </a:xfrm>
          <a:prstGeom prst="flowChartAlternateProcess">
            <a:avLst/>
          </a:prstGeom>
          <a:solidFill>
            <a:srgbClr val="BD7257">
              <a:alpha val="84706"/>
            </a:srgbClr>
          </a:solidFill>
          <a:ln>
            <a:solidFill>
              <a:srgbClr val="822A0E"/>
            </a:solidFill>
          </a:ln>
        </p:spPr>
        <p:txBody>
          <a:bodyPr wrap="square" rtlCol="0">
            <a:spAutoFit/>
          </a:bodyPr>
          <a:lstStyle/>
          <a:p>
            <a:pPr indent="457200" algn="just"/>
            <a:r>
              <a:rPr lang="ru-RU" sz="1600" i="1" dirty="0">
                <a:solidFill>
                  <a:schemeClr val="bg1"/>
                </a:solidFill>
                <a:latin typeface="Times New Roman" panose="02020603050405020304" pitchFamily="18" charset="0"/>
                <a:cs typeface="Times New Roman" panose="02020603050405020304" pitchFamily="18" charset="0"/>
              </a:rPr>
              <a:t>Дабы защитить себя от этой угрозы, оставшиеся выжившие построили три </a:t>
            </a:r>
            <a:r>
              <a:rPr lang="ru-RU" sz="1600" i="1" dirty="0" smtClean="0">
                <a:solidFill>
                  <a:schemeClr val="bg1"/>
                </a:solidFill>
                <a:latin typeface="Times New Roman" panose="02020603050405020304" pitchFamily="18" charset="0"/>
                <a:cs typeface="Times New Roman" panose="02020603050405020304" pitchFamily="18" charset="0"/>
              </a:rPr>
              <a:t>концентрические 50-метровые</a:t>
            </a:r>
            <a:r>
              <a:rPr lang="ru-RU" sz="1600" i="1" dirty="0">
                <a:solidFill>
                  <a:schemeClr val="bg1"/>
                </a:solidFill>
                <a:latin typeface="Times New Roman" panose="02020603050405020304" pitchFamily="18" charset="0"/>
                <a:cs typeface="Times New Roman" panose="02020603050405020304" pitchFamily="18" charset="0"/>
              </a:rPr>
              <a:t> Стены, именуемые Марией, Розой и Синой, и заключили себя на этой ограниченной территории, забывая всё о внешнем мире и его истории до построения Стен.</a:t>
            </a:r>
          </a:p>
        </p:txBody>
      </p:sp>
      <p:sp>
        <p:nvSpPr>
          <p:cNvPr id="16" name="TextBox 15"/>
          <p:cNvSpPr txBox="1"/>
          <p:nvPr/>
        </p:nvSpPr>
        <p:spPr>
          <a:xfrm>
            <a:off x="235902" y="4744183"/>
            <a:ext cx="6489256" cy="1191816"/>
          </a:xfrm>
          <a:prstGeom prst="flowChartAlternateProcess">
            <a:avLst/>
          </a:prstGeom>
          <a:solidFill>
            <a:srgbClr val="D07C4D">
              <a:alpha val="69804"/>
            </a:srgbClr>
          </a:solidFill>
          <a:ln>
            <a:solidFill>
              <a:schemeClr val="accent2">
                <a:lumMod val="75000"/>
              </a:schemeClr>
            </a:solidFill>
          </a:ln>
        </p:spPr>
        <p:txBody>
          <a:bodyPr wrap="square" rtlCol="0">
            <a:spAutoFit/>
          </a:bodyPr>
          <a:lstStyle/>
          <a:p>
            <a:pPr indent="457200" algn="just"/>
            <a:r>
              <a:rPr lang="ru-RU" sz="1600" i="1" dirty="0">
                <a:solidFill>
                  <a:schemeClr val="bg1"/>
                </a:solidFill>
                <a:latin typeface="Times New Roman" panose="02020603050405020304" pitchFamily="18" charset="0"/>
                <a:cs typeface="Times New Roman" panose="02020603050405020304" pitchFamily="18" charset="0"/>
              </a:rPr>
              <a:t>Сейчас в стенах царит мир, а жители не видели чудовищ уже много лет. Эрен Йегер, Микаса Аккерман и Армин Арлерт мечтали пережить то, что может предложить мир. Они выросли на историях о жизни за стенами. </a:t>
            </a:r>
            <a:endParaRPr lang="ru-RU" sz="1600" i="1" dirty="0">
              <a:solidFill>
                <a:schemeClr val="bg1"/>
              </a:solidFill>
            </a:endParaRPr>
          </a:p>
        </p:txBody>
      </p:sp>
      <p:sp>
        <p:nvSpPr>
          <p:cNvPr id="17" name="TextBox 16"/>
          <p:cNvSpPr txBox="1"/>
          <p:nvPr/>
        </p:nvSpPr>
        <p:spPr>
          <a:xfrm>
            <a:off x="247011" y="6045565"/>
            <a:ext cx="6824951" cy="646986"/>
          </a:xfrm>
          <a:prstGeom prst="flowChartAlternateProcess">
            <a:avLst/>
          </a:prstGeom>
          <a:solidFill>
            <a:srgbClr val="954E27">
              <a:alpha val="54902"/>
            </a:srgbClr>
          </a:solidFill>
          <a:ln>
            <a:solidFill>
              <a:srgbClr val="863D0C"/>
            </a:solidFill>
          </a:ln>
        </p:spPr>
        <p:txBody>
          <a:bodyPr wrap="square" rtlCol="0">
            <a:spAutoFit/>
          </a:bodyPr>
          <a:lstStyle/>
          <a:p>
            <a:pPr indent="457200" algn="just"/>
            <a:r>
              <a:rPr lang="ru-RU" sz="1600" i="1" dirty="0">
                <a:solidFill>
                  <a:schemeClr val="bg1"/>
                </a:solidFill>
                <a:latin typeface="Times New Roman" panose="02020603050405020304" pitchFamily="18" charset="0"/>
                <a:cs typeface="Times New Roman" panose="02020603050405020304" pitchFamily="18" charset="0"/>
              </a:rPr>
              <a:t>Но хрупкость этого мира внезапно пошатнулась: стену атаковал 60-метровый титан, а вместе с ним и Бронированный</a:t>
            </a:r>
            <a:r>
              <a:rPr lang="ru-RU" sz="1600" i="1" dirty="0" smtClean="0">
                <a:solidFill>
                  <a:schemeClr val="bg1"/>
                </a:solidFill>
                <a:latin typeface="Times New Roman" panose="02020603050405020304" pitchFamily="18" charset="0"/>
                <a:cs typeface="Times New Roman" panose="02020603050405020304" pitchFamily="18" charset="0"/>
              </a:rPr>
              <a:t>.</a:t>
            </a:r>
            <a:endParaRPr lang="ru-RU" sz="1600" i="1" dirty="0">
              <a:solidFill>
                <a:schemeClr val="bg1"/>
              </a:solidFill>
              <a:latin typeface="Times New Roman" panose="02020603050405020304" pitchFamily="18" charset="0"/>
              <a:cs typeface="Times New Roman" panose="02020603050405020304" pitchFamily="18" charset="0"/>
            </a:endParaRPr>
          </a:p>
        </p:txBody>
      </p:sp>
      <p:pic>
        <p:nvPicPr>
          <p:cNvPr id="29" name="первый звуккк">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64167" y="1277250"/>
            <a:ext cx="301003" cy="301003"/>
          </a:xfrm>
          <a:prstGeom prst="rect">
            <a:avLst/>
          </a:prstGeom>
        </p:spPr>
      </p:pic>
      <p:pic>
        <p:nvPicPr>
          <p:cNvPr id="30" name="второй звуккк">
            <a:hlinkClick r:id="" action="ppaction://media"/>
          </p:cNvPr>
          <p:cNvPicPr>
            <a:picLocks noChangeAspect="1"/>
          </p:cNvPicPr>
          <p:nvPr>
            <a:audioFile r:link="rId4"/>
            <p:extLst>
              <p:ext uri="{DAA4B4D4-6D71-4841-9C94-3DE7FCFB9230}">
                <p14:media xmlns:p14="http://schemas.microsoft.com/office/powerpoint/2010/main" r:embed="rId3">
                  <p14:fade in="250"/>
                </p14:media>
              </p:ext>
            </p:extLst>
          </p:nvPr>
        </p:nvPicPr>
        <p:blipFill>
          <a:blip r:embed="rId10"/>
          <a:stretch>
            <a:fillRect/>
          </a:stretch>
        </p:blipFill>
        <p:spPr>
          <a:xfrm>
            <a:off x="69292" y="3256114"/>
            <a:ext cx="266769" cy="266769"/>
          </a:xfrm>
          <a:prstGeom prst="rect">
            <a:avLst/>
          </a:prstGeom>
        </p:spPr>
      </p:pic>
      <p:pic>
        <p:nvPicPr>
          <p:cNvPr id="31" name="третий звуккк">
            <a:hlinkClick r:id="" action="ppaction://media"/>
          </p:cNvPr>
          <p:cNvPicPr>
            <a:picLocks noChangeAspect="1"/>
          </p:cNvPicPr>
          <p:nvPr>
            <a:audioFile r:link="rId6"/>
            <p:extLst>
              <p:ext uri="{DAA4B4D4-6D71-4841-9C94-3DE7FCFB9230}">
                <p14:media xmlns:p14="http://schemas.microsoft.com/office/powerpoint/2010/main" r:embed="rId5">
                  <p14:fade in="250"/>
                </p14:media>
              </p:ext>
            </p:extLst>
          </p:nvPr>
        </p:nvPicPr>
        <p:blipFill>
          <a:blip r:embed="rId10"/>
          <a:stretch>
            <a:fillRect/>
          </a:stretch>
        </p:blipFill>
        <p:spPr>
          <a:xfrm>
            <a:off x="178791" y="4899505"/>
            <a:ext cx="331670" cy="331670"/>
          </a:xfrm>
          <a:prstGeom prst="rect">
            <a:avLst/>
          </a:prstGeom>
        </p:spPr>
      </p:pic>
      <p:pic>
        <p:nvPicPr>
          <p:cNvPr id="32" name="четвертый звуккк">
            <a:hlinkClick r:id="" action="ppaction://media"/>
          </p:cNvPr>
          <p:cNvPicPr>
            <a:picLocks noChangeAspect="1"/>
          </p:cNvPicPr>
          <p:nvPr>
            <a:audioFile r:link="rId8"/>
            <p:extLst>
              <p:ext uri="{DAA4B4D4-6D71-4841-9C94-3DE7FCFB9230}">
                <p14:media xmlns:p14="http://schemas.microsoft.com/office/powerpoint/2010/main" r:embed="rId7">
                  <p14:fade in="750"/>
                </p14:media>
              </p:ext>
            </p:extLst>
          </p:nvPr>
        </p:nvPicPr>
        <p:blipFill>
          <a:blip r:embed="rId10"/>
          <a:stretch>
            <a:fillRect/>
          </a:stretch>
        </p:blipFill>
        <p:spPr>
          <a:xfrm>
            <a:off x="75174" y="6137848"/>
            <a:ext cx="300543" cy="300543"/>
          </a:xfrm>
          <a:prstGeom prst="rect">
            <a:avLst/>
          </a:prstGeom>
        </p:spPr>
      </p:pic>
      <p:sp>
        <p:nvSpPr>
          <p:cNvPr id="50" name="Заголовок 1"/>
          <p:cNvSpPr>
            <a:spLocks noGrp="1"/>
          </p:cNvSpPr>
          <p:nvPr>
            <p:ph type="title"/>
          </p:nvPr>
        </p:nvSpPr>
        <p:spPr>
          <a:xfrm>
            <a:off x="344703" y="148281"/>
            <a:ext cx="4243466" cy="614148"/>
          </a:xfrm>
          <a:noFill/>
          <a:ln>
            <a:noFill/>
          </a:ln>
        </p:spPr>
        <p:txBody>
          <a:bodyPr>
            <a:prstTxWarp prst="textWave1">
              <a:avLst/>
            </a:prstTxWarp>
          </a:bodyPr>
          <a:lstStyle/>
          <a:p>
            <a:pPr>
              <a:lnSpc>
                <a:spcPct val="50000"/>
              </a:lnSpc>
            </a:pPr>
            <a:r>
              <a:rPr lang="ru-RU" b="1" dirty="0" smtClean="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11" action="ppaction://hlinksldjump"/>
              </a:rPr>
              <a:t>Атака титанов</a:t>
            </a:r>
            <a:endParaRPr lang="ru-RU" b="1" dirty="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11" action="ppaction://hlinksldjump"/>
            </a:endParaRPr>
          </a:p>
        </p:txBody>
      </p:sp>
      <p:sp>
        <p:nvSpPr>
          <p:cNvPr id="51" name="Скругленный прямоугольник 50">
            <a:hlinkClick r:id="rId12" action="ppaction://hlinksldjump"/>
          </p:cNvPr>
          <p:cNvSpPr/>
          <p:nvPr/>
        </p:nvSpPr>
        <p:spPr>
          <a:xfrm>
            <a:off x="1320720" y="1056891"/>
            <a:ext cx="1884757" cy="424588"/>
          </a:xfrm>
          <a:prstGeom prst="roundRect">
            <a:avLst/>
          </a:prstGeom>
          <a:solidFill>
            <a:srgbClr val="E0B291">
              <a:alpha val="52549"/>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reflection blurRad="6350" stA="55000" endA="300" endPos="45500" dir="5400000" sy="-100000" algn="bl" rotWithShape="0"/>
                </a:effectLst>
                <a:latin typeface="Times New Roman" panose="02020603050405020304" pitchFamily="18" charset="0"/>
                <a:cs typeface="Times New Roman" panose="02020603050405020304" pitchFamily="18" charset="0"/>
              </a:rPr>
              <a:t>Аннотация</a:t>
            </a:r>
            <a:endParaRPr lang="ru-RU" sz="2000" b="1" dirty="0">
              <a:effectLst>
                <a:outerShdw blurRad="38100" dist="38100" dir="2700000" algn="tl">
                  <a:srgbClr val="000000">
                    <a:alpha val="43137"/>
                  </a:srgbClr>
                </a:outerShdw>
                <a:reflection blurRad="6350" stA="55000" endA="300" endPos="45500" dir="5400000" sy="-100000" algn="bl" rotWithShape="0"/>
              </a:effectLst>
              <a:latin typeface="Times New Roman" panose="02020603050405020304" pitchFamily="18" charset="0"/>
              <a:cs typeface="Times New Roman" panose="02020603050405020304" pitchFamily="18" charset="0"/>
            </a:endParaRPr>
          </a:p>
        </p:txBody>
      </p:sp>
      <p:sp>
        <p:nvSpPr>
          <p:cNvPr id="52" name="Скругленный прямоугольник 51">
            <a:hlinkClick r:id="rId13" action="ppaction://hlinksldjump"/>
          </p:cNvPr>
          <p:cNvSpPr/>
          <p:nvPr/>
        </p:nvSpPr>
        <p:spPr>
          <a:xfrm>
            <a:off x="3031819" y="885847"/>
            <a:ext cx="2484780" cy="472214"/>
          </a:xfrm>
          <a:prstGeom prst="roundRect">
            <a:avLst/>
          </a:prstGeom>
          <a:solidFill>
            <a:srgbClr val="CEB595">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Прародительница</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3" name="Скругленный прямоугольник 52">
            <a:hlinkClick r:id="rId14" action="ppaction://hlinksldjump"/>
          </p:cNvPr>
          <p:cNvSpPr/>
          <p:nvPr/>
        </p:nvSpPr>
        <p:spPr>
          <a:xfrm>
            <a:off x="5289730" y="661750"/>
            <a:ext cx="2500806" cy="449705"/>
          </a:xfrm>
          <a:prstGeom prst="roundRect">
            <a:avLst/>
          </a:prstGeom>
          <a:solidFill>
            <a:srgbClr val="D9B892">
              <a:alpha val="85098"/>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Разумные титаны</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4" name="Скругленный прямоугольник 53">
            <a:hlinkClick r:id="rId15" action="ppaction://hlinksldjump"/>
          </p:cNvPr>
          <p:cNvSpPr/>
          <p:nvPr/>
        </p:nvSpPr>
        <p:spPr>
          <a:xfrm>
            <a:off x="7619223" y="449456"/>
            <a:ext cx="1735687" cy="424588"/>
          </a:xfrm>
          <a:prstGeom prst="roundRect">
            <a:avLst/>
          </a:prstGeom>
          <a:solidFill>
            <a:srgbClr val="CEB98E">
              <a:alpha val="6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Разделение</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5" name="Скругленный прямоугольник 54">
            <a:hlinkClick r:id="rId16" action="ppaction://hlinksldjump"/>
          </p:cNvPr>
          <p:cNvSpPr/>
          <p:nvPr/>
        </p:nvSpPr>
        <p:spPr>
          <a:xfrm>
            <a:off x="9193658" y="226322"/>
            <a:ext cx="1706494" cy="435428"/>
          </a:xfrm>
          <a:prstGeom prst="roundRect">
            <a:avLst/>
          </a:prstGeom>
          <a:solidFill>
            <a:srgbClr val="D5B37E">
              <a:alpha val="85098"/>
            </a:srgbClr>
          </a:solidFill>
          <a:ln>
            <a:solidFill>
              <a:schemeClr val="bg1">
                <a:alpha val="8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Персонажи</a:t>
            </a:r>
          </a:p>
        </p:txBody>
      </p:sp>
      <p:sp>
        <p:nvSpPr>
          <p:cNvPr id="56" name="Скругленный прямоугольник 55">
            <a:hlinkClick r:id="rId17" action="ppaction://hlinksldjump"/>
          </p:cNvPr>
          <p:cNvSpPr/>
          <p:nvPr/>
        </p:nvSpPr>
        <p:spPr>
          <a:xfrm>
            <a:off x="10747468" y="0"/>
            <a:ext cx="1444532" cy="419725"/>
          </a:xfrm>
          <a:prstGeom prst="roundRect">
            <a:avLst/>
          </a:prstGeom>
          <a:solidFill>
            <a:srgbClr val="CCA57A">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Войска</a:t>
            </a:r>
          </a:p>
        </p:txBody>
      </p:sp>
      <p:pic>
        <p:nvPicPr>
          <p:cNvPr id="13" name="Рисунок 12"/>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836307" y="657923"/>
            <a:ext cx="3482191" cy="1960473"/>
          </a:xfrm>
          <a:prstGeom prst="ellipse">
            <a:avLst/>
          </a:prstGeom>
          <a:ln>
            <a:noFill/>
          </a:ln>
          <a:effectLst>
            <a:softEdge rad="112500"/>
          </a:effectLst>
        </p:spPr>
      </p:pic>
      <p:pic>
        <p:nvPicPr>
          <p:cNvPr id="19" name="Рисунок 18"/>
          <p:cNvPicPr>
            <a:picLocks noChangeAspect="1"/>
          </p:cNvPicPr>
          <p:nvPr/>
        </p:nvPicPr>
        <p:blipFill rotWithShape="1">
          <a:blip r:embed="rId19" cstate="print">
            <a:extLst>
              <a:ext uri="{28A0092B-C50C-407E-A947-70E740481C1C}">
                <a14:useLocalDpi xmlns:a14="http://schemas.microsoft.com/office/drawing/2010/main" val="0"/>
              </a:ext>
            </a:extLst>
          </a:blip>
          <a:srcRect l="-324" t="1153" r="324" b="-1153"/>
          <a:stretch/>
        </p:blipFill>
        <p:spPr>
          <a:xfrm>
            <a:off x="6123218" y="1145793"/>
            <a:ext cx="2384741" cy="1341417"/>
          </a:xfrm>
          <a:prstGeom prst="ellipse">
            <a:avLst/>
          </a:prstGeom>
          <a:ln>
            <a:noFill/>
          </a:ln>
          <a:effectLst>
            <a:softEdge rad="112500"/>
          </a:effectLst>
        </p:spPr>
      </p:pic>
      <p:pic>
        <p:nvPicPr>
          <p:cNvPr id="14" name="Рисунок 13"/>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7484509" y="1400445"/>
            <a:ext cx="2768690" cy="1557388"/>
          </a:xfrm>
          <a:prstGeom prst="ellipse">
            <a:avLst/>
          </a:prstGeom>
          <a:ln>
            <a:noFill/>
          </a:ln>
          <a:effectLst>
            <a:softEdge rad="112500"/>
          </a:effectLst>
        </p:spPr>
      </p:pic>
      <p:pic>
        <p:nvPicPr>
          <p:cNvPr id="37" name="Рисунок 36"/>
          <p:cNvPicPr>
            <a:picLocks noChangeAspect="1"/>
          </p:cNvPicPr>
          <p:nvPr/>
        </p:nvPicPr>
        <p:blipFill>
          <a:blip r:embed="rId21" cstate="print">
            <a:extLst>
              <a:ext uri="{28A0092B-C50C-407E-A947-70E740481C1C}">
                <a14:useLocalDpi xmlns:a14="http://schemas.microsoft.com/office/drawing/2010/main" val="0"/>
              </a:ext>
            </a:extLst>
          </a:blip>
          <a:srcRect l="26520" t="47920" r="20439" b="5259"/>
          <a:stretch>
            <a:fillRect/>
          </a:stretch>
        </p:blipFill>
        <p:spPr>
          <a:xfrm flipH="1">
            <a:off x="293606" y="1741684"/>
            <a:ext cx="527776" cy="262061"/>
          </a:xfrm>
          <a:custGeom>
            <a:avLst/>
            <a:gdLst>
              <a:gd name="connsiteX0" fmla="*/ 439796 w 527776"/>
              <a:gd name="connsiteY0" fmla="*/ 0 h 262061"/>
              <a:gd name="connsiteX1" fmla="*/ 87980 w 527776"/>
              <a:gd name="connsiteY1" fmla="*/ 0 h 262061"/>
              <a:gd name="connsiteX2" fmla="*/ 0 w 527776"/>
              <a:gd name="connsiteY2" fmla="*/ 131031 h 262061"/>
              <a:gd name="connsiteX3" fmla="*/ 87980 w 527776"/>
              <a:gd name="connsiteY3" fmla="*/ 262061 h 262061"/>
              <a:gd name="connsiteX4" fmla="*/ 439796 w 527776"/>
              <a:gd name="connsiteY4" fmla="*/ 262061 h 262061"/>
              <a:gd name="connsiteX5" fmla="*/ 527776 w 527776"/>
              <a:gd name="connsiteY5" fmla="*/ 131031 h 262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776" h="262061">
                <a:moveTo>
                  <a:pt x="439796" y="0"/>
                </a:moveTo>
                <a:lnTo>
                  <a:pt x="87980" y="0"/>
                </a:lnTo>
                <a:cubicBezTo>
                  <a:pt x="39372" y="0"/>
                  <a:pt x="0" y="58676"/>
                  <a:pt x="0" y="131031"/>
                </a:cubicBezTo>
                <a:cubicBezTo>
                  <a:pt x="0" y="203386"/>
                  <a:pt x="39372" y="262061"/>
                  <a:pt x="87980" y="262061"/>
                </a:cubicBezTo>
                <a:lnTo>
                  <a:pt x="439796" y="262061"/>
                </a:lnTo>
                <a:lnTo>
                  <a:pt x="527776" y="131031"/>
                </a:lnTo>
                <a:close/>
              </a:path>
            </a:pathLst>
          </a:custGeom>
          <a:ln>
            <a:solidFill>
              <a:schemeClr val="bg1"/>
            </a:solidFill>
          </a:ln>
        </p:spPr>
      </p:pic>
      <p:pic>
        <p:nvPicPr>
          <p:cNvPr id="26" name="Рисунок 25"/>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6865597" y="2842982"/>
            <a:ext cx="2169133" cy="2067907"/>
          </a:xfrm>
          <a:prstGeom prst="ellipse">
            <a:avLst/>
          </a:prstGeom>
          <a:ln>
            <a:noFill/>
          </a:ln>
          <a:effectLst>
            <a:softEdge rad="112500"/>
          </a:effectLst>
        </p:spPr>
      </p:pic>
      <p:pic>
        <p:nvPicPr>
          <p:cNvPr id="57" name="Рисунок 56"/>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9715376" y="2644266"/>
            <a:ext cx="2530707" cy="1423522"/>
          </a:xfrm>
          <a:prstGeom prst="ellipse">
            <a:avLst/>
          </a:prstGeom>
          <a:ln>
            <a:noFill/>
          </a:ln>
          <a:effectLst>
            <a:softEdge rad="112500"/>
          </a:effectLst>
        </p:spPr>
      </p:pic>
      <p:pic>
        <p:nvPicPr>
          <p:cNvPr id="44" name="Рисунок 43"/>
          <p:cNvPicPr>
            <a:picLocks noChangeAspect="1"/>
          </p:cNvPicPr>
          <p:nvPr/>
        </p:nvPicPr>
        <p:blipFill>
          <a:blip r:embed="rId24" cstate="print">
            <a:extLst>
              <a:ext uri="{28A0092B-C50C-407E-A947-70E740481C1C}">
                <a14:useLocalDpi xmlns:a14="http://schemas.microsoft.com/office/drawing/2010/main" val="0"/>
              </a:ext>
            </a:extLst>
          </a:blip>
          <a:srcRect l="34419" t="45194" r="34419" b="27274"/>
          <a:stretch>
            <a:fillRect/>
          </a:stretch>
        </p:blipFill>
        <p:spPr>
          <a:xfrm>
            <a:off x="264455" y="3291901"/>
            <a:ext cx="527776" cy="262368"/>
          </a:xfrm>
          <a:custGeom>
            <a:avLst/>
            <a:gdLst>
              <a:gd name="connsiteX0" fmla="*/ 87980 w 527776"/>
              <a:gd name="connsiteY0" fmla="*/ 0 h 262368"/>
              <a:gd name="connsiteX1" fmla="*/ 439796 w 527776"/>
              <a:gd name="connsiteY1" fmla="*/ 0 h 262368"/>
              <a:gd name="connsiteX2" fmla="*/ 527776 w 527776"/>
              <a:gd name="connsiteY2" fmla="*/ 131184 h 262368"/>
              <a:gd name="connsiteX3" fmla="*/ 439796 w 527776"/>
              <a:gd name="connsiteY3" fmla="*/ 262368 h 262368"/>
              <a:gd name="connsiteX4" fmla="*/ 87980 w 527776"/>
              <a:gd name="connsiteY4" fmla="*/ 262368 h 262368"/>
              <a:gd name="connsiteX5" fmla="*/ 0 w 527776"/>
              <a:gd name="connsiteY5" fmla="*/ 131184 h 262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776" h="262368">
                <a:moveTo>
                  <a:pt x="87980" y="0"/>
                </a:moveTo>
                <a:lnTo>
                  <a:pt x="439796" y="0"/>
                </a:lnTo>
                <a:cubicBezTo>
                  <a:pt x="488404" y="0"/>
                  <a:pt x="527776" y="58744"/>
                  <a:pt x="527776" y="131184"/>
                </a:cubicBezTo>
                <a:cubicBezTo>
                  <a:pt x="527776" y="203624"/>
                  <a:pt x="488404" y="262368"/>
                  <a:pt x="439796" y="262368"/>
                </a:cubicBezTo>
                <a:lnTo>
                  <a:pt x="87980" y="262368"/>
                </a:lnTo>
                <a:lnTo>
                  <a:pt x="0" y="131184"/>
                </a:lnTo>
                <a:close/>
              </a:path>
            </a:pathLst>
          </a:custGeom>
          <a:ln>
            <a:solidFill>
              <a:schemeClr val="bg1"/>
            </a:solidFill>
          </a:ln>
        </p:spPr>
      </p:pic>
      <p:pic>
        <p:nvPicPr>
          <p:cNvPr id="58" name="Рисунок 57"/>
          <p:cNvPicPr>
            <a:picLocks noChangeAspect="1"/>
          </p:cNvPicPr>
          <p:nvPr/>
        </p:nvPicPr>
        <p:blipFill rotWithShape="1">
          <a:blip r:embed="rId25">
            <a:extLst>
              <a:ext uri="{28A0092B-C50C-407E-A947-70E740481C1C}">
                <a14:useLocalDpi xmlns:a14="http://schemas.microsoft.com/office/drawing/2010/main" val="0"/>
              </a:ext>
            </a:extLst>
          </a:blip>
          <a:srcRect l="12556" r="13223"/>
          <a:stretch/>
        </p:blipFill>
        <p:spPr>
          <a:xfrm>
            <a:off x="8851693" y="3198353"/>
            <a:ext cx="2632239" cy="113487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46" name="Рисунок 45"/>
          <p:cNvPicPr>
            <a:picLocks noChangeAspect="1"/>
          </p:cNvPicPr>
          <p:nvPr/>
        </p:nvPicPr>
        <p:blipFill>
          <a:blip r:embed="rId26" cstate="print">
            <a:extLst>
              <a:ext uri="{28A0092B-C50C-407E-A947-70E740481C1C}">
                <a14:useLocalDpi xmlns:a14="http://schemas.microsoft.com/office/drawing/2010/main" val="0"/>
              </a:ext>
            </a:extLst>
          </a:blip>
          <a:srcRect l="53500" t="30083" r="23680" b="49749"/>
          <a:stretch>
            <a:fillRect/>
          </a:stretch>
        </p:blipFill>
        <p:spPr>
          <a:xfrm>
            <a:off x="290019" y="4794615"/>
            <a:ext cx="527776" cy="262368"/>
          </a:xfrm>
          <a:custGeom>
            <a:avLst/>
            <a:gdLst>
              <a:gd name="connsiteX0" fmla="*/ 87980 w 527776"/>
              <a:gd name="connsiteY0" fmla="*/ 0 h 262368"/>
              <a:gd name="connsiteX1" fmla="*/ 439796 w 527776"/>
              <a:gd name="connsiteY1" fmla="*/ 0 h 262368"/>
              <a:gd name="connsiteX2" fmla="*/ 527776 w 527776"/>
              <a:gd name="connsiteY2" fmla="*/ 131184 h 262368"/>
              <a:gd name="connsiteX3" fmla="*/ 439796 w 527776"/>
              <a:gd name="connsiteY3" fmla="*/ 262368 h 262368"/>
              <a:gd name="connsiteX4" fmla="*/ 87980 w 527776"/>
              <a:gd name="connsiteY4" fmla="*/ 262368 h 262368"/>
              <a:gd name="connsiteX5" fmla="*/ 0 w 527776"/>
              <a:gd name="connsiteY5" fmla="*/ 131184 h 262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776" h="262368">
                <a:moveTo>
                  <a:pt x="87980" y="0"/>
                </a:moveTo>
                <a:lnTo>
                  <a:pt x="439796" y="0"/>
                </a:lnTo>
                <a:cubicBezTo>
                  <a:pt x="488404" y="0"/>
                  <a:pt x="527776" y="58744"/>
                  <a:pt x="527776" y="131184"/>
                </a:cubicBezTo>
                <a:cubicBezTo>
                  <a:pt x="527776" y="203624"/>
                  <a:pt x="488404" y="262368"/>
                  <a:pt x="439796" y="262368"/>
                </a:cubicBezTo>
                <a:lnTo>
                  <a:pt x="87980" y="262368"/>
                </a:lnTo>
                <a:lnTo>
                  <a:pt x="0" y="131184"/>
                </a:lnTo>
                <a:close/>
              </a:path>
            </a:pathLst>
          </a:custGeom>
          <a:ln>
            <a:solidFill>
              <a:schemeClr val="bg1"/>
            </a:solidFill>
          </a:ln>
        </p:spPr>
      </p:pic>
      <p:pic>
        <p:nvPicPr>
          <p:cNvPr id="48" name="Рисунок 47"/>
          <p:cNvPicPr>
            <a:picLocks noChangeAspect="1"/>
          </p:cNvPicPr>
          <p:nvPr/>
        </p:nvPicPr>
        <p:blipFill>
          <a:blip r:embed="rId27" cstate="print">
            <a:extLst>
              <a:ext uri="{28A0092B-C50C-407E-A947-70E740481C1C}">
                <a14:useLocalDpi xmlns:a14="http://schemas.microsoft.com/office/drawing/2010/main" val="0"/>
              </a:ext>
            </a:extLst>
          </a:blip>
          <a:srcRect l="10796" t="33252" r="44132" b="45446"/>
          <a:stretch>
            <a:fillRect/>
          </a:stretch>
        </p:blipFill>
        <p:spPr>
          <a:xfrm>
            <a:off x="290019" y="6094189"/>
            <a:ext cx="527776" cy="262368"/>
          </a:xfrm>
          <a:custGeom>
            <a:avLst/>
            <a:gdLst>
              <a:gd name="connsiteX0" fmla="*/ 87980 w 527776"/>
              <a:gd name="connsiteY0" fmla="*/ 0 h 262368"/>
              <a:gd name="connsiteX1" fmla="*/ 439796 w 527776"/>
              <a:gd name="connsiteY1" fmla="*/ 0 h 262368"/>
              <a:gd name="connsiteX2" fmla="*/ 527776 w 527776"/>
              <a:gd name="connsiteY2" fmla="*/ 131184 h 262368"/>
              <a:gd name="connsiteX3" fmla="*/ 439796 w 527776"/>
              <a:gd name="connsiteY3" fmla="*/ 262368 h 262368"/>
              <a:gd name="connsiteX4" fmla="*/ 87980 w 527776"/>
              <a:gd name="connsiteY4" fmla="*/ 262368 h 262368"/>
              <a:gd name="connsiteX5" fmla="*/ 0 w 527776"/>
              <a:gd name="connsiteY5" fmla="*/ 131184 h 262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776" h="262368">
                <a:moveTo>
                  <a:pt x="87980" y="0"/>
                </a:moveTo>
                <a:lnTo>
                  <a:pt x="439796" y="0"/>
                </a:lnTo>
                <a:cubicBezTo>
                  <a:pt x="488404" y="0"/>
                  <a:pt x="527776" y="58744"/>
                  <a:pt x="527776" y="131184"/>
                </a:cubicBezTo>
                <a:cubicBezTo>
                  <a:pt x="527776" y="203624"/>
                  <a:pt x="488404" y="262368"/>
                  <a:pt x="439796" y="262368"/>
                </a:cubicBezTo>
                <a:lnTo>
                  <a:pt x="87980" y="262368"/>
                </a:lnTo>
                <a:lnTo>
                  <a:pt x="0" y="131184"/>
                </a:lnTo>
                <a:close/>
              </a:path>
            </a:pathLst>
          </a:custGeom>
          <a:ln>
            <a:solidFill>
              <a:schemeClr val="bg1"/>
            </a:solidFill>
          </a:ln>
        </p:spPr>
      </p:pic>
      <p:pic>
        <p:nvPicPr>
          <p:cNvPr id="63" name="Рисунок 62"/>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9948695" y="4321191"/>
            <a:ext cx="2144261" cy="2475194"/>
          </a:xfrm>
          <a:prstGeom prst="ellipse">
            <a:avLst/>
          </a:prstGeom>
          <a:ln>
            <a:noFill/>
          </a:ln>
          <a:effectLst>
            <a:softEdge rad="112500"/>
          </a:effectLst>
        </p:spPr>
      </p:pic>
      <p:pic>
        <p:nvPicPr>
          <p:cNvPr id="65" name="Рисунок 64"/>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6896995" y="4925799"/>
            <a:ext cx="3164147" cy="1740281"/>
          </a:xfrm>
          <a:prstGeom prst="ellipse">
            <a:avLst/>
          </a:prstGeom>
          <a:ln>
            <a:noFill/>
          </a:ln>
          <a:effectLst>
            <a:softEdge rad="112500"/>
          </a:effectLst>
        </p:spPr>
      </p:pic>
    </p:spTree>
    <p:extLst>
      <p:ext uri="{BB962C8B-B14F-4D97-AF65-F5344CB8AC3E}">
        <p14:creationId xmlns:p14="http://schemas.microsoft.com/office/powerpoint/2010/main" val="2843317840"/>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mph" presetSubtype="0" grpId="0" nodeType="withEffect">
                                  <p:stCondLst>
                                    <p:cond delay="0"/>
                                  </p:stCondLst>
                                  <p:iterate type="wd">
                                    <p:tmAbs val="670"/>
                                  </p:iterate>
                                  <p:childTnLst>
                                    <p:set>
                                      <p:cBhvr override="childStyle">
                                        <p:cTn id="6" dur="indefinite"/>
                                        <p:tgtEl>
                                          <p:spTgt spid="11"/>
                                        </p:tgtEl>
                                        <p:attrNameLst>
                                          <p:attrName>style.fontWeight</p:attrName>
                                        </p:attrNameLst>
                                      </p:cBhvr>
                                      <p:to>
                                        <p:strVal val="bold"/>
                                      </p:to>
                                    </p:set>
                                  </p:childTnLst>
                                </p:cTn>
                              </p:par>
                              <p:par>
                                <p:cTn id="7" presetID="1" presetClass="mediacall" presetSubtype="0" fill="hold" nodeType="withEffect">
                                  <p:stCondLst>
                                    <p:cond delay="0"/>
                                  </p:stCondLst>
                                  <p:childTnLst>
                                    <p:cmd type="call" cmd="playFrom(0.0)">
                                      <p:cBhvr>
                                        <p:cTn id="8" dur="22929" fill="hold"/>
                                        <p:tgtEl>
                                          <p:spTgt spid="29"/>
                                        </p:tgtEl>
                                      </p:cBhvr>
                                    </p:cmd>
                                  </p:childTnLst>
                                </p:cTn>
                              </p:par>
                              <p:par>
                                <p:cTn id="9" presetID="15" presetClass="emph" presetSubtype="0" grpId="0" nodeType="withEffect">
                                  <p:stCondLst>
                                    <p:cond delay="0"/>
                                  </p:stCondLst>
                                  <p:iterate type="wd">
                                    <p:tmAbs val="640"/>
                                  </p:iterate>
                                  <p:childTnLst>
                                    <p:set>
                                      <p:cBhvr override="childStyle">
                                        <p:cTn id="10" dur="indefinite"/>
                                        <p:tgtEl>
                                          <p:spTgt spid="15"/>
                                        </p:tgtEl>
                                        <p:attrNameLst>
                                          <p:attrName>style.fontWeight</p:attrName>
                                        </p:attrNameLst>
                                      </p:cBhvr>
                                      <p:to>
                                        <p:strVal val="bold"/>
                                      </p:to>
                                    </p:set>
                                  </p:childTnLst>
                                </p:cTn>
                              </p:par>
                              <p:par>
                                <p:cTn id="11" presetID="1" presetClass="mediacall" presetSubtype="0" fill="hold" nodeType="withEffect">
                                  <p:stCondLst>
                                    <p:cond delay="0"/>
                                  </p:stCondLst>
                                  <p:childTnLst>
                                    <p:cmd type="call" cmd="playFrom(0.0)">
                                      <p:cBhvr>
                                        <p:cTn id="12" dur="25619" fill="hold"/>
                                        <p:tgtEl>
                                          <p:spTgt spid="30"/>
                                        </p:tgtEl>
                                      </p:cBhvr>
                                    </p:cmd>
                                  </p:childTnLst>
                                </p:cTn>
                              </p:par>
                              <p:par>
                                <p:cTn id="13" presetID="15" presetClass="emph" presetSubtype="0" grpId="0" nodeType="withEffect">
                                  <p:stCondLst>
                                    <p:cond delay="0"/>
                                  </p:stCondLst>
                                  <p:iterate type="wd">
                                    <p:tmAbs val="550"/>
                                  </p:iterate>
                                  <p:childTnLst>
                                    <p:set>
                                      <p:cBhvr override="childStyle">
                                        <p:cTn id="14" dur="indefinite"/>
                                        <p:tgtEl>
                                          <p:spTgt spid="16"/>
                                        </p:tgtEl>
                                        <p:attrNameLst>
                                          <p:attrName>style.fontWeight</p:attrName>
                                        </p:attrNameLst>
                                      </p:cBhvr>
                                      <p:to>
                                        <p:strVal val="bold"/>
                                      </p:to>
                                    </p:set>
                                  </p:childTnLst>
                                </p:cTn>
                              </p:par>
                              <p:par>
                                <p:cTn id="15" presetID="1" presetClass="mediacall" presetSubtype="0" fill="hold" nodeType="withEffect">
                                  <p:stCondLst>
                                    <p:cond delay="0"/>
                                  </p:stCondLst>
                                  <p:childTnLst>
                                    <p:cmd type="call" cmd="playFrom(0.0)">
                                      <p:cBhvr>
                                        <p:cTn id="16" dur="22152" fill="hold"/>
                                        <p:tgtEl>
                                          <p:spTgt spid="31"/>
                                        </p:tgtEl>
                                      </p:cBhvr>
                                    </p:cmd>
                                  </p:childTnLst>
                                </p:cTn>
                              </p:par>
                              <p:par>
                                <p:cTn id="17" presetID="15" presetClass="emph" presetSubtype="0" grpId="0" nodeType="withEffect">
                                  <p:stCondLst>
                                    <p:cond delay="0"/>
                                  </p:stCondLst>
                                  <p:iterate type="wd">
                                    <p:tmAbs val="720"/>
                                  </p:iterate>
                                  <p:childTnLst>
                                    <p:set>
                                      <p:cBhvr override="childStyle">
                                        <p:cTn id="18" dur="indefinite"/>
                                        <p:tgtEl>
                                          <p:spTgt spid="17"/>
                                        </p:tgtEl>
                                        <p:attrNameLst>
                                          <p:attrName>style.fontWeight</p:attrName>
                                        </p:attrNameLst>
                                      </p:cBhvr>
                                      <p:to>
                                        <p:strVal val="bold"/>
                                      </p:to>
                                    </p:set>
                                  </p:childTnLst>
                                </p:cTn>
                              </p:par>
                              <p:par>
                                <p:cTn id="19" presetID="1" presetClass="mediacall" presetSubtype="0" fill="hold" nodeType="withEffect">
                                  <p:stCondLst>
                                    <p:cond delay="0"/>
                                  </p:stCondLst>
                                  <p:childTnLst>
                                    <p:cmd type="call" cmd="playFrom(0.0)">
                                      <p:cBhvr>
                                        <p:cTn id="20" dur="11750"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1" fill="hold" display="0">
                  <p:stCondLst>
                    <p:cond delay="indefinite"/>
                  </p:stCondLst>
                  <p:endCondLst>
                    <p:cond evt="onStopAudio" delay="0">
                      <p:tgtEl>
                        <p:sldTgt/>
                      </p:tgtEl>
                    </p:cond>
                  </p:endCondLst>
                </p:cTn>
                <p:tgtEl>
                  <p:spTgt spid="29"/>
                </p:tgtEl>
              </p:cMediaNode>
            </p:audio>
            <p:audio>
              <p:cMediaNode vol="80000" showWhenStopped="0">
                <p:cTn id="22" fill="hold" display="0">
                  <p:stCondLst>
                    <p:cond delay="indefinite"/>
                  </p:stCondLst>
                  <p:endCondLst>
                    <p:cond evt="onStopAudio" delay="0">
                      <p:tgtEl>
                        <p:sldTgt/>
                      </p:tgtEl>
                    </p:cond>
                  </p:endCondLst>
                </p:cTn>
                <p:tgtEl>
                  <p:spTgt spid="30"/>
                </p:tgtEl>
              </p:cMediaNode>
            </p:audio>
            <p:audio>
              <p:cMediaNode vol="80000" showWhenStopped="0">
                <p:cTn id="23" fill="hold" display="0">
                  <p:stCondLst>
                    <p:cond delay="indefinite"/>
                  </p:stCondLst>
                  <p:endCondLst>
                    <p:cond evt="onStopAudio" delay="0">
                      <p:tgtEl>
                        <p:sldTgt/>
                      </p:tgtEl>
                    </p:cond>
                  </p:endCondLst>
                </p:cTn>
                <p:tgtEl>
                  <p:spTgt spid="31"/>
                </p:tgtEl>
              </p:cMediaNode>
            </p:audio>
            <p:audio>
              <p:cMediaNode vol="80000" showWhenStopped="0">
                <p:cTn id="24" fill="hold" display="0">
                  <p:stCondLst>
                    <p:cond delay="indefinite"/>
                  </p:stCondLst>
                  <p:endCondLst>
                    <p:cond evt="onStopAudio" delay="0">
                      <p:tgtEl>
                        <p:sldTgt/>
                      </p:tgtEl>
                    </p:cond>
                  </p:endCondLst>
                </p:cTn>
                <p:tgtEl>
                  <p:spTgt spid="32"/>
                </p:tgtEl>
              </p:cMediaNode>
            </p:audio>
            <p:seq concurrent="1" nextAc="seek">
              <p:cTn id="25" restart="whenNotActive" fill="hold" evtFilter="cancelBubble" nodeType="interactiveSeq">
                <p:stCondLst>
                  <p:cond evt="onClick" delay="0">
                    <p:tgtEl>
                      <p:spTgt spid="44"/>
                    </p:tgtEl>
                  </p:cond>
                </p:stCondLst>
                <p:endSync evt="end" delay="0">
                  <p:rtn val="all"/>
                </p:endSync>
                <p:childTnLst>
                  <p:par>
                    <p:cTn id="26" fill="hold">
                      <p:stCondLst>
                        <p:cond delay="0"/>
                      </p:stCondLst>
                      <p:childTnLst>
                        <p:par>
                          <p:cTn id="27" fill="hold">
                            <p:stCondLst>
                              <p:cond delay="0"/>
                            </p:stCondLst>
                            <p:childTnLst>
                              <p:par>
                                <p:cTn id="28" presetID="55" presetClass="entr" presetSubtype="0"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p:cTn id="30" dur="2000" fill="hold"/>
                                        <p:tgtEl>
                                          <p:spTgt spid="26"/>
                                        </p:tgtEl>
                                        <p:attrNameLst>
                                          <p:attrName>ppt_w</p:attrName>
                                        </p:attrNameLst>
                                      </p:cBhvr>
                                      <p:tavLst>
                                        <p:tav tm="0">
                                          <p:val>
                                            <p:strVal val="#ppt_w*0.70"/>
                                          </p:val>
                                        </p:tav>
                                        <p:tav tm="100000">
                                          <p:val>
                                            <p:strVal val="#ppt_w"/>
                                          </p:val>
                                        </p:tav>
                                      </p:tavLst>
                                    </p:anim>
                                    <p:anim calcmode="lin" valueType="num">
                                      <p:cBhvr>
                                        <p:cTn id="31" dur="2000" fill="hold"/>
                                        <p:tgtEl>
                                          <p:spTgt spid="26"/>
                                        </p:tgtEl>
                                        <p:attrNameLst>
                                          <p:attrName>ppt_h</p:attrName>
                                        </p:attrNameLst>
                                      </p:cBhvr>
                                      <p:tavLst>
                                        <p:tav tm="0">
                                          <p:val>
                                            <p:strVal val="#ppt_h"/>
                                          </p:val>
                                        </p:tav>
                                        <p:tav tm="100000">
                                          <p:val>
                                            <p:strVal val="#ppt_h"/>
                                          </p:val>
                                        </p:tav>
                                      </p:tavLst>
                                    </p:anim>
                                    <p:animEffect transition="in" filter="fade">
                                      <p:cBhvr>
                                        <p:cTn id="32" dur="2000"/>
                                        <p:tgtEl>
                                          <p:spTgt spid="26"/>
                                        </p:tgtEl>
                                      </p:cBhvr>
                                    </p:animEffect>
                                  </p:childTnLst>
                                  <p:subTnLst>
                                    <p:set>
                                      <p:cBhvr override="childStyle">
                                        <p:cTn dur="1" fill="hold" display="0" masterRel="nextClick" afterEffect="1"/>
                                        <p:tgtEl>
                                          <p:spTgt spid="26"/>
                                        </p:tgtEl>
                                        <p:attrNameLst>
                                          <p:attrName>style.visibility</p:attrName>
                                        </p:attrNameLst>
                                      </p:cBhvr>
                                      <p:to>
                                        <p:strVal val="hidden"/>
                                      </p:to>
                                    </p:set>
                                  </p:subTnLst>
                                </p:cTn>
                              </p:par>
                              <p:par>
                                <p:cTn id="33" presetID="55" presetClass="entr" presetSubtype="0" fill="hold" nodeType="withEffect">
                                  <p:stCondLst>
                                    <p:cond delay="0"/>
                                  </p:stCondLst>
                                  <p:childTnLst>
                                    <p:set>
                                      <p:cBhvr>
                                        <p:cTn id="34" dur="1" fill="hold">
                                          <p:stCondLst>
                                            <p:cond delay="0"/>
                                          </p:stCondLst>
                                        </p:cTn>
                                        <p:tgtEl>
                                          <p:spTgt spid="58"/>
                                        </p:tgtEl>
                                        <p:attrNameLst>
                                          <p:attrName>style.visibility</p:attrName>
                                        </p:attrNameLst>
                                      </p:cBhvr>
                                      <p:to>
                                        <p:strVal val="visible"/>
                                      </p:to>
                                    </p:set>
                                    <p:anim calcmode="lin" valueType="num">
                                      <p:cBhvr>
                                        <p:cTn id="35" dur="2000" fill="hold"/>
                                        <p:tgtEl>
                                          <p:spTgt spid="58"/>
                                        </p:tgtEl>
                                        <p:attrNameLst>
                                          <p:attrName>ppt_w</p:attrName>
                                        </p:attrNameLst>
                                      </p:cBhvr>
                                      <p:tavLst>
                                        <p:tav tm="0">
                                          <p:val>
                                            <p:strVal val="#ppt_w*0.70"/>
                                          </p:val>
                                        </p:tav>
                                        <p:tav tm="100000">
                                          <p:val>
                                            <p:strVal val="#ppt_w"/>
                                          </p:val>
                                        </p:tav>
                                      </p:tavLst>
                                    </p:anim>
                                    <p:anim calcmode="lin" valueType="num">
                                      <p:cBhvr>
                                        <p:cTn id="36" dur="2000" fill="hold"/>
                                        <p:tgtEl>
                                          <p:spTgt spid="58"/>
                                        </p:tgtEl>
                                        <p:attrNameLst>
                                          <p:attrName>ppt_h</p:attrName>
                                        </p:attrNameLst>
                                      </p:cBhvr>
                                      <p:tavLst>
                                        <p:tav tm="0">
                                          <p:val>
                                            <p:strVal val="#ppt_h"/>
                                          </p:val>
                                        </p:tav>
                                        <p:tav tm="100000">
                                          <p:val>
                                            <p:strVal val="#ppt_h"/>
                                          </p:val>
                                        </p:tav>
                                      </p:tavLst>
                                    </p:anim>
                                    <p:animEffect transition="in" filter="fade">
                                      <p:cBhvr>
                                        <p:cTn id="37" dur="2000"/>
                                        <p:tgtEl>
                                          <p:spTgt spid="58"/>
                                        </p:tgtEl>
                                      </p:cBhvr>
                                    </p:animEffect>
                                  </p:childTnLst>
                                  <p:subTnLst>
                                    <p:set>
                                      <p:cBhvr override="childStyle">
                                        <p:cTn dur="1" fill="hold" display="0" masterRel="nextClick" afterEffect="1"/>
                                        <p:tgtEl>
                                          <p:spTgt spid="58"/>
                                        </p:tgtEl>
                                        <p:attrNameLst>
                                          <p:attrName>style.visibility</p:attrName>
                                        </p:attrNameLst>
                                      </p:cBhvr>
                                      <p:to>
                                        <p:strVal val="hidden"/>
                                      </p:to>
                                    </p:set>
                                  </p:subTnLst>
                                </p:cTn>
                              </p:par>
                              <p:par>
                                <p:cTn id="38" presetID="55" presetClass="entr" presetSubtype="0" fill="hold" nodeType="withEffect">
                                  <p:stCondLst>
                                    <p:cond delay="0"/>
                                  </p:stCondLst>
                                  <p:childTnLst>
                                    <p:set>
                                      <p:cBhvr>
                                        <p:cTn id="39" dur="1" fill="hold">
                                          <p:stCondLst>
                                            <p:cond delay="0"/>
                                          </p:stCondLst>
                                        </p:cTn>
                                        <p:tgtEl>
                                          <p:spTgt spid="57"/>
                                        </p:tgtEl>
                                        <p:attrNameLst>
                                          <p:attrName>style.visibility</p:attrName>
                                        </p:attrNameLst>
                                      </p:cBhvr>
                                      <p:to>
                                        <p:strVal val="visible"/>
                                      </p:to>
                                    </p:set>
                                    <p:anim calcmode="lin" valueType="num">
                                      <p:cBhvr>
                                        <p:cTn id="40" dur="2000" fill="hold"/>
                                        <p:tgtEl>
                                          <p:spTgt spid="57"/>
                                        </p:tgtEl>
                                        <p:attrNameLst>
                                          <p:attrName>ppt_w</p:attrName>
                                        </p:attrNameLst>
                                      </p:cBhvr>
                                      <p:tavLst>
                                        <p:tav tm="0">
                                          <p:val>
                                            <p:strVal val="#ppt_w*0.70"/>
                                          </p:val>
                                        </p:tav>
                                        <p:tav tm="100000">
                                          <p:val>
                                            <p:strVal val="#ppt_w"/>
                                          </p:val>
                                        </p:tav>
                                      </p:tavLst>
                                    </p:anim>
                                    <p:anim calcmode="lin" valueType="num">
                                      <p:cBhvr>
                                        <p:cTn id="41" dur="2000" fill="hold"/>
                                        <p:tgtEl>
                                          <p:spTgt spid="57"/>
                                        </p:tgtEl>
                                        <p:attrNameLst>
                                          <p:attrName>ppt_h</p:attrName>
                                        </p:attrNameLst>
                                      </p:cBhvr>
                                      <p:tavLst>
                                        <p:tav tm="0">
                                          <p:val>
                                            <p:strVal val="#ppt_h"/>
                                          </p:val>
                                        </p:tav>
                                        <p:tav tm="100000">
                                          <p:val>
                                            <p:strVal val="#ppt_h"/>
                                          </p:val>
                                        </p:tav>
                                      </p:tavLst>
                                    </p:anim>
                                    <p:animEffect transition="in" filter="fade">
                                      <p:cBhvr>
                                        <p:cTn id="42" dur="2000"/>
                                        <p:tgtEl>
                                          <p:spTgt spid="57"/>
                                        </p:tgtEl>
                                      </p:cBhvr>
                                    </p:animEffect>
                                  </p:childTnLst>
                                  <p:subTnLst>
                                    <p:set>
                                      <p:cBhvr override="childStyle">
                                        <p:cTn dur="1" fill="hold" display="0" masterRel="nextClick" afterEffect="1"/>
                                        <p:tgtEl>
                                          <p:spTgt spid="57"/>
                                        </p:tgtEl>
                                        <p:attrNameLst>
                                          <p:attrName>style.visibility</p:attrName>
                                        </p:attrNameLst>
                                      </p:cBhvr>
                                      <p:to>
                                        <p:strVal val="hidden"/>
                                      </p:to>
                                    </p:set>
                                  </p:subTnLst>
                                </p:cTn>
                              </p:par>
                            </p:childTnLst>
                          </p:cTn>
                        </p:par>
                      </p:childTnLst>
                    </p:cTn>
                  </p:par>
                </p:childTnLst>
              </p:cTn>
              <p:nextCondLst>
                <p:cond evt="onClick" delay="0">
                  <p:tgtEl>
                    <p:spTgt spid="44"/>
                  </p:tgtEl>
                </p:cond>
              </p:nextCondLst>
            </p:seq>
            <p:seq concurrent="1" nextAc="seek">
              <p:cTn id="43" restart="whenNotActive" fill="hold" evtFilter="cancelBubble" nodeType="interactiveSeq">
                <p:stCondLst>
                  <p:cond evt="onClick" delay="0">
                    <p:tgtEl>
                      <p:spTgt spid="37"/>
                    </p:tgtEl>
                  </p:cond>
                </p:stCondLst>
                <p:endSync evt="end" delay="0">
                  <p:rtn val="all"/>
                </p:endSync>
                <p:childTnLst>
                  <p:par>
                    <p:cTn id="44" fill="hold">
                      <p:stCondLst>
                        <p:cond delay="0"/>
                      </p:stCondLst>
                      <p:childTnLst>
                        <p:par>
                          <p:cTn id="45" fill="hold">
                            <p:stCondLst>
                              <p:cond delay="0"/>
                            </p:stCondLst>
                            <p:childTnLst>
                              <p:par>
                                <p:cTn id="46" presetID="55" presetClass="entr" presetSubtype="0"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2000" fill="hold"/>
                                        <p:tgtEl>
                                          <p:spTgt spid="13"/>
                                        </p:tgtEl>
                                        <p:attrNameLst>
                                          <p:attrName>ppt_w</p:attrName>
                                        </p:attrNameLst>
                                      </p:cBhvr>
                                      <p:tavLst>
                                        <p:tav tm="0">
                                          <p:val>
                                            <p:strVal val="#ppt_w*0.70"/>
                                          </p:val>
                                        </p:tav>
                                        <p:tav tm="100000">
                                          <p:val>
                                            <p:strVal val="#ppt_w"/>
                                          </p:val>
                                        </p:tav>
                                      </p:tavLst>
                                    </p:anim>
                                    <p:anim calcmode="lin" valueType="num">
                                      <p:cBhvr>
                                        <p:cTn id="49" dur="2000" fill="hold"/>
                                        <p:tgtEl>
                                          <p:spTgt spid="13"/>
                                        </p:tgtEl>
                                        <p:attrNameLst>
                                          <p:attrName>ppt_h</p:attrName>
                                        </p:attrNameLst>
                                      </p:cBhvr>
                                      <p:tavLst>
                                        <p:tav tm="0">
                                          <p:val>
                                            <p:strVal val="#ppt_h"/>
                                          </p:val>
                                        </p:tav>
                                        <p:tav tm="100000">
                                          <p:val>
                                            <p:strVal val="#ppt_h"/>
                                          </p:val>
                                        </p:tav>
                                      </p:tavLst>
                                    </p:anim>
                                    <p:animEffect transition="in" filter="fade">
                                      <p:cBhvr>
                                        <p:cTn id="50" dur="2000"/>
                                        <p:tgtEl>
                                          <p:spTgt spid="13"/>
                                        </p:tgtEl>
                                      </p:cBhvr>
                                    </p:animEffect>
                                  </p:childTnLst>
                                  <p:subTnLst>
                                    <p:set>
                                      <p:cBhvr override="childStyle">
                                        <p:cTn dur="1" fill="hold" display="0" masterRel="nextClick" afterEffect="1"/>
                                        <p:tgtEl>
                                          <p:spTgt spid="13"/>
                                        </p:tgtEl>
                                        <p:attrNameLst>
                                          <p:attrName>style.visibility</p:attrName>
                                        </p:attrNameLst>
                                      </p:cBhvr>
                                      <p:to>
                                        <p:strVal val="hidden"/>
                                      </p:to>
                                    </p:set>
                                  </p:subTnLst>
                                </p:cTn>
                              </p:par>
                              <p:par>
                                <p:cTn id="51" presetID="55" presetClass="entr" presetSubtype="0"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2000" fill="hold"/>
                                        <p:tgtEl>
                                          <p:spTgt spid="14"/>
                                        </p:tgtEl>
                                        <p:attrNameLst>
                                          <p:attrName>ppt_w</p:attrName>
                                        </p:attrNameLst>
                                      </p:cBhvr>
                                      <p:tavLst>
                                        <p:tav tm="0">
                                          <p:val>
                                            <p:strVal val="#ppt_w*0.70"/>
                                          </p:val>
                                        </p:tav>
                                        <p:tav tm="100000">
                                          <p:val>
                                            <p:strVal val="#ppt_w"/>
                                          </p:val>
                                        </p:tav>
                                      </p:tavLst>
                                    </p:anim>
                                    <p:anim calcmode="lin" valueType="num">
                                      <p:cBhvr>
                                        <p:cTn id="54" dur="2000" fill="hold"/>
                                        <p:tgtEl>
                                          <p:spTgt spid="14"/>
                                        </p:tgtEl>
                                        <p:attrNameLst>
                                          <p:attrName>ppt_h</p:attrName>
                                        </p:attrNameLst>
                                      </p:cBhvr>
                                      <p:tavLst>
                                        <p:tav tm="0">
                                          <p:val>
                                            <p:strVal val="#ppt_h"/>
                                          </p:val>
                                        </p:tav>
                                        <p:tav tm="100000">
                                          <p:val>
                                            <p:strVal val="#ppt_h"/>
                                          </p:val>
                                        </p:tav>
                                      </p:tavLst>
                                    </p:anim>
                                    <p:animEffect transition="in" filter="fade">
                                      <p:cBhvr>
                                        <p:cTn id="55" dur="2000"/>
                                        <p:tgtEl>
                                          <p:spTgt spid="14"/>
                                        </p:tgtEl>
                                      </p:cBhvr>
                                    </p:animEffect>
                                  </p:childTnLst>
                                  <p:subTnLst>
                                    <p:set>
                                      <p:cBhvr override="childStyle">
                                        <p:cTn dur="1" fill="hold" display="0" masterRel="nextClick" afterEffect="1"/>
                                        <p:tgtEl>
                                          <p:spTgt spid="14"/>
                                        </p:tgtEl>
                                        <p:attrNameLst>
                                          <p:attrName>style.visibility</p:attrName>
                                        </p:attrNameLst>
                                      </p:cBhvr>
                                      <p:to>
                                        <p:strVal val="hidden"/>
                                      </p:to>
                                    </p:set>
                                  </p:subTnLst>
                                </p:cTn>
                              </p:par>
                              <p:par>
                                <p:cTn id="56" presetID="55" presetClass="entr" presetSubtype="0"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2000" fill="hold"/>
                                        <p:tgtEl>
                                          <p:spTgt spid="19"/>
                                        </p:tgtEl>
                                        <p:attrNameLst>
                                          <p:attrName>ppt_w</p:attrName>
                                        </p:attrNameLst>
                                      </p:cBhvr>
                                      <p:tavLst>
                                        <p:tav tm="0">
                                          <p:val>
                                            <p:strVal val="#ppt_w*0.70"/>
                                          </p:val>
                                        </p:tav>
                                        <p:tav tm="100000">
                                          <p:val>
                                            <p:strVal val="#ppt_w"/>
                                          </p:val>
                                        </p:tav>
                                      </p:tavLst>
                                    </p:anim>
                                    <p:anim calcmode="lin" valueType="num">
                                      <p:cBhvr>
                                        <p:cTn id="59" dur="2000" fill="hold"/>
                                        <p:tgtEl>
                                          <p:spTgt spid="19"/>
                                        </p:tgtEl>
                                        <p:attrNameLst>
                                          <p:attrName>ppt_h</p:attrName>
                                        </p:attrNameLst>
                                      </p:cBhvr>
                                      <p:tavLst>
                                        <p:tav tm="0">
                                          <p:val>
                                            <p:strVal val="#ppt_h"/>
                                          </p:val>
                                        </p:tav>
                                        <p:tav tm="100000">
                                          <p:val>
                                            <p:strVal val="#ppt_h"/>
                                          </p:val>
                                        </p:tav>
                                      </p:tavLst>
                                    </p:anim>
                                    <p:animEffect transition="in" filter="fade">
                                      <p:cBhvr>
                                        <p:cTn id="60" dur="2000"/>
                                        <p:tgtEl>
                                          <p:spTgt spid="19"/>
                                        </p:tgtEl>
                                      </p:cBhvr>
                                    </p:animEffect>
                                  </p:childTnLst>
                                  <p:subTnLst>
                                    <p:set>
                                      <p:cBhvr override="childStyle">
                                        <p:cTn dur="1" fill="hold" display="0" masterRel="nextClick" afterEffect="1"/>
                                        <p:tgtEl>
                                          <p:spTgt spid="19"/>
                                        </p:tgtEl>
                                        <p:attrNameLst>
                                          <p:attrName>style.visibility</p:attrName>
                                        </p:attrNameLst>
                                      </p:cBhvr>
                                      <p:to>
                                        <p:strVal val="hidden"/>
                                      </p:to>
                                    </p:set>
                                  </p:subTnLst>
                                </p:cTn>
                              </p:par>
                            </p:childTnLst>
                          </p:cTn>
                        </p:par>
                      </p:childTnLst>
                    </p:cTn>
                  </p:par>
                </p:childTnLst>
              </p:cTn>
              <p:nextCondLst>
                <p:cond evt="onClick" delay="0">
                  <p:tgtEl>
                    <p:spTgt spid="37"/>
                  </p:tgtEl>
                </p:cond>
              </p:nextCondLst>
            </p:seq>
            <p:seq concurrent="1" nextAc="seek">
              <p:cTn id="61" restart="whenNotActive" fill="hold" evtFilter="cancelBubble" nodeType="interactiveSeq">
                <p:stCondLst>
                  <p:cond evt="onClick" delay="0">
                    <p:tgtEl>
                      <p:spTgt spid="48"/>
                    </p:tgtEl>
                  </p:cond>
                </p:stCondLst>
                <p:endSync evt="end" delay="0">
                  <p:rtn val="all"/>
                </p:endSync>
                <p:childTnLst>
                  <p:par>
                    <p:cTn id="62" fill="hold">
                      <p:stCondLst>
                        <p:cond delay="0"/>
                      </p:stCondLst>
                      <p:childTnLst>
                        <p:par>
                          <p:cTn id="63" fill="hold">
                            <p:stCondLst>
                              <p:cond delay="0"/>
                            </p:stCondLst>
                            <p:childTnLst>
                              <p:par>
                                <p:cTn id="64" presetID="55" presetClass="entr" presetSubtype="0" fill="hold" nodeType="afterEffect">
                                  <p:stCondLst>
                                    <p:cond delay="0"/>
                                  </p:stCondLst>
                                  <p:childTnLst>
                                    <p:set>
                                      <p:cBhvr>
                                        <p:cTn id="65" dur="1" fill="hold">
                                          <p:stCondLst>
                                            <p:cond delay="0"/>
                                          </p:stCondLst>
                                        </p:cTn>
                                        <p:tgtEl>
                                          <p:spTgt spid="65"/>
                                        </p:tgtEl>
                                        <p:attrNameLst>
                                          <p:attrName>style.visibility</p:attrName>
                                        </p:attrNameLst>
                                      </p:cBhvr>
                                      <p:to>
                                        <p:strVal val="visible"/>
                                      </p:to>
                                    </p:set>
                                    <p:anim calcmode="lin" valueType="num">
                                      <p:cBhvr>
                                        <p:cTn id="66" dur="2000" fill="hold"/>
                                        <p:tgtEl>
                                          <p:spTgt spid="65"/>
                                        </p:tgtEl>
                                        <p:attrNameLst>
                                          <p:attrName>ppt_w</p:attrName>
                                        </p:attrNameLst>
                                      </p:cBhvr>
                                      <p:tavLst>
                                        <p:tav tm="0">
                                          <p:val>
                                            <p:strVal val="#ppt_w*0.70"/>
                                          </p:val>
                                        </p:tav>
                                        <p:tav tm="100000">
                                          <p:val>
                                            <p:strVal val="#ppt_w"/>
                                          </p:val>
                                        </p:tav>
                                      </p:tavLst>
                                    </p:anim>
                                    <p:anim calcmode="lin" valueType="num">
                                      <p:cBhvr>
                                        <p:cTn id="67" dur="2000" fill="hold"/>
                                        <p:tgtEl>
                                          <p:spTgt spid="65"/>
                                        </p:tgtEl>
                                        <p:attrNameLst>
                                          <p:attrName>ppt_h</p:attrName>
                                        </p:attrNameLst>
                                      </p:cBhvr>
                                      <p:tavLst>
                                        <p:tav tm="0">
                                          <p:val>
                                            <p:strVal val="#ppt_h"/>
                                          </p:val>
                                        </p:tav>
                                        <p:tav tm="100000">
                                          <p:val>
                                            <p:strVal val="#ppt_h"/>
                                          </p:val>
                                        </p:tav>
                                      </p:tavLst>
                                    </p:anim>
                                    <p:animEffect transition="in" filter="fade">
                                      <p:cBhvr>
                                        <p:cTn id="68" dur="2000"/>
                                        <p:tgtEl>
                                          <p:spTgt spid="65"/>
                                        </p:tgtEl>
                                      </p:cBhvr>
                                    </p:animEffect>
                                  </p:childTnLst>
                                  <p:subTnLst>
                                    <p:set>
                                      <p:cBhvr override="childStyle">
                                        <p:cTn dur="1" fill="hold" display="0" masterRel="nextClick" afterEffect="1"/>
                                        <p:tgtEl>
                                          <p:spTgt spid="65"/>
                                        </p:tgtEl>
                                        <p:attrNameLst>
                                          <p:attrName>style.visibility</p:attrName>
                                        </p:attrNameLst>
                                      </p:cBhvr>
                                      <p:to>
                                        <p:strVal val="hidden"/>
                                      </p:to>
                                    </p:set>
                                  </p:subTnLst>
                                </p:cTn>
                              </p:par>
                            </p:childTnLst>
                          </p:cTn>
                        </p:par>
                      </p:childTnLst>
                    </p:cTn>
                  </p:par>
                </p:childTnLst>
              </p:cTn>
              <p:nextCondLst>
                <p:cond evt="onClick" delay="0">
                  <p:tgtEl>
                    <p:spTgt spid="48"/>
                  </p:tgtEl>
                </p:cond>
              </p:nextCondLst>
            </p:seq>
            <p:seq concurrent="1" nextAc="seek">
              <p:cTn id="69" restart="whenNotActive" fill="hold" evtFilter="cancelBubble" nodeType="interactiveSeq">
                <p:stCondLst>
                  <p:cond evt="onClick" delay="0">
                    <p:tgtEl>
                      <p:spTgt spid="46"/>
                    </p:tgtEl>
                  </p:cond>
                </p:stCondLst>
                <p:endSync evt="end" delay="0">
                  <p:rtn val="all"/>
                </p:endSync>
                <p:childTnLst>
                  <p:par>
                    <p:cTn id="70" fill="hold">
                      <p:stCondLst>
                        <p:cond delay="0"/>
                      </p:stCondLst>
                      <p:childTnLst>
                        <p:par>
                          <p:cTn id="71" fill="hold">
                            <p:stCondLst>
                              <p:cond delay="0"/>
                            </p:stCondLst>
                            <p:childTnLst>
                              <p:par>
                                <p:cTn id="72" presetID="55" presetClass="entr" presetSubtype="0" fill="hold" nodeType="afterEffect">
                                  <p:stCondLst>
                                    <p:cond delay="0"/>
                                  </p:stCondLst>
                                  <p:childTnLst>
                                    <p:set>
                                      <p:cBhvr>
                                        <p:cTn id="73" dur="1" fill="hold">
                                          <p:stCondLst>
                                            <p:cond delay="0"/>
                                          </p:stCondLst>
                                        </p:cTn>
                                        <p:tgtEl>
                                          <p:spTgt spid="63"/>
                                        </p:tgtEl>
                                        <p:attrNameLst>
                                          <p:attrName>style.visibility</p:attrName>
                                        </p:attrNameLst>
                                      </p:cBhvr>
                                      <p:to>
                                        <p:strVal val="visible"/>
                                      </p:to>
                                    </p:set>
                                    <p:anim calcmode="lin" valueType="num">
                                      <p:cBhvr>
                                        <p:cTn id="74" dur="2000" fill="hold"/>
                                        <p:tgtEl>
                                          <p:spTgt spid="63"/>
                                        </p:tgtEl>
                                        <p:attrNameLst>
                                          <p:attrName>ppt_w</p:attrName>
                                        </p:attrNameLst>
                                      </p:cBhvr>
                                      <p:tavLst>
                                        <p:tav tm="0">
                                          <p:val>
                                            <p:strVal val="#ppt_w*0.70"/>
                                          </p:val>
                                        </p:tav>
                                        <p:tav tm="100000">
                                          <p:val>
                                            <p:strVal val="#ppt_w"/>
                                          </p:val>
                                        </p:tav>
                                      </p:tavLst>
                                    </p:anim>
                                    <p:anim calcmode="lin" valueType="num">
                                      <p:cBhvr>
                                        <p:cTn id="75" dur="2000" fill="hold"/>
                                        <p:tgtEl>
                                          <p:spTgt spid="63"/>
                                        </p:tgtEl>
                                        <p:attrNameLst>
                                          <p:attrName>ppt_h</p:attrName>
                                        </p:attrNameLst>
                                      </p:cBhvr>
                                      <p:tavLst>
                                        <p:tav tm="0">
                                          <p:val>
                                            <p:strVal val="#ppt_h"/>
                                          </p:val>
                                        </p:tav>
                                        <p:tav tm="100000">
                                          <p:val>
                                            <p:strVal val="#ppt_h"/>
                                          </p:val>
                                        </p:tav>
                                      </p:tavLst>
                                    </p:anim>
                                    <p:animEffect transition="in" filter="fade">
                                      <p:cBhvr>
                                        <p:cTn id="76" dur="2000"/>
                                        <p:tgtEl>
                                          <p:spTgt spid="63"/>
                                        </p:tgtEl>
                                      </p:cBhvr>
                                    </p:animEffect>
                                  </p:childTnLst>
                                  <p:subTnLst>
                                    <p:set>
                                      <p:cBhvr override="childStyle">
                                        <p:cTn dur="1" fill="hold" display="0" masterRel="nextClick" afterEffect="1"/>
                                        <p:tgtEl>
                                          <p:spTgt spid="63"/>
                                        </p:tgtEl>
                                        <p:attrNameLst>
                                          <p:attrName>style.visibility</p:attrName>
                                        </p:attrNameLst>
                                      </p:cBhvr>
                                      <p:to>
                                        <p:strVal val="hidden"/>
                                      </p:to>
                                    </p:set>
                                  </p:subTnLst>
                                </p:cTn>
                              </p:par>
                            </p:childTnLst>
                          </p:cTn>
                        </p:par>
                      </p:childTnLst>
                    </p:cTn>
                  </p:par>
                </p:childTnLst>
              </p:cTn>
              <p:nextCondLst>
                <p:cond evt="onClick" delay="0">
                  <p:tgtEl>
                    <p:spTgt spid="46"/>
                  </p:tgtEl>
                </p:cond>
              </p:nextCondLst>
            </p:seq>
          </p:childTnLst>
        </p:cTn>
      </p:par>
    </p:tnLst>
    <p:bldLst>
      <p:bldP spid="11" grpId="0" animBg="1"/>
      <p:bldP spid="15"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Заголовок 1"/>
          <p:cNvSpPr>
            <a:spLocks noGrp="1"/>
          </p:cNvSpPr>
          <p:nvPr>
            <p:ph type="title"/>
          </p:nvPr>
        </p:nvSpPr>
        <p:spPr>
          <a:xfrm>
            <a:off x="344703" y="148281"/>
            <a:ext cx="4243466" cy="614148"/>
          </a:xfrm>
          <a:noFill/>
          <a:ln>
            <a:noFill/>
          </a:ln>
        </p:spPr>
        <p:txBody>
          <a:bodyPr>
            <a:prstTxWarp prst="textWave1">
              <a:avLst/>
            </a:prstTxWarp>
          </a:bodyPr>
          <a:lstStyle/>
          <a:p>
            <a:pPr>
              <a:lnSpc>
                <a:spcPct val="50000"/>
              </a:lnSpc>
            </a:pPr>
            <a:r>
              <a:rPr lang="ru-RU" b="1" dirty="0" smtClean="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2" action="ppaction://hlinksldjump"/>
              </a:rPr>
              <a:t>Атака титанов</a:t>
            </a:r>
            <a:endParaRPr lang="ru-RU" b="1" dirty="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2" action="ppaction://hlinksldjump"/>
            </a:endParaRPr>
          </a:p>
        </p:txBody>
      </p:sp>
      <p:sp>
        <p:nvSpPr>
          <p:cNvPr id="33" name="Скругленный прямоугольник 32">
            <a:hlinkClick r:id="rId3" action="ppaction://hlinksldjump"/>
          </p:cNvPr>
          <p:cNvSpPr/>
          <p:nvPr/>
        </p:nvSpPr>
        <p:spPr>
          <a:xfrm>
            <a:off x="1320720" y="1056891"/>
            <a:ext cx="1884757" cy="424588"/>
          </a:xfrm>
          <a:prstGeom prst="roundRect">
            <a:avLst/>
          </a:prstGeom>
          <a:solidFill>
            <a:srgbClr val="E0B291">
              <a:alpha val="52549"/>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Аннотация</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4" name="Скругленный прямоугольник 33">
            <a:hlinkClick r:id="rId4" action="ppaction://hlinksldjump"/>
          </p:cNvPr>
          <p:cNvSpPr/>
          <p:nvPr/>
        </p:nvSpPr>
        <p:spPr>
          <a:xfrm>
            <a:off x="3031819" y="885847"/>
            <a:ext cx="2484780" cy="472214"/>
          </a:xfrm>
          <a:prstGeom prst="roundRect">
            <a:avLst/>
          </a:prstGeom>
          <a:solidFill>
            <a:srgbClr val="CEB595">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reflection blurRad="6350" stA="55000" endA="300" endPos="45500" dir="5400000" sy="-100000" algn="bl" rotWithShape="0"/>
                </a:effectLst>
                <a:latin typeface="Times New Roman" panose="02020603050405020304" pitchFamily="18" charset="0"/>
                <a:cs typeface="Times New Roman" panose="02020603050405020304" pitchFamily="18" charset="0"/>
              </a:rPr>
              <a:t>Прародительница</a:t>
            </a:r>
            <a:endParaRPr lang="ru-RU" sz="2000" b="1" dirty="0">
              <a:effectLst>
                <a:outerShdw blurRad="38100" dist="38100" dir="2700000" algn="tl">
                  <a:srgbClr val="000000">
                    <a:alpha val="43137"/>
                  </a:srgbClr>
                </a:outerShdw>
                <a:reflection blurRad="6350" stA="55000" endA="300" endPos="45500" dir="5400000" sy="-100000" algn="bl" rotWithShape="0"/>
              </a:effectLst>
              <a:latin typeface="Times New Roman" panose="02020603050405020304" pitchFamily="18" charset="0"/>
              <a:cs typeface="Times New Roman" panose="02020603050405020304" pitchFamily="18" charset="0"/>
            </a:endParaRPr>
          </a:p>
        </p:txBody>
      </p:sp>
      <p:sp>
        <p:nvSpPr>
          <p:cNvPr id="35" name="Скругленный прямоугольник 34">
            <a:hlinkClick r:id="rId5" action="ppaction://hlinksldjump"/>
          </p:cNvPr>
          <p:cNvSpPr/>
          <p:nvPr/>
        </p:nvSpPr>
        <p:spPr>
          <a:xfrm>
            <a:off x="5289730" y="661750"/>
            <a:ext cx="2500806" cy="449705"/>
          </a:xfrm>
          <a:prstGeom prst="roundRect">
            <a:avLst/>
          </a:prstGeom>
          <a:solidFill>
            <a:srgbClr val="D9B892">
              <a:alpha val="85098"/>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Разумные титаны</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6" name="Скругленный прямоугольник 35">
            <a:hlinkClick r:id="rId6" action="ppaction://hlinksldjump"/>
          </p:cNvPr>
          <p:cNvSpPr/>
          <p:nvPr/>
        </p:nvSpPr>
        <p:spPr>
          <a:xfrm>
            <a:off x="7619223" y="449456"/>
            <a:ext cx="1735687" cy="424588"/>
          </a:xfrm>
          <a:prstGeom prst="roundRect">
            <a:avLst/>
          </a:prstGeom>
          <a:solidFill>
            <a:srgbClr val="CEB98E">
              <a:alpha val="6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Разделение</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7" name="Скругленный прямоугольник 36">
            <a:hlinkClick r:id="rId7" action="ppaction://hlinksldjump"/>
          </p:cNvPr>
          <p:cNvSpPr/>
          <p:nvPr/>
        </p:nvSpPr>
        <p:spPr>
          <a:xfrm>
            <a:off x="9193658" y="226322"/>
            <a:ext cx="1706494" cy="435428"/>
          </a:xfrm>
          <a:prstGeom prst="roundRect">
            <a:avLst/>
          </a:prstGeom>
          <a:solidFill>
            <a:srgbClr val="D5B37E">
              <a:alpha val="85098"/>
            </a:srgbClr>
          </a:solidFill>
          <a:ln>
            <a:solidFill>
              <a:schemeClr val="bg1">
                <a:alpha val="8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Персонажи</a:t>
            </a:r>
          </a:p>
        </p:txBody>
      </p:sp>
      <p:sp>
        <p:nvSpPr>
          <p:cNvPr id="38" name="Скругленный прямоугольник 37">
            <a:hlinkClick r:id="rId8" action="ppaction://hlinksldjump"/>
          </p:cNvPr>
          <p:cNvSpPr/>
          <p:nvPr/>
        </p:nvSpPr>
        <p:spPr>
          <a:xfrm>
            <a:off x="10747468" y="0"/>
            <a:ext cx="1444532" cy="419725"/>
          </a:xfrm>
          <a:prstGeom prst="roundRect">
            <a:avLst/>
          </a:prstGeom>
          <a:solidFill>
            <a:srgbClr val="CCA57A">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Войска</a:t>
            </a:r>
          </a:p>
        </p:txBody>
      </p:sp>
      <p:pic>
        <p:nvPicPr>
          <p:cNvPr id="9" name="Рисунок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174121" y="1243171"/>
            <a:ext cx="3744018" cy="2107882"/>
          </a:xfrm>
          <a:prstGeom prst="rect">
            <a:avLst/>
          </a:prstGeom>
          <a:ln>
            <a:solidFill>
              <a:schemeClr val="bg1"/>
            </a:solidFill>
          </a:ln>
          <a:effectLst>
            <a:outerShdw blurRad="292100" dist="139700" dir="2700000" algn="tl" rotWithShape="0">
              <a:srgbClr val="333333">
                <a:alpha val="65000"/>
              </a:srgbClr>
            </a:outerShdw>
            <a:reflection blurRad="6350" stA="52000" endA="300" endPos="35000" dir="5400000" sy="-100000" algn="bl" rotWithShape="0"/>
          </a:effectLst>
          <a:scene3d>
            <a:camera prst="orthographicFront"/>
            <a:lightRig rig="threePt" dir="t"/>
          </a:scene3d>
          <a:sp3d>
            <a:bevelT/>
          </a:sp3d>
        </p:spPr>
      </p:pic>
      <p:pic>
        <p:nvPicPr>
          <p:cNvPr id="7" name="Рисунок 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046905" y="901945"/>
            <a:ext cx="1890950" cy="2468604"/>
          </a:xfrm>
          <a:prstGeom prst="rect">
            <a:avLst/>
          </a:prstGeom>
          <a:ln>
            <a:solidFill>
              <a:schemeClr val="bg1"/>
            </a:solidFill>
          </a:ln>
          <a:effectLst>
            <a:outerShdw blurRad="292100" dist="139700" dir="2700000" algn="tl" rotWithShape="0">
              <a:srgbClr val="333333">
                <a:alpha val="65000"/>
              </a:srgbClr>
            </a:outerShdw>
            <a:reflection blurRad="6350" stA="52000" endA="300" endPos="35000" dir="5400000" sy="-100000" algn="bl" rotWithShape="0"/>
          </a:effectLst>
          <a:scene3d>
            <a:camera prst="orthographicFront"/>
            <a:lightRig rig="threePt" dir="t"/>
          </a:scene3d>
          <a:sp3d>
            <a:bevelT/>
          </a:sp3d>
        </p:spPr>
      </p:pic>
      <p:sp>
        <p:nvSpPr>
          <p:cNvPr id="26" name="TextBox 25"/>
          <p:cNvSpPr txBox="1"/>
          <p:nvPr/>
        </p:nvSpPr>
        <p:spPr>
          <a:xfrm>
            <a:off x="553183" y="1828331"/>
            <a:ext cx="5325570" cy="1293971"/>
          </a:xfrm>
          <a:prstGeom prst="flowChartAlternateProcess">
            <a:avLst/>
          </a:prstGeom>
          <a:solidFill>
            <a:srgbClr val="AD9873">
              <a:alpha val="60000"/>
            </a:srgbClr>
          </a:solidFill>
          <a:ln>
            <a:solidFill>
              <a:srgbClr val="361B00"/>
            </a:solidFill>
          </a:ln>
        </p:spPr>
        <p:txBody>
          <a:bodyPr wrap="square" rtlCol="0">
            <a:spAutoFit/>
          </a:bodyPr>
          <a:lstStyle/>
          <a:p>
            <a:pPr algn="just"/>
            <a:r>
              <a:rPr lang="ru-RU" sz="1400" dirty="0">
                <a:solidFill>
                  <a:srgbClr val="FFFFFF"/>
                </a:solidFill>
                <a:effectLst>
                  <a:glow rad="101600">
                    <a:srgbClr val="361B00">
                      <a:alpha val="60000"/>
                    </a:srgbClr>
                  </a:glow>
                </a:effectLst>
                <a:latin typeface="Times New Roman" panose="02020603050405020304" pitchFamily="18" charset="0"/>
                <a:cs typeface="Times New Roman" panose="02020603050405020304" pitchFamily="18" charset="0"/>
              </a:rPr>
              <a:t>Даже после смерти, Имир продолжает служить своим потомкам. Каждый раз, когда человек, по своей воле или насильно, превращается в титана, она строит тело этого титана из песка, которым покрыт её мир — Неизведанные Земли, место, где все пути сходятся в одну точку.</a:t>
            </a:r>
            <a:endParaRPr lang="ru-RU" sz="1400" dirty="0">
              <a:solidFill>
                <a:srgbClr val="FFFFFF"/>
              </a:solidFill>
              <a:effectLst>
                <a:glow rad="101600">
                  <a:srgbClr val="361B00">
                    <a:alpha val="60000"/>
                  </a:srgbClr>
                </a:glow>
              </a:effectLst>
            </a:endParaRPr>
          </a:p>
        </p:txBody>
      </p:sp>
      <p:sp>
        <p:nvSpPr>
          <p:cNvPr id="39" name="TextBox 38"/>
          <p:cNvSpPr txBox="1"/>
          <p:nvPr/>
        </p:nvSpPr>
        <p:spPr>
          <a:xfrm>
            <a:off x="3648583" y="5502015"/>
            <a:ext cx="8299570" cy="1169551"/>
          </a:xfrm>
          <a:prstGeom prst="rect">
            <a:avLst/>
          </a:prstGeom>
          <a:solidFill>
            <a:srgbClr val="DAE3F3">
              <a:alpha val="60000"/>
            </a:srgbClr>
          </a:solidFill>
          <a:ln>
            <a:solidFill>
              <a:srgbClr val="253988"/>
            </a:solidFill>
          </a:ln>
        </p:spPr>
        <p:txBody>
          <a:bodyPr wrap="square" rtlCol="0">
            <a:spAutoFit/>
          </a:bodyPr>
          <a:lstStyle/>
          <a:p>
            <a:pPr indent="457200" algn="just"/>
            <a:r>
              <a:rPr lang="ru-RU" sz="1400" b="1" dirty="0">
                <a:solidFill>
                  <a:srgbClr val="002060"/>
                </a:solidFill>
                <a:latin typeface="Times New Roman" panose="02020603050405020304" pitchFamily="18" charset="0"/>
                <a:cs typeface="Times New Roman" panose="02020603050405020304" pitchFamily="18" charset="0"/>
              </a:rPr>
              <a:t>Имир являлась первым обладателем силы под названием «Координата», которая позволяет своему владельцу подчинять других гигантов своей воле, заставляя их беспрекословно выполнять приказы её владельца. Кроме этого, она даёт возможность превращать любых элдийцев в чистых титанов, независимо от того, где они находятся, а также изменять их тела и воспоминания так, как того захочет обладатель Координаты.</a:t>
            </a:r>
          </a:p>
        </p:txBody>
      </p:sp>
      <p:sp>
        <p:nvSpPr>
          <p:cNvPr id="5" name="TextBox 4"/>
          <p:cNvSpPr txBox="1"/>
          <p:nvPr/>
        </p:nvSpPr>
        <p:spPr>
          <a:xfrm>
            <a:off x="6161782" y="2688141"/>
            <a:ext cx="5776073" cy="738664"/>
          </a:xfrm>
          <a:prstGeom prst="rect">
            <a:avLst/>
          </a:prstGeom>
          <a:solidFill>
            <a:srgbClr val="E6D1B8"/>
          </a:solidFill>
          <a:ln>
            <a:solidFill>
              <a:srgbClr val="9B845B"/>
            </a:solidFill>
          </a:ln>
        </p:spPr>
        <p:txBody>
          <a:bodyPr wrap="square" rtlCol="0">
            <a:spAutoFit/>
          </a:bodyPr>
          <a:lstStyle/>
          <a:p>
            <a:pPr algn="just"/>
            <a:r>
              <a:rPr lang="ru-RU" sz="1400" b="1" dirty="0" smtClean="0">
                <a:solidFill>
                  <a:srgbClr val="FFFFFF"/>
                </a:solidFill>
                <a:effectLst>
                  <a:glow rad="101600">
                    <a:srgbClr val="956D37">
                      <a:alpha val="60000"/>
                    </a:srgb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«1820 лет назад наш предок</a:t>
            </a:r>
            <a:r>
              <a:rPr lang="ru-RU" sz="1400" b="1" dirty="0">
                <a:solidFill>
                  <a:srgbClr val="FFFFFF"/>
                </a:solidFill>
                <a:effectLst>
                  <a:glow rad="101600">
                    <a:srgbClr val="956D37">
                      <a:alpha val="60000"/>
                    </a:srgb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 Имир Фриц заключила договор с Демоном Всей Земли… и обрела силу титанов. Душа её после смерти разделилась на девять титанов, создавших Элдийскую </a:t>
            </a:r>
            <a:r>
              <a:rPr lang="ru-RU" sz="1400" b="1" dirty="0" smtClean="0">
                <a:solidFill>
                  <a:srgbClr val="FFFFFF"/>
                </a:solidFill>
                <a:effectLst>
                  <a:glow rad="101600">
                    <a:srgbClr val="956D37">
                      <a:alpha val="60000"/>
                    </a:srgb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Империю.»</a:t>
            </a:r>
            <a:endParaRPr lang="ru-RU" sz="1400" b="1" dirty="0">
              <a:solidFill>
                <a:srgbClr val="FFFFFF"/>
              </a:solidFill>
              <a:effectLst>
                <a:glow rad="101600">
                  <a:srgbClr val="956D37">
                    <a:alpha val="60000"/>
                  </a:srgb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083377" y="3610084"/>
            <a:ext cx="1864776" cy="1864776"/>
          </a:xfrm>
          <a:prstGeom prst="rect">
            <a:avLst/>
          </a:prstGeom>
          <a:ln>
            <a:solidFill>
              <a:schemeClr val="bg1"/>
            </a:solidFill>
          </a:ln>
          <a:effectLst>
            <a:reflection blurRad="6350" stA="52000" endA="300" endPos="35000" dir="5400000" sy="-100000" algn="bl" rotWithShape="0"/>
          </a:effectLst>
          <a:scene3d>
            <a:camera prst="perspectiveLeft"/>
            <a:lightRig rig="threePt" dir="t"/>
          </a:scene3d>
          <a:sp3d>
            <a:bevelT/>
          </a:sp3d>
        </p:spPr>
      </p:pic>
      <p:pic>
        <p:nvPicPr>
          <p:cNvPr id="3" name="Рисунок 2"/>
          <p:cNvPicPr>
            <a:picLocks noChangeAspect="1"/>
          </p:cNvPicPr>
          <p:nvPr/>
        </p:nvPicPr>
        <p:blipFill rotWithShape="1">
          <a:blip r:embed="rId12" cstate="print">
            <a:extLst>
              <a:ext uri="{28A0092B-C50C-407E-A947-70E740481C1C}">
                <a14:useLocalDpi xmlns:a14="http://schemas.microsoft.com/office/drawing/2010/main" val="0"/>
              </a:ext>
            </a:extLst>
          </a:blip>
          <a:srcRect l="8181" t="4849" r="7273" b="11919"/>
          <a:stretch/>
        </p:blipFill>
        <p:spPr>
          <a:xfrm>
            <a:off x="7790536" y="3673087"/>
            <a:ext cx="2317515" cy="1283355"/>
          </a:xfrm>
          <a:prstGeom prst="rect">
            <a:avLst/>
          </a:prstGeom>
          <a:ln>
            <a:solidFill>
              <a:schemeClr val="bg1"/>
            </a:solidFill>
          </a:ln>
          <a:effectLst>
            <a:reflection blurRad="6350" stA="52000" endA="300" endPos="35000" dir="5400000" sy="-100000" algn="bl" rotWithShape="0"/>
          </a:effectLst>
          <a:scene3d>
            <a:camera prst="perspectiveRight"/>
            <a:lightRig rig="threePt" dir="t"/>
          </a:scene3d>
          <a:sp3d>
            <a:bevelT/>
          </a:sp3d>
        </p:spPr>
      </p:pic>
      <p:pic>
        <p:nvPicPr>
          <p:cNvPr id="8" name="Рисунок 7"/>
          <p:cNvPicPr>
            <a:picLocks noChangeAspect="1"/>
          </p:cNvPicPr>
          <p:nvPr/>
        </p:nvPicPr>
        <p:blipFill rotWithShape="1">
          <a:blip r:embed="rId13" cstate="print">
            <a:extLst>
              <a:ext uri="{28A0092B-C50C-407E-A947-70E740481C1C}">
                <a14:useLocalDpi xmlns:a14="http://schemas.microsoft.com/office/drawing/2010/main" val="0"/>
              </a:ext>
            </a:extLst>
          </a:blip>
          <a:srcRect l="11212" r="31818"/>
          <a:stretch/>
        </p:blipFill>
        <p:spPr>
          <a:xfrm>
            <a:off x="9046995" y="4231933"/>
            <a:ext cx="1348947" cy="1091423"/>
          </a:xfrm>
          <a:prstGeom prst="rect">
            <a:avLst/>
          </a:prstGeom>
          <a:ln>
            <a:solidFill>
              <a:schemeClr val="bg1"/>
            </a:solidFill>
          </a:ln>
          <a:effectLst>
            <a:reflection blurRad="6350" stA="52000" endA="300" endPos="35000" dir="5400000" sy="-100000" algn="bl" rotWithShape="0"/>
          </a:effectLst>
          <a:scene3d>
            <a:camera prst="orthographicFront"/>
            <a:lightRig rig="threePt" dir="t"/>
          </a:scene3d>
          <a:sp3d>
            <a:bevelT/>
          </a:sp3d>
        </p:spPr>
      </p:pic>
      <p:pic>
        <p:nvPicPr>
          <p:cNvPr id="4" name="Рисунок 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936556" y="3653820"/>
            <a:ext cx="3061499" cy="1723624"/>
          </a:xfrm>
          <a:prstGeom prst="rect">
            <a:avLst/>
          </a:prstGeom>
          <a:ln>
            <a:solidFill>
              <a:schemeClr val="bg1"/>
            </a:solidFill>
          </a:ln>
          <a:effectLst>
            <a:outerShdw blurRad="50800" dist="38100" dir="2700000" algn="tl" rotWithShape="0">
              <a:prstClr val="black">
                <a:alpha val="40000"/>
              </a:prstClr>
            </a:outerShdw>
            <a:reflection blurRad="6350" stA="52000" endA="300" endPos="35000" dir="5400000" sy="-100000" algn="bl" rotWithShape="0"/>
          </a:effectLst>
          <a:scene3d>
            <a:camera prst="orthographicFront"/>
            <a:lightRig rig="threePt" dir="t"/>
          </a:scene3d>
          <a:sp3d>
            <a:bevelT/>
          </a:sp3d>
        </p:spPr>
      </p:pic>
      <p:sp>
        <p:nvSpPr>
          <p:cNvPr id="6" name="TextBox 5"/>
          <p:cNvSpPr txBox="1"/>
          <p:nvPr/>
        </p:nvSpPr>
        <p:spPr>
          <a:xfrm>
            <a:off x="553183" y="3469154"/>
            <a:ext cx="2796647" cy="3144917"/>
          </a:xfrm>
          <a:prstGeom prst="flowChartAlternateProcess">
            <a:avLst/>
          </a:prstGeom>
          <a:solidFill>
            <a:srgbClr val="9B845B">
              <a:alpha val="60000"/>
            </a:srgbClr>
          </a:solidFill>
          <a:ln>
            <a:solidFill>
              <a:srgbClr val="361B00"/>
            </a:solidFill>
          </a:ln>
        </p:spPr>
        <p:txBody>
          <a:bodyPr wrap="square" rtlCol="0">
            <a:spAutoFit/>
          </a:bodyPr>
          <a:lstStyle/>
          <a:p>
            <a:r>
              <a:rPr lang="ru-RU" sz="1400" b="1" dirty="0" smtClean="0">
                <a:solidFill>
                  <a:schemeClr val="bg1"/>
                </a:solidFill>
                <a:effectLst>
                  <a:glow rad="101600">
                    <a:srgbClr val="361B00">
                      <a:alpha val="60000"/>
                    </a:srgbClr>
                  </a:glow>
                </a:effectLst>
                <a:latin typeface="Times New Roman" panose="02020603050405020304" pitchFamily="18" charset="0"/>
                <a:cs typeface="Times New Roman" panose="02020603050405020304" pitchFamily="18" charset="0"/>
              </a:rPr>
              <a:t>Из </a:t>
            </a:r>
            <a:r>
              <a:rPr lang="ru-RU" sz="1400" b="1" dirty="0">
                <a:solidFill>
                  <a:schemeClr val="bg1"/>
                </a:solidFill>
                <a:effectLst>
                  <a:glow rad="101600">
                    <a:srgbClr val="361B00">
                      <a:alpha val="60000"/>
                    </a:srgbClr>
                  </a:glow>
                </a:effectLst>
                <a:latin typeface="Times New Roman" panose="02020603050405020304" pitchFamily="18" charset="0"/>
                <a:cs typeface="Times New Roman" panose="02020603050405020304" pitchFamily="18" charset="0"/>
              </a:rPr>
              <a:t>этого же песка она строит новые части тела людям-перевёртышам, позволяя им регенерировать. Когда обладатель </a:t>
            </a:r>
            <a:r>
              <a:rPr lang="ru-RU" sz="1400" b="1" dirty="0" smtClean="0">
                <a:solidFill>
                  <a:schemeClr val="bg1"/>
                </a:solidFill>
                <a:effectLst>
                  <a:glow rad="101600">
                    <a:srgbClr val="361B00">
                      <a:alpha val="60000"/>
                    </a:srgbClr>
                  </a:glow>
                </a:effectLst>
                <a:latin typeface="Times New Roman" panose="02020603050405020304" pitchFamily="18" charset="0"/>
                <a:cs typeface="Times New Roman" panose="02020603050405020304" pitchFamily="18" charset="0"/>
              </a:rPr>
              <a:t>Координаты</a:t>
            </a:r>
            <a:r>
              <a:rPr lang="ru-RU" sz="1400" b="1" dirty="0">
                <a:solidFill>
                  <a:schemeClr val="bg1"/>
                </a:solidFill>
                <a:effectLst>
                  <a:glow rad="101600">
                    <a:srgbClr val="361B00">
                      <a:alpha val="60000"/>
                    </a:srgbClr>
                  </a:glow>
                </a:effectLst>
                <a:latin typeface="Times New Roman" panose="02020603050405020304" pitchFamily="18" charset="0"/>
                <a:cs typeface="Times New Roman" panose="02020603050405020304" pitchFamily="18" charset="0"/>
              </a:rPr>
              <a:t> </a:t>
            </a:r>
            <a:r>
              <a:rPr lang="ru-RU" sz="1400" b="1" dirty="0" smtClean="0">
                <a:solidFill>
                  <a:schemeClr val="bg1"/>
                </a:solidFill>
                <a:effectLst>
                  <a:glow rad="101600">
                    <a:srgbClr val="361B00">
                      <a:alpha val="60000"/>
                    </a:srgbClr>
                  </a:glow>
                </a:effectLst>
                <a:latin typeface="Times New Roman" panose="02020603050405020304" pitchFamily="18" charset="0"/>
                <a:cs typeface="Times New Roman" panose="02020603050405020304" pitchFamily="18" charset="0"/>
              </a:rPr>
              <a:t>использует </a:t>
            </a:r>
            <a:r>
              <a:rPr lang="ru-RU" sz="1400" b="1" dirty="0">
                <a:solidFill>
                  <a:schemeClr val="bg1"/>
                </a:solidFill>
                <a:effectLst>
                  <a:glow rad="101600">
                    <a:srgbClr val="361B00">
                      <a:alpha val="60000"/>
                    </a:srgbClr>
                  </a:glow>
                </a:effectLst>
                <a:latin typeface="Times New Roman" panose="02020603050405020304" pitchFamily="18" charset="0"/>
                <a:cs typeface="Times New Roman" panose="02020603050405020304" pitchFamily="18" charset="0"/>
              </a:rPr>
              <a:t>свою силу, он тоже попадает к Имир в Неизведанные Земли, где говорит ей свой приказ. Однако Имир подчиняется лишь тем, в чьих жилах течёт королевская </a:t>
            </a:r>
            <a:r>
              <a:rPr lang="ru-RU" sz="1400" b="1" dirty="0" smtClean="0">
                <a:solidFill>
                  <a:schemeClr val="bg1"/>
                </a:solidFill>
                <a:effectLst>
                  <a:glow rad="101600">
                    <a:srgbClr val="361B00">
                      <a:alpha val="60000"/>
                    </a:srgbClr>
                  </a:glow>
                </a:effectLst>
                <a:latin typeface="Times New Roman" panose="02020603050405020304" pitchFamily="18" charset="0"/>
                <a:cs typeface="Times New Roman" panose="02020603050405020304" pitchFamily="18" charset="0"/>
              </a:rPr>
              <a:t>кровь (прямой </a:t>
            </a:r>
            <a:r>
              <a:rPr lang="ru-RU" sz="1400" b="1" dirty="0">
                <a:solidFill>
                  <a:schemeClr val="bg1"/>
                </a:solidFill>
                <a:effectLst>
                  <a:glow rad="101600">
                    <a:srgbClr val="361B00">
                      <a:alpha val="60000"/>
                    </a:srgbClr>
                  </a:glow>
                </a:effectLst>
                <a:latin typeface="Times New Roman" panose="02020603050405020304" pitchFamily="18" charset="0"/>
                <a:cs typeface="Times New Roman" panose="02020603050405020304" pitchFamily="18" charset="0"/>
              </a:rPr>
              <a:t>потомок </a:t>
            </a:r>
            <a:r>
              <a:rPr lang="ru-RU" sz="1400" b="1" dirty="0" smtClean="0">
                <a:solidFill>
                  <a:schemeClr val="bg1"/>
                </a:solidFill>
                <a:effectLst>
                  <a:glow rad="101600">
                    <a:srgbClr val="361B00">
                      <a:alpha val="60000"/>
                    </a:srgbClr>
                  </a:glow>
                </a:effectLst>
                <a:latin typeface="Times New Roman" panose="02020603050405020304" pitchFamily="18" charset="0"/>
                <a:cs typeface="Times New Roman" panose="02020603050405020304" pitchFamily="18" charset="0"/>
              </a:rPr>
              <a:t>Фрица).</a:t>
            </a:r>
            <a:endParaRPr lang="ru-RU" sz="1400" b="1" dirty="0">
              <a:solidFill>
                <a:schemeClr val="bg1"/>
              </a:solidFill>
              <a:effectLst>
                <a:glow rad="101600">
                  <a:srgbClr val="361B00">
                    <a:alpha val="60000"/>
                  </a:srgbClr>
                </a:glo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7982380"/>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2000"/>
                                        <p:tgtEl>
                                          <p:spTgt spid="39"/>
                                        </p:tgtEl>
                                      </p:cBhvr>
                                    </p:animEffect>
                                    <p:anim calcmode="lin" valueType="num">
                                      <p:cBhvr>
                                        <p:cTn id="8" dur="2000" fill="hold"/>
                                        <p:tgtEl>
                                          <p:spTgt spid="39"/>
                                        </p:tgtEl>
                                        <p:attrNameLst>
                                          <p:attrName>ppt_x</p:attrName>
                                        </p:attrNameLst>
                                      </p:cBhvr>
                                      <p:tavLst>
                                        <p:tav tm="0">
                                          <p:val>
                                            <p:strVal val="#ppt_x"/>
                                          </p:val>
                                        </p:tav>
                                        <p:tav tm="100000">
                                          <p:val>
                                            <p:strVal val="#ppt_x"/>
                                          </p:val>
                                        </p:tav>
                                      </p:tavLst>
                                    </p:anim>
                                    <p:anim calcmode="lin" valueType="num">
                                      <p:cBhvr>
                                        <p:cTn id="9" dur="2000" fill="hold"/>
                                        <p:tgtEl>
                                          <p:spTgt spid="3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5"/>
                    </p:tgtEl>
                  </p:cond>
                </p:stCondLst>
                <p:endSync evt="end" delay="0">
                  <p:rtn val="all"/>
                </p:endSync>
                <p:childTnLst>
                  <p:par>
                    <p:cTn id="16" fill="hold">
                      <p:stCondLst>
                        <p:cond delay="0"/>
                      </p:stCondLst>
                      <p:childTnLst>
                        <p:par>
                          <p:cTn id="17" fill="hold">
                            <p:stCondLst>
                              <p:cond delay="0"/>
                            </p:stCondLst>
                            <p:childTnLst>
                              <p:par>
                                <p:cTn id="18" presetID="42" presetClass="entr" presetSubtype="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500"/>
                                        <p:tgtEl>
                                          <p:spTgt spid="9"/>
                                        </p:tgtEl>
                                      </p:cBhvr>
                                    </p:animEffect>
                                    <p:anim calcmode="lin" valueType="num">
                                      <p:cBhvr>
                                        <p:cTn id="21" dur="1500" fill="hold"/>
                                        <p:tgtEl>
                                          <p:spTgt spid="9"/>
                                        </p:tgtEl>
                                        <p:attrNameLst>
                                          <p:attrName>ppt_x</p:attrName>
                                        </p:attrNameLst>
                                      </p:cBhvr>
                                      <p:tavLst>
                                        <p:tav tm="0">
                                          <p:val>
                                            <p:strVal val="#ppt_x"/>
                                          </p:val>
                                        </p:tav>
                                        <p:tav tm="100000">
                                          <p:val>
                                            <p:strVal val="#ppt_x"/>
                                          </p:val>
                                        </p:tav>
                                      </p:tavLst>
                                    </p:anim>
                                    <p:anim calcmode="lin" valueType="num">
                                      <p:cBhvr>
                                        <p:cTn id="22" dur="15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500"/>
                                        <p:tgtEl>
                                          <p:spTgt spid="7"/>
                                        </p:tgtEl>
                                      </p:cBhvr>
                                    </p:animEffect>
                                    <p:anim calcmode="lin" valueType="num">
                                      <p:cBhvr>
                                        <p:cTn id="26" dur="1500" fill="hold"/>
                                        <p:tgtEl>
                                          <p:spTgt spid="7"/>
                                        </p:tgtEl>
                                        <p:attrNameLst>
                                          <p:attrName>ppt_x</p:attrName>
                                        </p:attrNameLst>
                                      </p:cBhvr>
                                      <p:tavLst>
                                        <p:tav tm="0">
                                          <p:val>
                                            <p:strVal val="#ppt_x"/>
                                          </p:val>
                                        </p:tav>
                                        <p:tav tm="100000">
                                          <p:val>
                                            <p:strVal val="#ppt_x"/>
                                          </p:val>
                                        </p:tav>
                                      </p:tavLst>
                                    </p:anim>
                                    <p:anim calcmode="lin" valueType="num">
                                      <p:cBhvr>
                                        <p:cTn id="27"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5"/>
                  </p:tgtEl>
                </p:cond>
              </p:nextCondLst>
            </p:seq>
            <p:seq concurrent="1" nextAc="seek">
              <p:cTn id="28" restart="whenNotActive" fill="hold" evtFilter="cancelBubble" nodeType="interactiveSeq">
                <p:stCondLst>
                  <p:cond evt="onClick" delay="0">
                    <p:tgtEl>
                      <p:spTgt spid="39"/>
                    </p:tgtEl>
                  </p:cond>
                </p:stCondLst>
                <p:endSync evt="end" delay="0">
                  <p:rtn val="all"/>
                </p:endSync>
                <p:childTnLst>
                  <p:par>
                    <p:cTn id="29" fill="hold">
                      <p:stCondLst>
                        <p:cond delay="0"/>
                      </p:stCondLst>
                      <p:childTnLst>
                        <p:par>
                          <p:cTn id="30" fill="hold">
                            <p:stCondLst>
                              <p:cond delay="0"/>
                            </p:stCondLst>
                            <p:childTnLst>
                              <p:par>
                                <p:cTn id="31" presetID="42" presetClass="entr" presetSubtype="0"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500"/>
                                        <p:tgtEl>
                                          <p:spTgt spid="3"/>
                                        </p:tgtEl>
                                      </p:cBhvr>
                                    </p:animEffect>
                                    <p:anim calcmode="lin" valueType="num">
                                      <p:cBhvr>
                                        <p:cTn id="34" dur="1500" fill="hold"/>
                                        <p:tgtEl>
                                          <p:spTgt spid="3"/>
                                        </p:tgtEl>
                                        <p:attrNameLst>
                                          <p:attrName>ppt_x</p:attrName>
                                        </p:attrNameLst>
                                      </p:cBhvr>
                                      <p:tavLst>
                                        <p:tav tm="0">
                                          <p:val>
                                            <p:strVal val="#ppt_x"/>
                                          </p:val>
                                        </p:tav>
                                        <p:tav tm="100000">
                                          <p:val>
                                            <p:strVal val="#ppt_x"/>
                                          </p:val>
                                        </p:tav>
                                      </p:tavLst>
                                    </p:anim>
                                    <p:anim calcmode="lin" valueType="num">
                                      <p:cBhvr>
                                        <p:cTn id="35" dur="1500" fill="hold"/>
                                        <p:tgtEl>
                                          <p:spTgt spid="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500"/>
                                        <p:tgtEl>
                                          <p:spTgt spid="8"/>
                                        </p:tgtEl>
                                      </p:cBhvr>
                                    </p:animEffect>
                                    <p:anim calcmode="lin" valueType="num">
                                      <p:cBhvr>
                                        <p:cTn id="39" dur="1500" fill="hold"/>
                                        <p:tgtEl>
                                          <p:spTgt spid="8"/>
                                        </p:tgtEl>
                                        <p:attrNameLst>
                                          <p:attrName>ppt_x</p:attrName>
                                        </p:attrNameLst>
                                      </p:cBhvr>
                                      <p:tavLst>
                                        <p:tav tm="0">
                                          <p:val>
                                            <p:strVal val="#ppt_x"/>
                                          </p:val>
                                        </p:tav>
                                        <p:tav tm="100000">
                                          <p:val>
                                            <p:strVal val="#ppt_x"/>
                                          </p:val>
                                        </p:tav>
                                      </p:tavLst>
                                    </p:anim>
                                    <p:anim calcmode="lin" valueType="num">
                                      <p:cBhvr>
                                        <p:cTn id="40" dur="150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1500"/>
                                        <p:tgtEl>
                                          <p:spTgt spid="2"/>
                                        </p:tgtEl>
                                      </p:cBhvr>
                                    </p:animEffect>
                                    <p:anim calcmode="lin" valueType="num">
                                      <p:cBhvr>
                                        <p:cTn id="44" dur="1500" fill="hold"/>
                                        <p:tgtEl>
                                          <p:spTgt spid="2"/>
                                        </p:tgtEl>
                                        <p:attrNameLst>
                                          <p:attrName>ppt_x</p:attrName>
                                        </p:attrNameLst>
                                      </p:cBhvr>
                                      <p:tavLst>
                                        <p:tav tm="0">
                                          <p:val>
                                            <p:strVal val="#ppt_x"/>
                                          </p:val>
                                        </p:tav>
                                        <p:tav tm="100000">
                                          <p:val>
                                            <p:strVal val="#ppt_x"/>
                                          </p:val>
                                        </p:tav>
                                      </p:tavLst>
                                    </p:anim>
                                    <p:anim calcmode="lin" valueType="num">
                                      <p:cBhvr>
                                        <p:cTn id="4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39"/>
                  </p:tgtEl>
                </p:cond>
              </p:nextCondLst>
            </p:seq>
            <p:seq concurrent="1" nextAc="seek">
              <p:cTn id="46" restart="whenNotActive" fill="hold" evtFilter="cancelBubble" nodeType="interactiveSeq">
                <p:stCondLst>
                  <p:cond evt="onClick" delay="0">
                    <p:tgtEl>
                      <p:spTgt spid="3"/>
                    </p:tgtEl>
                  </p:cond>
                </p:stCondLst>
                <p:endSync evt="end" delay="0">
                  <p:rtn val="all"/>
                </p:endSync>
                <p:childTnLst>
                  <p:par>
                    <p:cTn id="47" fill="hold">
                      <p:stCondLst>
                        <p:cond delay="0"/>
                      </p:stCondLst>
                      <p:childTnLst>
                        <p:par>
                          <p:cTn id="48" fill="hold">
                            <p:stCondLst>
                              <p:cond delay="0"/>
                            </p:stCondLst>
                            <p:childTnLst>
                              <p:par>
                                <p:cTn id="49" presetID="42" presetClass="entr" presetSubtype="0"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1500"/>
                                        <p:tgtEl>
                                          <p:spTgt spid="4"/>
                                        </p:tgtEl>
                                      </p:cBhvr>
                                    </p:animEffect>
                                    <p:anim calcmode="lin" valueType="num">
                                      <p:cBhvr>
                                        <p:cTn id="52" dur="1500" fill="hold"/>
                                        <p:tgtEl>
                                          <p:spTgt spid="4"/>
                                        </p:tgtEl>
                                        <p:attrNameLst>
                                          <p:attrName>ppt_x</p:attrName>
                                        </p:attrNameLst>
                                      </p:cBhvr>
                                      <p:tavLst>
                                        <p:tav tm="0">
                                          <p:val>
                                            <p:strVal val="#ppt_x"/>
                                          </p:val>
                                        </p:tav>
                                        <p:tav tm="100000">
                                          <p:val>
                                            <p:strVal val="#ppt_x"/>
                                          </p:val>
                                        </p:tav>
                                      </p:tavLst>
                                    </p:anim>
                                    <p:anim calcmode="lin" valueType="num">
                                      <p:cBhvr>
                                        <p:cTn id="53"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3"/>
                  </p:tgtEl>
                </p:cond>
              </p:nextCondLst>
            </p:seq>
            <p:seq concurrent="1" nextAc="seek">
              <p:cTn id="54" restart="whenNotActive" fill="hold" evtFilter="cancelBubble" nodeType="interactiveSeq">
                <p:stCondLst>
                  <p:cond evt="onClick" delay="0">
                    <p:tgtEl>
                      <p:spTgt spid="4"/>
                    </p:tgtEl>
                  </p:cond>
                </p:stCondLst>
                <p:endSync evt="end" delay="0">
                  <p:rtn val="all"/>
                </p:endSync>
                <p:childTnLst>
                  <p:par>
                    <p:cTn id="55" fill="hold">
                      <p:stCondLst>
                        <p:cond delay="0"/>
                      </p:stCondLst>
                      <p:childTnLst>
                        <p:par>
                          <p:cTn id="56" fill="hold">
                            <p:stCondLst>
                              <p:cond delay="0"/>
                            </p:stCondLst>
                            <p:childTnLst>
                              <p:par>
                                <p:cTn id="57" presetID="42" presetClass="entr" presetSubtype="0" fill="hold" grpId="0" nodeType="with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1250"/>
                                        <p:tgtEl>
                                          <p:spTgt spid="26"/>
                                        </p:tgtEl>
                                      </p:cBhvr>
                                    </p:animEffect>
                                    <p:anim calcmode="lin" valueType="num">
                                      <p:cBhvr>
                                        <p:cTn id="60" dur="1250" fill="hold"/>
                                        <p:tgtEl>
                                          <p:spTgt spid="26"/>
                                        </p:tgtEl>
                                        <p:attrNameLst>
                                          <p:attrName>ppt_x</p:attrName>
                                        </p:attrNameLst>
                                      </p:cBhvr>
                                      <p:tavLst>
                                        <p:tav tm="0">
                                          <p:val>
                                            <p:strVal val="#ppt_x"/>
                                          </p:val>
                                        </p:tav>
                                        <p:tav tm="100000">
                                          <p:val>
                                            <p:strVal val="#ppt_x"/>
                                          </p:val>
                                        </p:tav>
                                      </p:tavLst>
                                    </p:anim>
                                    <p:anim calcmode="lin" valueType="num">
                                      <p:cBhvr>
                                        <p:cTn id="61" dur="125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4"/>
                  </p:tgtEl>
                </p:cond>
              </p:nextCondLst>
            </p:seq>
            <p:seq concurrent="1" nextAc="seek">
              <p:cTn id="62" restart="whenNotActive" fill="hold" evtFilter="cancelBubble" nodeType="interactiveSeq">
                <p:stCondLst>
                  <p:cond evt="onClick" delay="0">
                    <p:tgtEl>
                      <p:spTgt spid="26"/>
                    </p:tgtEl>
                  </p:cond>
                </p:stCondLst>
                <p:endSync evt="end" delay="0">
                  <p:rtn val="all"/>
                </p:endSync>
                <p:childTnLst>
                  <p:par>
                    <p:cTn id="63" fill="hold">
                      <p:stCondLst>
                        <p:cond delay="0"/>
                      </p:stCondLst>
                      <p:childTnLst>
                        <p:par>
                          <p:cTn id="64" fill="hold">
                            <p:stCondLst>
                              <p:cond delay="0"/>
                            </p:stCondLst>
                            <p:childTnLst>
                              <p:par>
                                <p:cTn id="65" presetID="42" presetClass="entr" presetSubtype="0"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fade">
                                      <p:cBhvr>
                                        <p:cTn id="67" dur="1000"/>
                                        <p:tgtEl>
                                          <p:spTgt spid="6"/>
                                        </p:tgtEl>
                                      </p:cBhvr>
                                    </p:animEffect>
                                    <p:anim calcmode="lin" valueType="num">
                                      <p:cBhvr>
                                        <p:cTn id="68" dur="1000" fill="hold"/>
                                        <p:tgtEl>
                                          <p:spTgt spid="6"/>
                                        </p:tgtEl>
                                        <p:attrNameLst>
                                          <p:attrName>ppt_x</p:attrName>
                                        </p:attrNameLst>
                                      </p:cBhvr>
                                      <p:tavLst>
                                        <p:tav tm="0">
                                          <p:val>
                                            <p:strVal val="#ppt_x"/>
                                          </p:val>
                                        </p:tav>
                                        <p:tav tm="100000">
                                          <p:val>
                                            <p:strVal val="#ppt_x"/>
                                          </p:val>
                                        </p:tav>
                                      </p:tavLst>
                                    </p:anim>
                                    <p:anim calcmode="lin" valueType="num">
                                      <p:cBhvr>
                                        <p:cTn id="6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26"/>
                  </p:tgtEl>
                </p:cond>
              </p:nextCondLst>
            </p:seq>
          </p:childTnLst>
        </p:cTn>
      </p:par>
    </p:tnLst>
    <p:bldLst>
      <p:bldP spid="26" grpId="0" animBg="1"/>
      <p:bldP spid="39"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Sawano Hiroyuki (Атака Титанов) - XL-TT (vk.com_shinokyns - original soundtrack) (www.hotplayer.ru)">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47781" y="6219826"/>
            <a:ext cx="535729" cy="529390"/>
          </a:xfrm>
          <a:prstGeom prst="rect">
            <a:avLst/>
          </a:prstGeom>
        </p:spPr>
      </p:pic>
      <p:sp>
        <p:nvSpPr>
          <p:cNvPr id="3" name="Объект 2"/>
          <p:cNvSpPr>
            <a:spLocks noGrp="1"/>
          </p:cNvSpPr>
          <p:nvPr>
            <p:ph idx="1"/>
          </p:nvPr>
        </p:nvSpPr>
        <p:spPr>
          <a:xfrm>
            <a:off x="328534" y="1812496"/>
            <a:ext cx="4668675" cy="414480"/>
          </a:xfrm>
          <a:prstGeom prst="flowChartTerminator">
            <a:avLst/>
          </a:prstGeom>
          <a:solidFill>
            <a:srgbClr val="996633">
              <a:alpha val="30196"/>
            </a:srgbClr>
          </a:solidFill>
          <a:ln>
            <a:solidFill>
              <a:schemeClr val="accent2">
                <a:lumMod val="50000"/>
              </a:schemeClr>
            </a:solidFill>
          </a:ln>
        </p:spPr>
        <p:txBody>
          <a:bodyPr>
            <a:noAutofit/>
          </a:bodyPr>
          <a:lstStyle/>
          <a:p>
            <a:pPr marL="0" indent="0" algn="ctr">
              <a:buNone/>
            </a:pPr>
            <a:r>
              <a:rPr lang="ru-RU" sz="2200" b="1" i="1" dirty="0" smtClean="0">
                <a:solidFill>
                  <a:srgbClr val="996633"/>
                </a:solidFill>
                <a:latin typeface="Times New Roman" panose="02020603050405020304" pitchFamily="18" charset="0"/>
                <a:cs typeface="Times New Roman" panose="02020603050405020304" pitchFamily="18" charset="0"/>
              </a:rPr>
              <a:t>Титан Прародитель</a:t>
            </a:r>
            <a:endParaRPr lang="ru-RU" sz="2200" b="1" i="1" dirty="0">
              <a:solidFill>
                <a:srgbClr val="996633"/>
              </a:solidFill>
              <a:latin typeface="Times New Roman" panose="02020603050405020304" pitchFamily="18" charset="0"/>
              <a:cs typeface="Times New Roman" panose="02020603050405020304" pitchFamily="18" charset="0"/>
            </a:endParaRPr>
          </a:p>
        </p:txBody>
      </p:sp>
      <p:sp>
        <p:nvSpPr>
          <p:cNvPr id="4" name="Объект 2"/>
          <p:cNvSpPr txBox="1">
            <a:spLocks/>
          </p:cNvSpPr>
          <p:nvPr/>
        </p:nvSpPr>
        <p:spPr>
          <a:xfrm>
            <a:off x="328535" y="2331613"/>
            <a:ext cx="4668674" cy="400096"/>
          </a:xfrm>
          <a:prstGeom prst="flowChartTerminator">
            <a:avLst/>
          </a:prstGeom>
          <a:solidFill>
            <a:srgbClr val="CCB493"/>
          </a:solidFill>
          <a:ln>
            <a:solidFill>
              <a:schemeClr val="accent2">
                <a:lumMod val="50000"/>
              </a:schemeClr>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u-RU" sz="2200" b="1" i="1" dirty="0" smtClean="0">
                <a:solidFill>
                  <a:srgbClr val="996633"/>
                </a:solidFill>
                <a:latin typeface="Times New Roman" panose="02020603050405020304" pitchFamily="18" charset="0"/>
                <a:cs typeface="Times New Roman" panose="02020603050405020304" pitchFamily="18" charset="0"/>
              </a:rPr>
              <a:t>Атакующий Титан</a:t>
            </a:r>
            <a:endParaRPr lang="ru-RU" sz="2200" b="1" i="1" dirty="0">
              <a:solidFill>
                <a:srgbClr val="996633"/>
              </a:solidFill>
              <a:latin typeface="Times New Roman" panose="02020603050405020304" pitchFamily="18" charset="0"/>
              <a:cs typeface="Times New Roman" panose="02020603050405020304" pitchFamily="18" charset="0"/>
            </a:endParaRPr>
          </a:p>
        </p:txBody>
      </p:sp>
      <p:sp>
        <p:nvSpPr>
          <p:cNvPr id="5" name="Объект 2"/>
          <p:cNvSpPr txBox="1">
            <a:spLocks/>
          </p:cNvSpPr>
          <p:nvPr/>
        </p:nvSpPr>
        <p:spPr>
          <a:xfrm>
            <a:off x="328533" y="2834378"/>
            <a:ext cx="4668675" cy="411136"/>
          </a:xfrm>
          <a:prstGeom prst="flowChartTerminator">
            <a:avLst/>
          </a:prstGeom>
          <a:solidFill>
            <a:srgbClr val="CCB493"/>
          </a:solidFill>
          <a:ln>
            <a:solidFill>
              <a:schemeClr val="accent2">
                <a:lumMod val="50000"/>
              </a:schemeClr>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u-RU" sz="2200" b="1" i="1" dirty="0" smtClean="0">
                <a:solidFill>
                  <a:srgbClr val="996633"/>
                </a:solidFill>
                <a:latin typeface="Times New Roman" panose="02020603050405020304" pitchFamily="18" charset="0"/>
                <a:cs typeface="Times New Roman" panose="02020603050405020304" pitchFamily="18" charset="0"/>
              </a:rPr>
              <a:t>Колоссальный Титан</a:t>
            </a:r>
            <a:endParaRPr lang="ru-RU" sz="2200" b="1" i="1" dirty="0">
              <a:solidFill>
                <a:srgbClr val="996633"/>
              </a:solidFill>
              <a:latin typeface="Times New Roman" panose="02020603050405020304" pitchFamily="18" charset="0"/>
              <a:cs typeface="Times New Roman" panose="02020603050405020304" pitchFamily="18" charset="0"/>
            </a:endParaRPr>
          </a:p>
        </p:txBody>
      </p:sp>
      <p:sp>
        <p:nvSpPr>
          <p:cNvPr id="6" name="Объект 2"/>
          <p:cNvSpPr txBox="1">
            <a:spLocks/>
          </p:cNvSpPr>
          <p:nvPr/>
        </p:nvSpPr>
        <p:spPr>
          <a:xfrm>
            <a:off x="422019" y="3886484"/>
            <a:ext cx="4575189" cy="439535"/>
          </a:xfrm>
          <a:prstGeom prst="flowChartTerminator">
            <a:avLst/>
          </a:prstGeom>
          <a:solidFill>
            <a:srgbClr val="CCB493"/>
          </a:solidFill>
          <a:ln>
            <a:solidFill>
              <a:schemeClr val="accent2">
                <a:lumMod val="50000"/>
              </a:schemeClr>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u-RU" sz="2200" b="1" i="1" dirty="0" smtClean="0">
                <a:solidFill>
                  <a:srgbClr val="996633"/>
                </a:solidFill>
                <a:latin typeface="Times New Roman" panose="02020603050405020304" pitchFamily="18" charset="0"/>
                <a:cs typeface="Times New Roman" panose="02020603050405020304" pitchFamily="18" charset="0"/>
              </a:rPr>
              <a:t>Бронированный Титан</a:t>
            </a:r>
            <a:endParaRPr lang="ru-RU" sz="2200" b="1" i="1" dirty="0">
              <a:solidFill>
                <a:srgbClr val="996633"/>
              </a:solidFill>
              <a:latin typeface="Times New Roman" panose="02020603050405020304" pitchFamily="18" charset="0"/>
              <a:cs typeface="Times New Roman" panose="02020603050405020304" pitchFamily="18" charset="0"/>
            </a:endParaRPr>
          </a:p>
        </p:txBody>
      </p:sp>
      <p:sp>
        <p:nvSpPr>
          <p:cNvPr id="7" name="Объект 2"/>
          <p:cNvSpPr txBox="1">
            <a:spLocks/>
          </p:cNvSpPr>
          <p:nvPr/>
        </p:nvSpPr>
        <p:spPr>
          <a:xfrm>
            <a:off x="415645" y="4442440"/>
            <a:ext cx="4575188" cy="443644"/>
          </a:xfrm>
          <a:prstGeom prst="flowChartTerminator">
            <a:avLst/>
          </a:prstGeom>
          <a:solidFill>
            <a:srgbClr val="CCB493"/>
          </a:solidFill>
          <a:ln>
            <a:solidFill>
              <a:schemeClr val="accent2">
                <a:lumMod val="50000"/>
              </a:schemeClr>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u-RU" sz="2200" b="1" i="1" dirty="0" smtClean="0">
                <a:solidFill>
                  <a:srgbClr val="996633"/>
                </a:solidFill>
                <a:latin typeface="Times New Roman" panose="02020603050405020304" pitchFamily="18" charset="0"/>
                <a:cs typeface="Times New Roman" panose="02020603050405020304" pitchFamily="18" charset="0"/>
              </a:rPr>
              <a:t>Звероподобный Титан</a:t>
            </a:r>
            <a:endParaRPr lang="ru-RU" sz="2200" b="1" i="1" dirty="0">
              <a:solidFill>
                <a:srgbClr val="996633"/>
              </a:solidFill>
              <a:latin typeface="Times New Roman" panose="02020603050405020304" pitchFamily="18" charset="0"/>
              <a:cs typeface="Times New Roman" panose="02020603050405020304" pitchFamily="18" charset="0"/>
            </a:endParaRPr>
          </a:p>
        </p:txBody>
      </p:sp>
      <p:sp>
        <p:nvSpPr>
          <p:cNvPr id="8" name="Объект 2"/>
          <p:cNvSpPr txBox="1">
            <a:spLocks/>
          </p:cNvSpPr>
          <p:nvPr/>
        </p:nvSpPr>
        <p:spPr>
          <a:xfrm>
            <a:off x="415645" y="4998377"/>
            <a:ext cx="4575188" cy="425519"/>
          </a:xfrm>
          <a:prstGeom prst="flowChartTerminator">
            <a:avLst/>
          </a:prstGeom>
          <a:solidFill>
            <a:srgbClr val="CEB595"/>
          </a:solidFill>
          <a:ln>
            <a:solidFill>
              <a:schemeClr val="accent2">
                <a:lumMod val="50000"/>
              </a:schemeClr>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u-RU" sz="2200" b="1" i="1" dirty="0" smtClean="0">
                <a:solidFill>
                  <a:srgbClr val="996633"/>
                </a:solidFill>
                <a:latin typeface="Times New Roman" panose="02020603050405020304" pitchFamily="18" charset="0"/>
                <a:cs typeface="Times New Roman" panose="02020603050405020304" pitchFamily="18" charset="0"/>
              </a:rPr>
              <a:t>Зубастый Титан</a:t>
            </a:r>
            <a:endParaRPr lang="ru-RU" sz="2200" b="1" i="1" dirty="0">
              <a:solidFill>
                <a:srgbClr val="996633"/>
              </a:solidFill>
              <a:latin typeface="Times New Roman" panose="02020603050405020304" pitchFamily="18" charset="0"/>
              <a:cs typeface="Times New Roman" panose="02020603050405020304" pitchFamily="18" charset="0"/>
            </a:endParaRPr>
          </a:p>
        </p:txBody>
      </p:sp>
      <p:sp>
        <p:nvSpPr>
          <p:cNvPr id="9" name="Объект 2"/>
          <p:cNvSpPr txBox="1">
            <a:spLocks/>
          </p:cNvSpPr>
          <p:nvPr/>
        </p:nvSpPr>
        <p:spPr>
          <a:xfrm>
            <a:off x="376304" y="3361916"/>
            <a:ext cx="4620905" cy="408166"/>
          </a:xfrm>
          <a:prstGeom prst="flowChartTerminator">
            <a:avLst/>
          </a:prstGeom>
          <a:solidFill>
            <a:srgbClr val="CCB493"/>
          </a:solidFill>
          <a:ln>
            <a:solidFill>
              <a:schemeClr val="accent2">
                <a:lumMod val="50000"/>
              </a:schemeClr>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u-RU" sz="2200" b="1" i="1" dirty="0" smtClean="0">
                <a:solidFill>
                  <a:srgbClr val="996633"/>
                </a:solidFill>
                <a:latin typeface="Times New Roman" panose="02020603050405020304" pitchFamily="18" charset="0"/>
                <a:cs typeface="Times New Roman" panose="02020603050405020304" pitchFamily="18" charset="0"/>
              </a:rPr>
              <a:t>Женская Особь</a:t>
            </a:r>
            <a:endParaRPr lang="ru-RU" sz="2200" b="1" i="1" dirty="0">
              <a:solidFill>
                <a:srgbClr val="996633"/>
              </a:solidFill>
              <a:latin typeface="Times New Roman" panose="02020603050405020304" pitchFamily="18" charset="0"/>
              <a:cs typeface="Times New Roman" panose="02020603050405020304" pitchFamily="18" charset="0"/>
            </a:endParaRPr>
          </a:p>
        </p:txBody>
      </p:sp>
      <p:sp>
        <p:nvSpPr>
          <p:cNvPr id="10" name="Объект 2"/>
          <p:cNvSpPr txBox="1">
            <a:spLocks/>
          </p:cNvSpPr>
          <p:nvPr/>
        </p:nvSpPr>
        <p:spPr>
          <a:xfrm>
            <a:off x="422022" y="5536189"/>
            <a:ext cx="4575186" cy="425519"/>
          </a:xfrm>
          <a:prstGeom prst="flowChartTerminator">
            <a:avLst/>
          </a:prstGeom>
          <a:solidFill>
            <a:srgbClr val="CEB595"/>
          </a:solidFill>
          <a:ln>
            <a:solidFill>
              <a:schemeClr val="accent2">
                <a:lumMod val="50000"/>
              </a:schemeClr>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u-RU" sz="2200" b="1" i="1" dirty="0" smtClean="0">
                <a:solidFill>
                  <a:srgbClr val="996633"/>
                </a:solidFill>
                <a:latin typeface="Times New Roman" panose="02020603050405020304" pitchFamily="18" charset="0"/>
                <a:cs typeface="Times New Roman" panose="02020603050405020304" pitchFamily="18" charset="0"/>
              </a:rPr>
              <a:t>Титан Грузоперевозчик</a:t>
            </a:r>
            <a:endParaRPr lang="ru-RU" sz="2200" b="1" i="1" dirty="0">
              <a:solidFill>
                <a:srgbClr val="996633"/>
              </a:solidFill>
              <a:latin typeface="Times New Roman" panose="02020603050405020304" pitchFamily="18" charset="0"/>
              <a:cs typeface="Times New Roman" panose="02020603050405020304" pitchFamily="18" charset="0"/>
            </a:endParaRPr>
          </a:p>
        </p:txBody>
      </p:sp>
      <p:sp>
        <p:nvSpPr>
          <p:cNvPr id="11" name="Объект 2"/>
          <p:cNvSpPr txBox="1">
            <a:spLocks/>
          </p:cNvSpPr>
          <p:nvPr/>
        </p:nvSpPr>
        <p:spPr>
          <a:xfrm>
            <a:off x="459557" y="6074001"/>
            <a:ext cx="4574162" cy="435028"/>
          </a:xfrm>
          <a:prstGeom prst="flowChartTerminator">
            <a:avLst/>
          </a:prstGeom>
          <a:solidFill>
            <a:srgbClr val="CEB595"/>
          </a:solidFill>
          <a:ln>
            <a:solidFill>
              <a:schemeClr val="accent2">
                <a:lumMod val="50000"/>
              </a:schemeClr>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u-RU" sz="2200" b="1" i="1" dirty="0" smtClean="0">
                <a:solidFill>
                  <a:srgbClr val="996633"/>
                </a:solidFill>
                <a:latin typeface="Times New Roman" panose="02020603050405020304" pitchFamily="18" charset="0"/>
                <a:cs typeface="Times New Roman" panose="02020603050405020304" pitchFamily="18" charset="0"/>
              </a:rPr>
              <a:t>Титан Молот Войны</a:t>
            </a:r>
            <a:endParaRPr lang="ru-RU" sz="2200" b="1" i="1" dirty="0">
              <a:solidFill>
                <a:srgbClr val="996633"/>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03790" y="1365205"/>
            <a:ext cx="5103815" cy="5103815"/>
          </a:xfrm>
          <a:prstGeom prst="roundRect">
            <a:avLst>
              <a:gd name="adj" fmla="val 16667"/>
            </a:avLst>
          </a:prstGeom>
          <a:ln w="19050">
            <a:solidFill>
              <a:schemeClr val="accent2">
                <a:lumMod val="5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TextBox 15"/>
          <p:cNvSpPr txBox="1"/>
          <p:nvPr/>
        </p:nvSpPr>
        <p:spPr>
          <a:xfrm>
            <a:off x="6805774" y="4950459"/>
            <a:ext cx="5196114" cy="1834515"/>
          </a:xfrm>
          <a:prstGeom prst="flowChartDocument">
            <a:avLst/>
          </a:prstGeom>
          <a:solidFill>
            <a:schemeClr val="accent4">
              <a:lumMod val="20000"/>
              <a:lumOff val="80000"/>
            </a:schemeClr>
          </a:solidFill>
          <a:ln w="19050">
            <a:solidFill>
              <a:schemeClr val="accent2">
                <a:lumMod val="50000"/>
              </a:schemeClr>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indent="457200" algn="just"/>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Первый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из девяти титанов</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обладает способностями координаты: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контролировать действия титанов, изменять память людей большинства элдийцев в стенах и наследовать воспоминания прошлых владельцев силы.</a:t>
            </a:r>
          </a:p>
        </p:txBody>
      </p:sp>
      <p:pic>
        <p:nvPicPr>
          <p:cNvPr id="20" name="Рисунок 19"/>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7200"/>
                    </a14:imgEffect>
                  </a14:imgLayer>
                </a14:imgProps>
              </a:ext>
              <a:ext uri="{28A0092B-C50C-407E-A947-70E740481C1C}">
                <a14:useLocalDpi xmlns:a14="http://schemas.microsoft.com/office/drawing/2010/main" val="0"/>
              </a:ext>
            </a:extLst>
          </a:blip>
          <a:stretch>
            <a:fillRect/>
          </a:stretch>
        </p:blipFill>
        <p:spPr>
          <a:xfrm>
            <a:off x="848402" y="1842230"/>
            <a:ext cx="355011" cy="355011"/>
          </a:xfrm>
          <a:prstGeom prst="rect">
            <a:avLst/>
          </a:prstGeom>
        </p:spPr>
      </p:pic>
      <p:pic>
        <p:nvPicPr>
          <p:cNvPr id="26" name="Рисунок 25"/>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7200"/>
                    </a14:imgEffect>
                  </a14:imgLayer>
                </a14:imgProps>
              </a:ext>
              <a:ext uri="{28A0092B-C50C-407E-A947-70E740481C1C}">
                <a14:useLocalDpi xmlns:a14="http://schemas.microsoft.com/office/drawing/2010/main" val="0"/>
              </a:ext>
            </a:extLst>
          </a:blip>
          <a:stretch>
            <a:fillRect/>
          </a:stretch>
        </p:blipFill>
        <p:spPr>
          <a:xfrm>
            <a:off x="848401" y="2362156"/>
            <a:ext cx="355011" cy="355011"/>
          </a:xfrm>
          <a:prstGeom prst="rect">
            <a:avLst/>
          </a:prstGeom>
        </p:spPr>
      </p:pic>
      <p:pic>
        <p:nvPicPr>
          <p:cNvPr id="27" name="Рисунок 26"/>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7200"/>
                    </a14:imgEffect>
                  </a14:imgLayer>
                </a14:imgProps>
              </a:ext>
              <a:ext uri="{28A0092B-C50C-407E-A947-70E740481C1C}">
                <a14:useLocalDpi xmlns:a14="http://schemas.microsoft.com/office/drawing/2010/main" val="0"/>
              </a:ext>
            </a:extLst>
          </a:blip>
          <a:stretch>
            <a:fillRect/>
          </a:stretch>
        </p:blipFill>
        <p:spPr>
          <a:xfrm>
            <a:off x="848401" y="2877102"/>
            <a:ext cx="355011" cy="355011"/>
          </a:xfrm>
          <a:prstGeom prst="rect">
            <a:avLst/>
          </a:prstGeom>
        </p:spPr>
      </p:pic>
      <p:pic>
        <p:nvPicPr>
          <p:cNvPr id="28" name="Рисунок 27"/>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7200"/>
                    </a14:imgEffect>
                  </a14:imgLayer>
                </a14:imgProps>
              </a:ext>
              <a:ext uri="{28A0092B-C50C-407E-A947-70E740481C1C}">
                <a14:useLocalDpi xmlns:a14="http://schemas.microsoft.com/office/drawing/2010/main" val="0"/>
              </a:ext>
            </a:extLst>
          </a:blip>
          <a:stretch>
            <a:fillRect/>
          </a:stretch>
        </p:blipFill>
        <p:spPr>
          <a:xfrm>
            <a:off x="848400" y="3397028"/>
            <a:ext cx="355011" cy="355011"/>
          </a:xfrm>
          <a:prstGeom prst="rect">
            <a:avLst/>
          </a:prstGeom>
        </p:spPr>
      </p:pic>
      <p:pic>
        <p:nvPicPr>
          <p:cNvPr id="29" name="Рисунок 28"/>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7200"/>
                    </a14:imgEffect>
                  </a14:imgLayer>
                </a14:imgProps>
              </a:ext>
              <a:ext uri="{28A0092B-C50C-407E-A947-70E740481C1C}">
                <a14:useLocalDpi xmlns:a14="http://schemas.microsoft.com/office/drawing/2010/main" val="0"/>
              </a:ext>
            </a:extLst>
          </a:blip>
          <a:stretch>
            <a:fillRect/>
          </a:stretch>
        </p:blipFill>
        <p:spPr>
          <a:xfrm>
            <a:off x="848400" y="3930018"/>
            <a:ext cx="355011" cy="355011"/>
          </a:xfrm>
          <a:prstGeom prst="rect">
            <a:avLst/>
          </a:prstGeom>
        </p:spPr>
      </p:pic>
      <p:pic>
        <p:nvPicPr>
          <p:cNvPr id="30" name="Рисунок 29"/>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7200"/>
                    </a14:imgEffect>
                  </a14:imgLayer>
                </a14:imgProps>
              </a:ext>
              <a:ext uri="{28A0092B-C50C-407E-A947-70E740481C1C}">
                <a14:useLocalDpi xmlns:a14="http://schemas.microsoft.com/office/drawing/2010/main" val="0"/>
              </a:ext>
            </a:extLst>
          </a:blip>
          <a:stretch>
            <a:fillRect/>
          </a:stretch>
        </p:blipFill>
        <p:spPr>
          <a:xfrm>
            <a:off x="848400" y="4479691"/>
            <a:ext cx="355011" cy="355011"/>
          </a:xfrm>
          <a:prstGeom prst="rect">
            <a:avLst/>
          </a:prstGeom>
        </p:spPr>
      </p:pic>
      <p:pic>
        <p:nvPicPr>
          <p:cNvPr id="31" name="Рисунок 30"/>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7200"/>
                    </a14:imgEffect>
                  </a14:imgLayer>
                </a14:imgProps>
              </a:ext>
              <a:ext uri="{28A0092B-C50C-407E-A947-70E740481C1C}">
                <a14:useLocalDpi xmlns:a14="http://schemas.microsoft.com/office/drawing/2010/main" val="0"/>
              </a:ext>
            </a:extLst>
          </a:blip>
          <a:stretch>
            <a:fillRect/>
          </a:stretch>
        </p:blipFill>
        <p:spPr>
          <a:xfrm>
            <a:off x="863089" y="5043772"/>
            <a:ext cx="355011" cy="355011"/>
          </a:xfrm>
          <a:prstGeom prst="rect">
            <a:avLst/>
          </a:prstGeom>
        </p:spPr>
      </p:pic>
      <p:pic>
        <p:nvPicPr>
          <p:cNvPr id="32" name="Рисунок 31"/>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7200"/>
                    </a14:imgEffect>
                  </a14:imgLayer>
                </a14:imgProps>
              </a:ext>
              <a:ext uri="{28A0092B-C50C-407E-A947-70E740481C1C}">
                <a14:useLocalDpi xmlns:a14="http://schemas.microsoft.com/office/drawing/2010/main" val="0"/>
              </a:ext>
            </a:extLst>
          </a:blip>
          <a:stretch>
            <a:fillRect/>
          </a:stretch>
        </p:blipFill>
        <p:spPr>
          <a:xfrm>
            <a:off x="863089" y="5581772"/>
            <a:ext cx="355011" cy="355011"/>
          </a:xfrm>
          <a:prstGeom prst="rect">
            <a:avLst/>
          </a:prstGeom>
        </p:spPr>
      </p:pic>
      <p:pic>
        <p:nvPicPr>
          <p:cNvPr id="33" name="Рисунок 32"/>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7200"/>
                    </a14:imgEffect>
                  </a14:imgLayer>
                </a14:imgProps>
              </a:ext>
              <a:ext uri="{28A0092B-C50C-407E-A947-70E740481C1C}">
                <a14:useLocalDpi xmlns:a14="http://schemas.microsoft.com/office/drawing/2010/main" val="0"/>
              </a:ext>
            </a:extLst>
          </a:blip>
          <a:stretch>
            <a:fillRect/>
          </a:stretch>
        </p:blipFill>
        <p:spPr>
          <a:xfrm>
            <a:off x="848399" y="6114009"/>
            <a:ext cx="355011" cy="355011"/>
          </a:xfrm>
          <a:prstGeom prst="rect">
            <a:avLst/>
          </a:prstGeom>
        </p:spPr>
      </p:pic>
      <p:pic>
        <p:nvPicPr>
          <p:cNvPr id="21" name="Рисунок 20"/>
          <p:cNvPicPr>
            <a:picLocks noChangeAspect="1"/>
          </p:cNvPicPr>
          <p:nvPr/>
        </p:nvPicPr>
        <p:blipFill rotWithShape="1">
          <a:blip r:embed="rId8">
            <a:extLst>
              <a:ext uri="{28A0092B-C50C-407E-A947-70E740481C1C}">
                <a14:useLocalDpi xmlns:a14="http://schemas.microsoft.com/office/drawing/2010/main" val="0"/>
              </a:ext>
            </a:extLst>
          </a:blip>
          <a:srcRect l="9476" r="30974" b="356"/>
          <a:stretch/>
        </p:blipFill>
        <p:spPr>
          <a:xfrm>
            <a:off x="5794800" y="1575238"/>
            <a:ext cx="5105352" cy="4802502"/>
          </a:xfrm>
          <a:prstGeom prst="roundRect">
            <a:avLst>
              <a:gd name="adj" fmla="val 16667"/>
            </a:avLst>
          </a:prstGeom>
          <a:ln w="19050">
            <a:solidFill>
              <a:schemeClr val="accent2">
                <a:lumMod val="5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4" name="TextBox 33"/>
          <p:cNvSpPr txBox="1"/>
          <p:nvPr/>
        </p:nvSpPr>
        <p:spPr>
          <a:xfrm>
            <a:off x="6819948" y="4606487"/>
            <a:ext cx="5188660" cy="2178487"/>
          </a:xfrm>
          <a:prstGeom prst="flowChartDocument">
            <a:avLst/>
          </a:prstGeom>
          <a:solidFill>
            <a:schemeClr val="accent4">
              <a:lumMod val="20000"/>
              <a:lumOff val="80000"/>
            </a:schemeClr>
          </a:solidFill>
          <a:ln w="19050">
            <a:solidFill>
              <a:schemeClr val="accent2">
                <a:lumMod val="50000"/>
              </a:schemeClr>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indent="457200" algn="just"/>
            <a:r>
              <a:rPr lang="ru-RU"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Является </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одним из девяти Титанов, который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мог видеть воспоминания своих прошлых и будущих носителей</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и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постоянно боролся за свободу</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на протяжении </a:t>
            </a:r>
            <a:r>
              <a:rPr lang="ru-RU"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поколений. </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Невероятно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устойчив, живуч и способен сражаться даже с обширными </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повреждениями.</a:t>
            </a:r>
            <a:endPar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4" name="Рисунок 13"/>
          <p:cNvPicPr>
            <a:picLocks noChangeAspect="1"/>
          </p:cNvPicPr>
          <p:nvPr/>
        </p:nvPicPr>
        <p:blipFill rotWithShape="1">
          <a:blip r:embed="rId9"/>
          <a:srcRect l="9196" r="27442"/>
          <a:stretch/>
        </p:blipFill>
        <p:spPr>
          <a:xfrm>
            <a:off x="5784610" y="1602313"/>
            <a:ext cx="5105352" cy="4794445"/>
          </a:xfrm>
          <a:prstGeom prst="roundRect">
            <a:avLst>
              <a:gd name="adj" fmla="val 16667"/>
            </a:avLst>
          </a:prstGeom>
          <a:ln w="19050">
            <a:solidFill>
              <a:schemeClr val="accent2">
                <a:lumMod val="5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7" name="TextBox 36"/>
          <p:cNvSpPr txBox="1"/>
          <p:nvPr/>
        </p:nvSpPr>
        <p:spPr>
          <a:xfrm>
            <a:off x="6809758" y="4606486"/>
            <a:ext cx="5188660" cy="2178487"/>
          </a:xfrm>
          <a:prstGeom prst="flowChartDocument">
            <a:avLst/>
          </a:prstGeom>
          <a:solidFill>
            <a:schemeClr val="accent4">
              <a:lumMod val="20000"/>
              <a:lumOff val="80000"/>
            </a:schemeClr>
          </a:solidFill>
          <a:ln w="19050">
            <a:solidFill>
              <a:schemeClr val="accent2">
                <a:lumMod val="50000"/>
              </a:schemeClr>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indent="457200" algn="just"/>
            <a:r>
              <a:rPr lang="ru-RU"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Обладает </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очень высоким ростом по сравнению с обычными </a:t>
            </a:r>
            <a:r>
              <a:rPr lang="ru-RU"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титанами. </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Достигал в своём размере 60 метров</a:t>
            </a:r>
            <a:r>
              <a:rPr lang="ru-RU"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и ввиду </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своего размера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является невероятно медленным</a:t>
            </a:r>
            <a:r>
              <a:rPr lang="ru-RU"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Уникальная </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способность: может полностью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контролировать выделение пара в титанической форме.</a:t>
            </a:r>
          </a:p>
        </p:txBody>
      </p:sp>
      <p:pic>
        <p:nvPicPr>
          <p:cNvPr id="15" name="Рисунок 14"/>
          <p:cNvPicPr>
            <a:picLocks noChangeAspect="1"/>
          </p:cNvPicPr>
          <p:nvPr/>
        </p:nvPicPr>
        <p:blipFill rotWithShape="1">
          <a:blip r:embed="rId10" cstate="print">
            <a:extLst>
              <a:ext uri="{28A0092B-C50C-407E-A947-70E740481C1C}">
                <a14:useLocalDpi xmlns:a14="http://schemas.microsoft.com/office/drawing/2010/main" val="0"/>
              </a:ext>
            </a:extLst>
          </a:blip>
          <a:srcRect l="1537" r="17457"/>
          <a:stretch/>
        </p:blipFill>
        <p:spPr>
          <a:xfrm>
            <a:off x="5500905" y="2030318"/>
            <a:ext cx="5691565" cy="3953151"/>
          </a:xfrm>
          <a:prstGeom prst="roundRect">
            <a:avLst>
              <a:gd name="adj" fmla="val 16667"/>
            </a:avLst>
          </a:prstGeom>
          <a:ln w="19050">
            <a:solidFill>
              <a:schemeClr val="accent2">
                <a:lumMod val="5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5" name="TextBox 34"/>
          <p:cNvSpPr txBox="1"/>
          <p:nvPr/>
        </p:nvSpPr>
        <p:spPr>
          <a:xfrm>
            <a:off x="6819948" y="3950742"/>
            <a:ext cx="5188660" cy="2866430"/>
          </a:xfrm>
          <a:prstGeom prst="flowChartDocument">
            <a:avLst/>
          </a:prstGeom>
          <a:solidFill>
            <a:schemeClr val="accent4">
              <a:lumMod val="20000"/>
              <a:lumOff val="80000"/>
            </a:schemeClr>
          </a:solidFill>
          <a:ln w="19050">
            <a:solidFill>
              <a:schemeClr val="accent2">
                <a:lumMod val="50000"/>
              </a:schemeClr>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indent="457200" algn="just"/>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Женская особь может в некоторой степени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влиять на действия</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неразумных титанов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 помощью</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способности, выражающейся в виде </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крика</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призванные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титаны атакуют саму Женскую особь и начинают пожирать </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её).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Вдобавок к высокой мобильности и </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выносливости, имеет способность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создания </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брони.</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pic>
        <p:nvPicPr>
          <p:cNvPr id="17" name="Рисунок 16"/>
          <p:cNvPicPr>
            <a:picLocks noChangeAspect="1"/>
          </p:cNvPicPr>
          <p:nvPr/>
        </p:nvPicPr>
        <p:blipFill rotWithShape="1">
          <a:blip r:embed="rId11">
            <a:extLst>
              <a:ext uri="{28A0092B-C50C-407E-A947-70E740481C1C}">
                <a14:useLocalDpi xmlns:a14="http://schemas.microsoft.com/office/drawing/2010/main" val="0"/>
              </a:ext>
            </a:extLst>
          </a:blip>
          <a:srcRect l="14675" r="9408"/>
          <a:stretch/>
        </p:blipFill>
        <p:spPr>
          <a:xfrm>
            <a:off x="5543791" y="2019735"/>
            <a:ext cx="5640636" cy="4179373"/>
          </a:xfrm>
          <a:prstGeom prst="roundRect">
            <a:avLst>
              <a:gd name="adj" fmla="val 16667"/>
            </a:avLst>
          </a:prstGeom>
          <a:ln w="19050">
            <a:solidFill>
              <a:schemeClr val="accent2">
                <a:lumMod val="5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6" name="TextBox 35"/>
          <p:cNvSpPr txBox="1"/>
          <p:nvPr/>
        </p:nvSpPr>
        <p:spPr>
          <a:xfrm>
            <a:off x="6833622" y="4280344"/>
            <a:ext cx="5188660" cy="2522458"/>
          </a:xfrm>
          <a:prstGeom prst="flowChartDocument">
            <a:avLst/>
          </a:prstGeom>
          <a:solidFill>
            <a:schemeClr val="accent4">
              <a:lumMod val="20000"/>
              <a:lumOff val="80000"/>
            </a:schemeClr>
          </a:solidFill>
          <a:ln w="19050">
            <a:solidFill>
              <a:schemeClr val="accent2">
                <a:lumMod val="50000"/>
              </a:schemeClr>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indent="457200" algn="just"/>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Особая способность </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формирование или удаление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как на отдельных участках тела, так и на его большей части очень крепкой брони</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 время трансформации его тело автоматически создает </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броню,  которая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покрывает большую часть его тела, за исключением таких областей, как суставы в задней части ноги.</a:t>
            </a:r>
          </a:p>
        </p:txBody>
      </p:sp>
      <p:pic>
        <p:nvPicPr>
          <p:cNvPr id="23" name="Рисунок 22"/>
          <p:cNvPicPr>
            <a:picLocks noChangeAspect="1"/>
          </p:cNvPicPr>
          <p:nvPr/>
        </p:nvPicPr>
        <p:blipFill rotWithShape="1">
          <a:blip r:embed="rId12">
            <a:extLst>
              <a:ext uri="{28A0092B-C50C-407E-A947-70E740481C1C}">
                <a14:useLocalDpi xmlns:a14="http://schemas.microsoft.com/office/drawing/2010/main" val="0"/>
              </a:ext>
            </a:extLst>
          </a:blip>
          <a:srcRect l="34714" t="349" r="1800" b="-349"/>
          <a:stretch/>
        </p:blipFill>
        <p:spPr>
          <a:xfrm>
            <a:off x="5729235" y="1619765"/>
            <a:ext cx="5252923" cy="4667189"/>
          </a:xfrm>
          <a:prstGeom prst="roundRect">
            <a:avLst>
              <a:gd name="adj" fmla="val 16667"/>
            </a:avLst>
          </a:prstGeom>
          <a:ln w="19050">
            <a:solidFill>
              <a:schemeClr val="accent2">
                <a:lumMod val="5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0" name="TextBox 39"/>
          <p:cNvSpPr txBox="1"/>
          <p:nvPr/>
        </p:nvSpPr>
        <p:spPr>
          <a:xfrm>
            <a:off x="6826785" y="3569779"/>
            <a:ext cx="5188660" cy="3210401"/>
          </a:xfrm>
          <a:prstGeom prst="flowChartDocument">
            <a:avLst/>
          </a:prstGeom>
          <a:solidFill>
            <a:schemeClr val="accent4">
              <a:lumMod val="20000"/>
              <a:lumOff val="80000"/>
            </a:schemeClr>
          </a:solidFill>
          <a:ln w="19050">
            <a:solidFill>
              <a:schemeClr val="accent2">
                <a:lumMod val="50000"/>
              </a:schemeClr>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indent="457200" algn="just"/>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римечательной является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способность в совершенстве говорить на человеческом языке. </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a:t>
            </a:r>
            <a:r>
              <a:rPr lang="ru-RU"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следствие </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этого, возможно, что его способность управления другими Гигантами заключается в сочетании вербальных команд и физического </a:t>
            </a:r>
            <a:r>
              <a:rPr lang="ru-RU"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запугивания. </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Также обладает невероятно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огромной силой, </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способен регенерировать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 огромной скоростью любую </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рану,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 состоянии укрепить своё тело с помощью </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брони.</a:t>
            </a:r>
            <a:endParaRPr lang="ru-RU" b="1"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4" name="Рисунок 23"/>
          <p:cNvPicPr>
            <a:picLocks noChangeAspect="1"/>
          </p:cNvPicPr>
          <p:nvPr/>
        </p:nvPicPr>
        <p:blipFill rotWithShape="1">
          <a:blip r:embed="rId13">
            <a:extLst>
              <a:ext uri="{28A0092B-C50C-407E-A947-70E740481C1C}">
                <a14:useLocalDpi xmlns:a14="http://schemas.microsoft.com/office/drawing/2010/main" val="0"/>
              </a:ext>
            </a:extLst>
          </a:blip>
          <a:srcRect l="19299"/>
          <a:stretch/>
        </p:blipFill>
        <p:spPr>
          <a:xfrm>
            <a:off x="5477124" y="2058254"/>
            <a:ext cx="5715346" cy="3980117"/>
          </a:xfrm>
          <a:prstGeom prst="roundRect">
            <a:avLst>
              <a:gd name="adj" fmla="val 16667"/>
            </a:avLst>
          </a:prstGeom>
          <a:ln w="19050">
            <a:solidFill>
              <a:schemeClr val="accent2">
                <a:lumMod val="5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9" name="TextBox 38"/>
          <p:cNvSpPr txBox="1"/>
          <p:nvPr/>
        </p:nvSpPr>
        <p:spPr>
          <a:xfrm>
            <a:off x="6819422" y="4219524"/>
            <a:ext cx="5188660" cy="2522458"/>
          </a:xfrm>
          <a:prstGeom prst="flowChartDocument">
            <a:avLst/>
          </a:prstGeom>
          <a:solidFill>
            <a:schemeClr val="accent4">
              <a:lumMod val="20000"/>
              <a:lumOff val="80000"/>
            </a:schemeClr>
          </a:solidFill>
          <a:ln w="19050">
            <a:solidFill>
              <a:schemeClr val="accent2">
                <a:lumMod val="50000"/>
              </a:schemeClr>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indent="457200" algn="just"/>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Отличительная черта - очень мощная челюсть, которая является основным оружием этого гиганта</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невероятной лёгкостью может откусить голову обыкновенного титана</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Обладает выдающимся уровнем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скорости и </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маневренности, может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преодолевать большие расстояния во время </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прыжка.</a:t>
            </a:r>
            <a:endPar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3" name="Рисунок 1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436103" y="2379601"/>
            <a:ext cx="5821167" cy="3496111"/>
          </a:xfrm>
          <a:prstGeom prst="roundRect">
            <a:avLst>
              <a:gd name="adj" fmla="val 16667"/>
            </a:avLst>
          </a:prstGeom>
          <a:ln w="19050">
            <a:solidFill>
              <a:schemeClr val="accent2">
                <a:lumMod val="5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7" name="TextBox 46"/>
          <p:cNvSpPr txBox="1"/>
          <p:nvPr/>
        </p:nvSpPr>
        <p:spPr>
          <a:xfrm>
            <a:off x="6822809" y="4581648"/>
            <a:ext cx="5188660" cy="2178487"/>
          </a:xfrm>
          <a:prstGeom prst="flowChartDocument">
            <a:avLst/>
          </a:prstGeom>
          <a:solidFill>
            <a:schemeClr val="accent4">
              <a:lumMod val="20000"/>
              <a:lumOff val="80000"/>
            </a:schemeClr>
          </a:solidFill>
          <a:ln w="19050">
            <a:solidFill>
              <a:schemeClr val="accent2">
                <a:lumMod val="50000"/>
              </a:schemeClr>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indent="457200" algn="just"/>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Его отличительная черта - передвижение на всех четырёх конечностях, что в </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совокупности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 его плоской спиной позволяет ему перевозить груз</a:t>
            </a:r>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Особенность перевозчика в </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том, что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он может долго поддерживать форму </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титана.</a:t>
            </a:r>
            <a:endPar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9" name="Рисунок 18"/>
          <p:cNvPicPr>
            <a:picLocks noChangeAspect="1"/>
          </p:cNvPicPr>
          <p:nvPr/>
        </p:nvPicPr>
        <p:blipFill rotWithShape="1">
          <a:blip r:embed="rId15">
            <a:extLst>
              <a:ext uri="{28A0092B-C50C-407E-A947-70E740481C1C}">
                <a14:useLocalDpi xmlns:a14="http://schemas.microsoft.com/office/drawing/2010/main" val="0"/>
              </a:ext>
            </a:extLst>
          </a:blip>
          <a:srcRect l="32467"/>
          <a:stretch/>
        </p:blipFill>
        <p:spPr>
          <a:xfrm>
            <a:off x="5702693" y="1703781"/>
            <a:ext cx="5403628" cy="4482104"/>
          </a:xfrm>
          <a:prstGeom prst="roundRect">
            <a:avLst>
              <a:gd name="adj" fmla="val 16667"/>
            </a:avLst>
          </a:prstGeom>
          <a:ln w="19050">
            <a:solidFill>
              <a:schemeClr val="accent2">
                <a:lumMod val="5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8" name="TextBox 47"/>
          <p:cNvSpPr txBox="1"/>
          <p:nvPr/>
        </p:nvSpPr>
        <p:spPr>
          <a:xfrm>
            <a:off x="6819852" y="4253167"/>
            <a:ext cx="5188660" cy="2522458"/>
          </a:xfrm>
          <a:prstGeom prst="flowChartDocument">
            <a:avLst/>
          </a:prstGeom>
          <a:solidFill>
            <a:schemeClr val="accent4">
              <a:lumMod val="20000"/>
              <a:lumOff val="80000"/>
            </a:schemeClr>
          </a:solidFill>
          <a:ln w="19050">
            <a:solidFill>
              <a:schemeClr val="accent2">
                <a:lumMod val="50000"/>
              </a:schemeClr>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indent="457200" algn="just"/>
            <a:r>
              <a:rPr lang="ru-RU"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Может </a:t>
            </a:r>
            <a:r>
              <a:rPr lang="ru-RU"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создавать различные структуры из укреплённой кожи титана</a:t>
            </a:r>
            <a:r>
              <a:rPr lang="ru-RU"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такие как маленькие шипы на определённой территории вокруг, </a:t>
            </a:r>
            <a:r>
              <a:rPr lang="ru-RU" i="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огромный </a:t>
            </a:r>
            <a:r>
              <a:rPr lang="ru-RU" i="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шип, размером примерно 30 метров в высоту и различное оружие ближнего боя, в частности боевой молот, который и дал имя этому титану.</a:t>
            </a:r>
          </a:p>
        </p:txBody>
      </p:sp>
      <p:sp>
        <p:nvSpPr>
          <p:cNvPr id="60" name="Заголовок 1"/>
          <p:cNvSpPr>
            <a:spLocks noGrp="1"/>
          </p:cNvSpPr>
          <p:nvPr>
            <p:ph type="title"/>
          </p:nvPr>
        </p:nvSpPr>
        <p:spPr>
          <a:xfrm>
            <a:off x="344703" y="148281"/>
            <a:ext cx="4243466" cy="614148"/>
          </a:xfrm>
          <a:noFill/>
          <a:ln>
            <a:noFill/>
          </a:ln>
        </p:spPr>
        <p:txBody>
          <a:bodyPr>
            <a:prstTxWarp prst="textWave1">
              <a:avLst/>
            </a:prstTxWarp>
          </a:bodyPr>
          <a:lstStyle/>
          <a:p>
            <a:pPr>
              <a:lnSpc>
                <a:spcPct val="50000"/>
              </a:lnSpc>
            </a:pPr>
            <a:r>
              <a:rPr lang="ru-RU" b="1" dirty="0" smtClean="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16" action="ppaction://hlinksldjump"/>
              </a:rPr>
              <a:t>Атака титанов</a:t>
            </a:r>
            <a:endParaRPr lang="ru-RU" b="1" dirty="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16" action="ppaction://hlinksldjump"/>
            </a:endParaRPr>
          </a:p>
        </p:txBody>
      </p:sp>
      <p:sp>
        <p:nvSpPr>
          <p:cNvPr id="61" name="Скругленный прямоугольник 60">
            <a:hlinkClick r:id="rId17" action="ppaction://hlinksldjump"/>
          </p:cNvPr>
          <p:cNvSpPr/>
          <p:nvPr/>
        </p:nvSpPr>
        <p:spPr>
          <a:xfrm>
            <a:off x="1320720" y="1056891"/>
            <a:ext cx="1884757" cy="424588"/>
          </a:xfrm>
          <a:prstGeom prst="roundRect">
            <a:avLst/>
          </a:prstGeom>
          <a:solidFill>
            <a:srgbClr val="E0B291">
              <a:alpha val="52549"/>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Аннотация</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2" name="Скругленный прямоугольник 61">
            <a:hlinkClick r:id="rId18" action="ppaction://hlinksldjump"/>
          </p:cNvPr>
          <p:cNvSpPr/>
          <p:nvPr/>
        </p:nvSpPr>
        <p:spPr>
          <a:xfrm>
            <a:off x="3031819" y="885847"/>
            <a:ext cx="2484780" cy="472214"/>
          </a:xfrm>
          <a:prstGeom prst="roundRect">
            <a:avLst/>
          </a:prstGeom>
          <a:solidFill>
            <a:srgbClr val="CEB595">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Прародительница</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3" name="Скругленный прямоугольник 62">
            <a:hlinkClick r:id="rId19" action="ppaction://hlinksldjump"/>
          </p:cNvPr>
          <p:cNvSpPr/>
          <p:nvPr/>
        </p:nvSpPr>
        <p:spPr>
          <a:xfrm>
            <a:off x="5289730" y="661750"/>
            <a:ext cx="2500806" cy="449705"/>
          </a:xfrm>
          <a:prstGeom prst="roundRect">
            <a:avLst/>
          </a:prstGeom>
          <a:solidFill>
            <a:srgbClr val="D9B892">
              <a:alpha val="85098"/>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reflection blurRad="6350" stA="55000" endA="300" endPos="45500" dir="5400000" sy="-100000" algn="bl" rotWithShape="0"/>
                </a:effectLst>
                <a:latin typeface="Times New Roman" panose="02020603050405020304" pitchFamily="18" charset="0"/>
                <a:cs typeface="Times New Roman" panose="02020603050405020304" pitchFamily="18" charset="0"/>
              </a:rPr>
              <a:t>Разумные титаны</a:t>
            </a:r>
            <a:endParaRPr lang="ru-RU" sz="2000" b="1" dirty="0">
              <a:effectLst>
                <a:outerShdw blurRad="38100" dist="38100" dir="2700000" algn="tl">
                  <a:srgbClr val="000000">
                    <a:alpha val="43137"/>
                  </a:srgbClr>
                </a:outerShdw>
                <a:reflection blurRad="6350" stA="55000" endA="300" endPos="45500" dir="5400000" sy="-100000" algn="bl" rotWithShape="0"/>
              </a:effectLst>
              <a:latin typeface="Times New Roman" panose="02020603050405020304" pitchFamily="18" charset="0"/>
              <a:cs typeface="Times New Roman" panose="02020603050405020304" pitchFamily="18" charset="0"/>
            </a:endParaRPr>
          </a:p>
        </p:txBody>
      </p:sp>
      <p:sp>
        <p:nvSpPr>
          <p:cNvPr id="64" name="Скругленный прямоугольник 63">
            <a:hlinkClick r:id="rId20" action="ppaction://hlinksldjump"/>
          </p:cNvPr>
          <p:cNvSpPr/>
          <p:nvPr/>
        </p:nvSpPr>
        <p:spPr>
          <a:xfrm>
            <a:off x="7619223" y="449456"/>
            <a:ext cx="1735687" cy="424588"/>
          </a:xfrm>
          <a:prstGeom prst="roundRect">
            <a:avLst/>
          </a:prstGeom>
          <a:solidFill>
            <a:srgbClr val="CEB98E">
              <a:alpha val="6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Разделение</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5" name="Скругленный прямоугольник 64">
            <a:hlinkClick r:id="rId21" action="ppaction://hlinksldjump"/>
          </p:cNvPr>
          <p:cNvSpPr/>
          <p:nvPr/>
        </p:nvSpPr>
        <p:spPr>
          <a:xfrm>
            <a:off x="9193658" y="226322"/>
            <a:ext cx="1706494" cy="435428"/>
          </a:xfrm>
          <a:prstGeom prst="roundRect">
            <a:avLst/>
          </a:prstGeom>
          <a:solidFill>
            <a:srgbClr val="D5B37E">
              <a:alpha val="85098"/>
            </a:srgbClr>
          </a:solidFill>
          <a:ln>
            <a:solidFill>
              <a:schemeClr val="bg1">
                <a:alpha val="8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Персонажи</a:t>
            </a:r>
          </a:p>
        </p:txBody>
      </p:sp>
      <p:sp>
        <p:nvSpPr>
          <p:cNvPr id="66" name="Скругленный прямоугольник 65">
            <a:hlinkClick r:id="rId22" action="ppaction://hlinksldjump"/>
          </p:cNvPr>
          <p:cNvSpPr/>
          <p:nvPr/>
        </p:nvSpPr>
        <p:spPr>
          <a:xfrm>
            <a:off x="10747468" y="0"/>
            <a:ext cx="1444532" cy="419725"/>
          </a:xfrm>
          <a:prstGeom prst="roundRect">
            <a:avLst/>
          </a:prstGeom>
          <a:solidFill>
            <a:srgbClr val="CCA57A">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Войска</a:t>
            </a:r>
          </a:p>
        </p:txBody>
      </p:sp>
    </p:spTree>
    <p:extLst>
      <p:ext uri="{BB962C8B-B14F-4D97-AF65-F5344CB8AC3E}">
        <p14:creationId xmlns:p14="http://schemas.microsoft.com/office/powerpoint/2010/main" val="4036420216"/>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7583" fill="hold"/>
                                        <p:tgtEl>
                                          <p:spTgt spid="12"/>
                                        </p:tgtEl>
                                      </p:cBhvr>
                                    </p:cmd>
                                  </p:childTnLst>
                                </p:cTn>
                              </p:par>
                              <p:par>
                                <p:cTn id="7" presetID="16" presetClass="entr" presetSubtype="21" fill="hold" grpId="0" nodeType="withEffect">
                                  <p:stCondLst>
                                    <p:cond delay="0"/>
                                  </p:stCondLst>
                                  <p:childTnLst>
                                    <p:set>
                                      <p:cBhvr>
                                        <p:cTn id="8" dur="1" fill="hold">
                                          <p:stCondLst>
                                            <p:cond delay="0"/>
                                          </p:stCondLst>
                                        </p:cTn>
                                        <p:tgtEl>
                                          <p:spTgt spid="3">
                                            <p:bg/>
                                          </p:spTgt>
                                        </p:tgtEl>
                                        <p:attrNameLst>
                                          <p:attrName>style.visibility</p:attrName>
                                        </p:attrNameLst>
                                      </p:cBhvr>
                                      <p:to>
                                        <p:strVal val="visible"/>
                                      </p:to>
                                    </p:set>
                                    <p:animEffect transition="in" filter="barn(inVertical)">
                                      <p:cBhvr>
                                        <p:cTn id="9" dur="500"/>
                                        <p:tgtEl>
                                          <p:spTgt spid="3">
                                            <p:bg/>
                                          </p:spTgt>
                                        </p:tgtEl>
                                      </p:cBhvr>
                                    </p:animEffect>
                                  </p:childTnLst>
                                </p:cTn>
                              </p:par>
                              <p:par>
                                <p:cTn id="10" presetID="16" presetClass="entr" presetSubtype="21"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barn(inVertical)">
                                      <p:cBhvr>
                                        <p:cTn id="15" dur="500"/>
                                        <p:tgtEl>
                                          <p:spTgt spid="20"/>
                                        </p:tgtEl>
                                      </p:cBhvr>
                                    </p:animEffect>
                                  </p:childTnLst>
                                </p:cTn>
                              </p:par>
                              <p:par>
                                <p:cTn id="16" presetID="16" presetClass="entr" presetSubtype="21"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barn(inVertical)">
                                      <p:cBhvr>
                                        <p:cTn id="18" dur="500"/>
                                        <p:tgtEl>
                                          <p:spTgt spid="26"/>
                                        </p:tgtEl>
                                      </p:cBhvr>
                                    </p:animEffect>
                                  </p:childTnLst>
                                </p:cTn>
                              </p:par>
                              <p:par>
                                <p:cTn id="19" presetID="16" presetClass="entr" presetSubtype="21"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inVertical)">
                                      <p:cBhvr>
                                        <p:cTn id="21" dur="500"/>
                                        <p:tgtEl>
                                          <p:spTgt spid="27"/>
                                        </p:tgtEl>
                                      </p:cBhvr>
                                    </p:animEffect>
                                  </p:childTnLst>
                                </p:cTn>
                              </p:par>
                              <p:par>
                                <p:cTn id="22" presetID="16" presetClass="entr" presetSubtype="21"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inVertical)">
                                      <p:cBhvr>
                                        <p:cTn id="24" dur="500"/>
                                        <p:tgtEl>
                                          <p:spTgt spid="28"/>
                                        </p:tgtEl>
                                      </p:cBhvr>
                                    </p:animEffect>
                                  </p:childTnLst>
                                </p:cTn>
                              </p:par>
                              <p:par>
                                <p:cTn id="25" presetID="16" presetClass="entr" presetSubtype="21"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barn(inVertical)">
                                      <p:cBhvr>
                                        <p:cTn id="27" dur="500"/>
                                        <p:tgtEl>
                                          <p:spTgt spid="29"/>
                                        </p:tgtEl>
                                      </p:cBhvr>
                                    </p:animEffect>
                                  </p:childTnLst>
                                </p:cTn>
                              </p:par>
                              <p:par>
                                <p:cTn id="28" presetID="16" presetClass="entr" presetSubtype="21" fill="hold" nodeType="with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barn(inVertical)">
                                      <p:cBhvr>
                                        <p:cTn id="30" dur="500"/>
                                        <p:tgtEl>
                                          <p:spTgt spid="30"/>
                                        </p:tgtEl>
                                      </p:cBhvr>
                                    </p:animEffect>
                                  </p:childTnLst>
                                </p:cTn>
                              </p:par>
                              <p:par>
                                <p:cTn id="31" presetID="16" presetClass="entr" presetSubtype="21"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barn(inVertical)">
                                      <p:cBhvr>
                                        <p:cTn id="33" dur="500"/>
                                        <p:tgtEl>
                                          <p:spTgt spid="31"/>
                                        </p:tgtEl>
                                      </p:cBhvr>
                                    </p:animEffect>
                                  </p:childTnLst>
                                </p:cTn>
                              </p:par>
                              <p:par>
                                <p:cTn id="34" presetID="16" presetClass="entr" presetSubtype="21"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barn(inVertical)">
                                      <p:cBhvr>
                                        <p:cTn id="36" dur="500"/>
                                        <p:tgtEl>
                                          <p:spTgt spid="32"/>
                                        </p:tgtEl>
                                      </p:cBhvr>
                                    </p:animEffect>
                                  </p:childTnLst>
                                </p:cTn>
                              </p:par>
                              <p:par>
                                <p:cTn id="37" presetID="16" presetClass="entr" presetSubtype="21" fill="hold" nodeType="with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barn(inVertical)">
                                      <p:cBhvr>
                                        <p:cTn id="39" dur="500"/>
                                        <p:tgtEl>
                                          <p:spTgt spid="33"/>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barn(inVertical)">
                                      <p:cBhvr>
                                        <p:cTn id="42" dur="500"/>
                                        <p:tgtEl>
                                          <p:spTgt spid="4"/>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barn(inVertical)">
                                      <p:cBhvr>
                                        <p:cTn id="45" dur="500"/>
                                        <p:tgtEl>
                                          <p:spTgt spid="5"/>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barn(inVertical)">
                                      <p:cBhvr>
                                        <p:cTn id="48" dur="500"/>
                                        <p:tgtEl>
                                          <p:spTgt spid="9"/>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barn(inVertical)">
                                      <p:cBhvr>
                                        <p:cTn id="51" dur="500"/>
                                        <p:tgtEl>
                                          <p:spTgt spid="6"/>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arn(inVertical)">
                                      <p:cBhvr>
                                        <p:cTn id="54" dur="500"/>
                                        <p:tgtEl>
                                          <p:spTgt spid="7"/>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barn(inVertical)">
                                      <p:cBhvr>
                                        <p:cTn id="57" dur="500"/>
                                        <p:tgtEl>
                                          <p:spTgt spid="8"/>
                                        </p:tgtEl>
                                      </p:cBhvr>
                                    </p:animEffect>
                                  </p:childTnLst>
                                </p:cTn>
                              </p:par>
                              <p:par>
                                <p:cTn id="58" presetID="16" presetClass="entr" presetSubtype="21"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barn(inVertical)">
                                      <p:cBhvr>
                                        <p:cTn id="60" dur="500"/>
                                        <p:tgtEl>
                                          <p:spTgt spid="10"/>
                                        </p:tgtEl>
                                      </p:cBhvr>
                                    </p:animEffect>
                                  </p:childTnLst>
                                </p:cTn>
                              </p:par>
                              <p:par>
                                <p:cTn id="61" presetID="16" presetClass="entr" presetSubtype="21" fill="hold" grpId="0" nodeType="with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barn(inVertical)">
                                      <p:cBhvr>
                                        <p:cTn id="6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64" fill="hold" display="0">
                  <p:stCondLst>
                    <p:cond delay="indefinite"/>
                  </p:stCondLst>
                  <p:endCondLst>
                    <p:cond evt="onStopAudio" delay="0">
                      <p:tgtEl>
                        <p:sldTgt/>
                      </p:tgtEl>
                    </p:cond>
                  </p:endCondLst>
                </p:cTn>
                <p:tgtEl>
                  <p:spTgt spid="12"/>
                </p:tgtEl>
              </p:cMediaNode>
            </p:audio>
            <p:seq concurrent="1" nextAc="seek">
              <p:cTn id="65" restart="whenNotActive" fill="hold" evtFilter="cancelBubble" nodeType="interactiveSeq">
                <p:stCondLst>
                  <p:cond evt="onClick" delay="0">
                    <p:tgtEl>
                      <p:spTgt spid="3"/>
                    </p:tgtEl>
                  </p:cond>
                </p:stCondLst>
                <p:endSync evt="end" delay="0">
                  <p:rtn val="all"/>
                </p:endSync>
                <p:childTnLst>
                  <p:par>
                    <p:cTn id="66" fill="hold">
                      <p:stCondLst>
                        <p:cond delay="0"/>
                      </p:stCondLst>
                      <p:childTnLst>
                        <p:par>
                          <p:cTn id="67" fill="hold">
                            <p:stCondLst>
                              <p:cond delay="0"/>
                            </p:stCondLst>
                            <p:childTnLst>
                              <p:par>
                                <p:cTn id="68" presetID="9" presetClass="entr" presetSubtype="0"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Effect transition="in" filter="dissolve">
                                      <p:cBhvr>
                                        <p:cTn id="70" dur="5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childTnLst>
              </p:cTn>
              <p:nextCondLst>
                <p:cond evt="onClick" delay="0">
                  <p:tgtEl>
                    <p:spTgt spid="3"/>
                  </p:tgtEl>
                </p:cond>
              </p:nextCondLst>
            </p:seq>
            <p:seq concurrent="1" nextAc="seek">
              <p:cTn id="71" restart="whenNotActive" fill="hold" evtFilter="cancelBubble" nodeType="interactiveSeq">
                <p:stCondLst>
                  <p:cond evt="onClick" delay="0">
                    <p:tgtEl>
                      <p:spTgt spid="20"/>
                    </p:tgtEl>
                  </p:cond>
                </p:stCondLst>
                <p:endSync evt="end" delay="0">
                  <p:rtn val="all"/>
                </p:endSync>
                <p:childTnLst>
                  <p:par>
                    <p:cTn id="72" fill="hold">
                      <p:stCondLst>
                        <p:cond delay="0"/>
                      </p:stCondLst>
                      <p:childTnLst>
                        <p:par>
                          <p:cTn id="73" fill="hold">
                            <p:stCondLst>
                              <p:cond delay="0"/>
                            </p:stCondLst>
                            <p:childTnLst>
                              <p:par>
                                <p:cTn id="74" presetID="9" presetClass="entr" presetSubtype="0"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dissolve">
                                      <p:cBhvr>
                                        <p:cTn id="76" dur="500"/>
                                        <p:tgtEl>
                                          <p:spTgt spid="16"/>
                                        </p:tgtEl>
                                      </p:cBhvr>
                                    </p:animEffect>
                                  </p:childTnLst>
                                  <p:subTnLst>
                                    <p:set>
                                      <p:cBhvr override="childStyle">
                                        <p:cTn dur="1" fill="hold" display="0" masterRel="nextClick" afterEffect="1"/>
                                        <p:tgtEl>
                                          <p:spTgt spid="16"/>
                                        </p:tgtEl>
                                        <p:attrNameLst>
                                          <p:attrName>style.visibility</p:attrName>
                                        </p:attrNameLst>
                                      </p:cBhvr>
                                      <p:to>
                                        <p:strVal val="hidden"/>
                                      </p:to>
                                    </p:set>
                                  </p:subTnLst>
                                </p:cTn>
                              </p:par>
                            </p:childTnLst>
                          </p:cTn>
                        </p:par>
                      </p:childTnLst>
                    </p:cTn>
                  </p:par>
                </p:childTnLst>
              </p:cTn>
              <p:nextCondLst>
                <p:cond evt="onClick" delay="0">
                  <p:tgtEl>
                    <p:spTgt spid="20"/>
                  </p:tgtEl>
                </p:cond>
              </p:nextCondLst>
            </p:seq>
            <p:seq concurrent="1" nextAc="seek">
              <p:cTn id="77" restart="whenNotActive" fill="hold" evtFilter="cancelBubble" nodeType="interactiveSeq">
                <p:stCondLst>
                  <p:cond evt="onClick" delay="0">
                    <p:tgtEl>
                      <p:spTgt spid="4"/>
                    </p:tgtEl>
                  </p:cond>
                </p:stCondLst>
                <p:endSync evt="end" delay="0">
                  <p:rtn val="all"/>
                </p:endSync>
                <p:childTnLst>
                  <p:par>
                    <p:cTn id="78" fill="hold">
                      <p:stCondLst>
                        <p:cond delay="0"/>
                      </p:stCondLst>
                      <p:childTnLst>
                        <p:par>
                          <p:cTn id="79" fill="hold">
                            <p:stCondLst>
                              <p:cond delay="0"/>
                            </p:stCondLst>
                            <p:childTnLst>
                              <p:par>
                                <p:cTn id="80" presetID="9" presetClass="entr" presetSubtype="0" fill="hold" nodeType="with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dissolve">
                                      <p:cBhvr>
                                        <p:cTn id="82" dur="500"/>
                                        <p:tgtEl>
                                          <p:spTgt spid="21"/>
                                        </p:tgtEl>
                                      </p:cBhvr>
                                    </p:animEffect>
                                  </p:childTnLst>
                                  <p:subTnLst>
                                    <p:set>
                                      <p:cBhvr override="childStyle">
                                        <p:cTn dur="1" fill="hold" display="0" masterRel="nextClick" afterEffect="1"/>
                                        <p:tgtEl>
                                          <p:spTgt spid="21"/>
                                        </p:tgtEl>
                                        <p:attrNameLst>
                                          <p:attrName>style.visibility</p:attrName>
                                        </p:attrNameLst>
                                      </p:cBhvr>
                                      <p:to>
                                        <p:strVal val="hidden"/>
                                      </p:to>
                                    </p:set>
                                  </p:subTnLst>
                                </p:cTn>
                              </p:par>
                            </p:childTnLst>
                          </p:cTn>
                        </p:par>
                      </p:childTnLst>
                    </p:cTn>
                  </p:par>
                </p:childTnLst>
              </p:cTn>
              <p:nextCondLst>
                <p:cond evt="onClick" delay="0">
                  <p:tgtEl>
                    <p:spTgt spid="4"/>
                  </p:tgtEl>
                </p:cond>
              </p:nextCondLst>
            </p:seq>
            <p:seq concurrent="1" nextAc="seek">
              <p:cTn id="83" restart="whenNotActive" fill="hold" evtFilter="cancelBubble" nodeType="interactiveSeq">
                <p:stCondLst>
                  <p:cond evt="onClick" delay="0">
                    <p:tgtEl>
                      <p:spTgt spid="26"/>
                    </p:tgtEl>
                  </p:cond>
                </p:stCondLst>
                <p:endSync evt="end" delay="0">
                  <p:rtn val="all"/>
                </p:endSync>
                <p:childTnLst>
                  <p:par>
                    <p:cTn id="84" fill="hold">
                      <p:stCondLst>
                        <p:cond delay="0"/>
                      </p:stCondLst>
                      <p:childTnLst>
                        <p:par>
                          <p:cTn id="85" fill="hold">
                            <p:stCondLst>
                              <p:cond delay="0"/>
                            </p:stCondLst>
                            <p:childTnLst>
                              <p:par>
                                <p:cTn id="86" presetID="9" presetClass="entr" presetSubtype="0"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dissolve">
                                      <p:cBhvr>
                                        <p:cTn id="88" dur="500"/>
                                        <p:tgtEl>
                                          <p:spTgt spid="34"/>
                                        </p:tgtEl>
                                      </p:cBhvr>
                                    </p:animEffect>
                                  </p:childTnLst>
                                  <p:subTnLst>
                                    <p:set>
                                      <p:cBhvr override="childStyle">
                                        <p:cTn dur="1" fill="hold" display="0" masterRel="nextClick" afterEffect="1"/>
                                        <p:tgtEl>
                                          <p:spTgt spid="34"/>
                                        </p:tgtEl>
                                        <p:attrNameLst>
                                          <p:attrName>style.visibility</p:attrName>
                                        </p:attrNameLst>
                                      </p:cBhvr>
                                      <p:to>
                                        <p:strVal val="hidden"/>
                                      </p:to>
                                    </p:set>
                                  </p:subTnLst>
                                </p:cTn>
                              </p:par>
                            </p:childTnLst>
                          </p:cTn>
                        </p:par>
                      </p:childTnLst>
                    </p:cTn>
                  </p:par>
                </p:childTnLst>
              </p:cTn>
              <p:nextCondLst>
                <p:cond evt="onClick" delay="0">
                  <p:tgtEl>
                    <p:spTgt spid="26"/>
                  </p:tgtEl>
                </p:cond>
              </p:nextCondLst>
            </p:seq>
            <p:seq concurrent="1" nextAc="seek">
              <p:cTn id="89" restart="whenNotActive" fill="hold" evtFilter="cancelBubble" nodeType="interactiveSeq">
                <p:stCondLst>
                  <p:cond evt="onClick" delay="0">
                    <p:tgtEl>
                      <p:spTgt spid="5"/>
                    </p:tgtEl>
                  </p:cond>
                </p:stCondLst>
                <p:endSync evt="end" delay="0">
                  <p:rtn val="all"/>
                </p:endSync>
                <p:childTnLst>
                  <p:par>
                    <p:cTn id="90" fill="hold">
                      <p:stCondLst>
                        <p:cond delay="0"/>
                      </p:stCondLst>
                      <p:childTnLst>
                        <p:par>
                          <p:cTn id="91" fill="hold">
                            <p:stCondLst>
                              <p:cond delay="0"/>
                            </p:stCondLst>
                            <p:childTnLst>
                              <p:par>
                                <p:cTn id="92" presetID="9" presetClass="entr" presetSubtype="0" fill="hold" nodeType="clickEffect">
                                  <p:stCondLst>
                                    <p:cond delay="0"/>
                                  </p:stCondLst>
                                  <p:childTnLst>
                                    <p:set>
                                      <p:cBhvr>
                                        <p:cTn id="93" dur="1" fill="hold">
                                          <p:stCondLst>
                                            <p:cond delay="0"/>
                                          </p:stCondLst>
                                        </p:cTn>
                                        <p:tgtEl>
                                          <p:spTgt spid="14"/>
                                        </p:tgtEl>
                                        <p:attrNameLst>
                                          <p:attrName>style.visibility</p:attrName>
                                        </p:attrNameLst>
                                      </p:cBhvr>
                                      <p:to>
                                        <p:strVal val="visible"/>
                                      </p:to>
                                    </p:set>
                                    <p:animEffect transition="in" filter="dissolve">
                                      <p:cBhvr>
                                        <p:cTn id="94" dur="500"/>
                                        <p:tgtEl>
                                          <p:spTgt spid="14"/>
                                        </p:tgtEl>
                                      </p:cBhvr>
                                    </p:animEffect>
                                  </p:childTnLst>
                                  <p:subTnLst>
                                    <p:set>
                                      <p:cBhvr override="childStyle">
                                        <p:cTn dur="1" fill="hold" display="0" masterRel="nextClick" afterEffect="1"/>
                                        <p:tgtEl>
                                          <p:spTgt spid="14"/>
                                        </p:tgtEl>
                                        <p:attrNameLst>
                                          <p:attrName>style.visibility</p:attrName>
                                        </p:attrNameLst>
                                      </p:cBhvr>
                                      <p:to>
                                        <p:strVal val="hidden"/>
                                      </p:to>
                                    </p:set>
                                  </p:subTnLst>
                                </p:cTn>
                              </p:par>
                            </p:childTnLst>
                          </p:cTn>
                        </p:par>
                      </p:childTnLst>
                    </p:cTn>
                  </p:par>
                </p:childTnLst>
              </p:cTn>
              <p:nextCondLst>
                <p:cond evt="onClick" delay="0">
                  <p:tgtEl>
                    <p:spTgt spid="5"/>
                  </p:tgtEl>
                </p:cond>
              </p:nextCondLst>
            </p:seq>
            <p:seq concurrent="1" nextAc="seek">
              <p:cTn id="95" restart="whenNotActive" fill="hold" evtFilter="cancelBubble" nodeType="interactiveSeq">
                <p:stCondLst>
                  <p:cond evt="onClick" delay="0">
                    <p:tgtEl>
                      <p:spTgt spid="27"/>
                    </p:tgtEl>
                  </p:cond>
                </p:stCondLst>
                <p:endSync evt="end" delay="0">
                  <p:rtn val="all"/>
                </p:endSync>
                <p:childTnLst>
                  <p:par>
                    <p:cTn id="96" fill="hold">
                      <p:stCondLst>
                        <p:cond delay="0"/>
                      </p:stCondLst>
                      <p:childTnLst>
                        <p:par>
                          <p:cTn id="97" fill="hold">
                            <p:stCondLst>
                              <p:cond delay="0"/>
                            </p:stCondLst>
                            <p:childTnLst>
                              <p:par>
                                <p:cTn id="98" presetID="9" presetClass="entr" presetSubtype="0" fill="hold" grpId="0" nodeType="after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dissolve">
                                      <p:cBhvr>
                                        <p:cTn id="100" dur="500"/>
                                        <p:tgtEl>
                                          <p:spTgt spid="37"/>
                                        </p:tgtEl>
                                      </p:cBhvr>
                                    </p:animEffect>
                                  </p:childTnLst>
                                  <p:subTnLst>
                                    <p:set>
                                      <p:cBhvr override="childStyle">
                                        <p:cTn dur="1" fill="hold" display="0" masterRel="nextClick" afterEffect="1"/>
                                        <p:tgtEl>
                                          <p:spTgt spid="37"/>
                                        </p:tgtEl>
                                        <p:attrNameLst>
                                          <p:attrName>style.visibility</p:attrName>
                                        </p:attrNameLst>
                                      </p:cBhvr>
                                      <p:to>
                                        <p:strVal val="hidden"/>
                                      </p:to>
                                    </p:set>
                                  </p:subTnLst>
                                </p:cTn>
                              </p:par>
                            </p:childTnLst>
                          </p:cTn>
                        </p:par>
                      </p:childTnLst>
                    </p:cTn>
                  </p:par>
                </p:childTnLst>
              </p:cTn>
              <p:nextCondLst>
                <p:cond evt="onClick" delay="0">
                  <p:tgtEl>
                    <p:spTgt spid="27"/>
                  </p:tgtEl>
                </p:cond>
              </p:nextCondLst>
            </p:seq>
            <p:seq concurrent="1" nextAc="seek">
              <p:cTn id="101" restart="whenNotActive" fill="hold" evtFilter="cancelBubble" nodeType="interactiveSeq">
                <p:stCondLst>
                  <p:cond evt="onClick" delay="0">
                    <p:tgtEl>
                      <p:spTgt spid="28"/>
                    </p:tgtEl>
                  </p:cond>
                </p:stCondLst>
                <p:endSync evt="end" delay="0">
                  <p:rtn val="all"/>
                </p:endSync>
                <p:childTnLst>
                  <p:par>
                    <p:cTn id="102" fill="hold">
                      <p:stCondLst>
                        <p:cond delay="0"/>
                      </p:stCondLst>
                      <p:childTnLst>
                        <p:par>
                          <p:cTn id="103" fill="hold">
                            <p:stCondLst>
                              <p:cond delay="0"/>
                            </p:stCondLst>
                            <p:childTnLst>
                              <p:par>
                                <p:cTn id="104" presetID="9" presetClass="entr" presetSubtype="0" fill="hold" grpId="0" nodeType="clickEffect">
                                  <p:stCondLst>
                                    <p:cond delay="0"/>
                                  </p:stCondLst>
                                  <p:childTnLst>
                                    <p:set>
                                      <p:cBhvr>
                                        <p:cTn id="105" dur="1" fill="hold">
                                          <p:stCondLst>
                                            <p:cond delay="0"/>
                                          </p:stCondLst>
                                        </p:cTn>
                                        <p:tgtEl>
                                          <p:spTgt spid="35"/>
                                        </p:tgtEl>
                                        <p:attrNameLst>
                                          <p:attrName>style.visibility</p:attrName>
                                        </p:attrNameLst>
                                      </p:cBhvr>
                                      <p:to>
                                        <p:strVal val="visible"/>
                                      </p:to>
                                    </p:set>
                                    <p:animEffect transition="in" filter="dissolve">
                                      <p:cBhvr>
                                        <p:cTn id="106" dur="500"/>
                                        <p:tgtEl>
                                          <p:spTgt spid="35"/>
                                        </p:tgtEl>
                                      </p:cBhvr>
                                    </p:animEffect>
                                  </p:childTnLst>
                                  <p:subTnLst>
                                    <p:set>
                                      <p:cBhvr override="childStyle">
                                        <p:cTn dur="1" fill="hold" display="0" masterRel="nextClick" afterEffect="1"/>
                                        <p:tgtEl>
                                          <p:spTgt spid="35"/>
                                        </p:tgtEl>
                                        <p:attrNameLst>
                                          <p:attrName>style.visibility</p:attrName>
                                        </p:attrNameLst>
                                      </p:cBhvr>
                                      <p:to>
                                        <p:strVal val="hidden"/>
                                      </p:to>
                                    </p:set>
                                  </p:subTnLst>
                                </p:cTn>
                              </p:par>
                            </p:childTnLst>
                          </p:cTn>
                        </p:par>
                      </p:childTnLst>
                    </p:cTn>
                  </p:par>
                </p:childTnLst>
              </p:cTn>
              <p:nextCondLst>
                <p:cond evt="onClick" delay="0">
                  <p:tgtEl>
                    <p:spTgt spid="28"/>
                  </p:tgtEl>
                </p:cond>
              </p:nextCondLst>
            </p:seq>
            <p:seq concurrent="1" nextAc="seek">
              <p:cTn id="107" restart="whenNotActive" fill="hold" evtFilter="cancelBubble" nodeType="interactiveSeq">
                <p:stCondLst>
                  <p:cond evt="onClick" delay="0">
                    <p:tgtEl>
                      <p:spTgt spid="29"/>
                    </p:tgtEl>
                  </p:cond>
                </p:stCondLst>
                <p:endSync evt="end" delay="0">
                  <p:rtn val="all"/>
                </p:endSync>
                <p:childTnLst>
                  <p:par>
                    <p:cTn id="108" fill="hold">
                      <p:stCondLst>
                        <p:cond delay="0"/>
                      </p:stCondLst>
                      <p:childTnLst>
                        <p:par>
                          <p:cTn id="109" fill="hold">
                            <p:stCondLst>
                              <p:cond delay="0"/>
                            </p:stCondLst>
                            <p:childTnLst>
                              <p:par>
                                <p:cTn id="110" presetID="9" presetClass="entr" presetSubtype="0" fill="hold" grpId="0" nodeType="clickEffect">
                                  <p:stCondLst>
                                    <p:cond delay="0"/>
                                  </p:stCondLst>
                                  <p:childTnLst>
                                    <p:set>
                                      <p:cBhvr>
                                        <p:cTn id="111" dur="1" fill="hold">
                                          <p:stCondLst>
                                            <p:cond delay="0"/>
                                          </p:stCondLst>
                                        </p:cTn>
                                        <p:tgtEl>
                                          <p:spTgt spid="36"/>
                                        </p:tgtEl>
                                        <p:attrNameLst>
                                          <p:attrName>style.visibility</p:attrName>
                                        </p:attrNameLst>
                                      </p:cBhvr>
                                      <p:to>
                                        <p:strVal val="visible"/>
                                      </p:to>
                                    </p:set>
                                    <p:animEffect transition="in" filter="dissolve">
                                      <p:cBhvr>
                                        <p:cTn id="112" dur="500"/>
                                        <p:tgtEl>
                                          <p:spTgt spid="36"/>
                                        </p:tgtEl>
                                      </p:cBhvr>
                                    </p:animEffect>
                                  </p:childTnLst>
                                  <p:subTnLst>
                                    <p:set>
                                      <p:cBhvr override="childStyle">
                                        <p:cTn dur="1" fill="hold" display="0" masterRel="nextClick" afterEffect="1"/>
                                        <p:tgtEl>
                                          <p:spTgt spid="36"/>
                                        </p:tgtEl>
                                        <p:attrNameLst>
                                          <p:attrName>style.visibility</p:attrName>
                                        </p:attrNameLst>
                                      </p:cBhvr>
                                      <p:to>
                                        <p:strVal val="hidden"/>
                                      </p:to>
                                    </p:set>
                                  </p:subTnLst>
                                </p:cTn>
                              </p:par>
                            </p:childTnLst>
                          </p:cTn>
                        </p:par>
                      </p:childTnLst>
                    </p:cTn>
                  </p:par>
                </p:childTnLst>
              </p:cTn>
              <p:nextCondLst>
                <p:cond evt="onClick" delay="0">
                  <p:tgtEl>
                    <p:spTgt spid="29"/>
                  </p:tgtEl>
                </p:cond>
              </p:nextCondLst>
            </p:seq>
            <p:seq concurrent="1" nextAc="seek">
              <p:cTn id="113" restart="whenNotActive" fill="hold" evtFilter="cancelBubble" nodeType="interactiveSeq">
                <p:stCondLst>
                  <p:cond evt="onClick" delay="0">
                    <p:tgtEl>
                      <p:spTgt spid="6"/>
                    </p:tgtEl>
                  </p:cond>
                </p:stCondLst>
                <p:endSync evt="end" delay="0">
                  <p:rtn val="all"/>
                </p:endSync>
                <p:childTnLst>
                  <p:par>
                    <p:cTn id="114" fill="hold">
                      <p:stCondLst>
                        <p:cond delay="0"/>
                      </p:stCondLst>
                      <p:childTnLst>
                        <p:par>
                          <p:cTn id="115" fill="hold">
                            <p:stCondLst>
                              <p:cond delay="0"/>
                            </p:stCondLst>
                            <p:childTnLst>
                              <p:par>
                                <p:cTn id="116" presetID="9" presetClass="entr" presetSubtype="0" fill="hold" nodeType="click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dissolve">
                                      <p:cBhvr>
                                        <p:cTn id="118" dur="500"/>
                                        <p:tgtEl>
                                          <p:spTgt spid="17"/>
                                        </p:tgtEl>
                                      </p:cBhvr>
                                    </p:animEffect>
                                  </p:childTnLst>
                                  <p:subTnLst>
                                    <p:set>
                                      <p:cBhvr override="childStyle">
                                        <p:cTn dur="1" fill="hold" display="0" masterRel="nextClick" afterEffect="1"/>
                                        <p:tgtEl>
                                          <p:spTgt spid="17"/>
                                        </p:tgtEl>
                                        <p:attrNameLst>
                                          <p:attrName>style.visibility</p:attrName>
                                        </p:attrNameLst>
                                      </p:cBhvr>
                                      <p:to>
                                        <p:strVal val="hidden"/>
                                      </p:to>
                                    </p:set>
                                  </p:subTnLst>
                                </p:cTn>
                              </p:par>
                            </p:childTnLst>
                          </p:cTn>
                        </p:par>
                      </p:childTnLst>
                    </p:cTn>
                  </p:par>
                </p:childTnLst>
              </p:cTn>
              <p:nextCondLst>
                <p:cond evt="onClick" delay="0">
                  <p:tgtEl>
                    <p:spTgt spid="6"/>
                  </p:tgtEl>
                </p:cond>
              </p:nextCondLst>
            </p:seq>
            <p:seq concurrent="1" nextAc="seek">
              <p:cTn id="119" restart="whenNotActive" fill="hold" evtFilter="cancelBubble" nodeType="interactiveSeq">
                <p:stCondLst>
                  <p:cond evt="onClick" delay="0">
                    <p:tgtEl>
                      <p:spTgt spid="9"/>
                    </p:tgtEl>
                  </p:cond>
                </p:stCondLst>
                <p:endSync evt="end" delay="0">
                  <p:rtn val="all"/>
                </p:endSync>
                <p:childTnLst>
                  <p:par>
                    <p:cTn id="120" fill="hold">
                      <p:stCondLst>
                        <p:cond delay="0"/>
                      </p:stCondLst>
                      <p:childTnLst>
                        <p:par>
                          <p:cTn id="121" fill="hold">
                            <p:stCondLst>
                              <p:cond delay="0"/>
                            </p:stCondLst>
                            <p:childTnLst>
                              <p:par>
                                <p:cTn id="122" presetID="9" presetClass="entr" presetSubtype="0" fill="hold" nodeType="click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dissolve">
                                      <p:cBhvr>
                                        <p:cTn id="124" dur="500"/>
                                        <p:tgtEl>
                                          <p:spTgt spid="15"/>
                                        </p:tgtEl>
                                      </p:cBhvr>
                                    </p:animEffect>
                                  </p:childTnLst>
                                  <p:subTnLst>
                                    <p:set>
                                      <p:cBhvr override="childStyle">
                                        <p:cTn dur="1" fill="hold" display="0" masterRel="nextClick" afterEffect="1"/>
                                        <p:tgtEl>
                                          <p:spTgt spid="15"/>
                                        </p:tgtEl>
                                        <p:attrNameLst>
                                          <p:attrName>style.visibility</p:attrName>
                                        </p:attrNameLst>
                                      </p:cBhvr>
                                      <p:to>
                                        <p:strVal val="hidden"/>
                                      </p:to>
                                    </p:set>
                                  </p:subTnLst>
                                </p:cTn>
                              </p:par>
                            </p:childTnLst>
                          </p:cTn>
                        </p:par>
                      </p:childTnLst>
                    </p:cTn>
                  </p:par>
                </p:childTnLst>
              </p:cTn>
              <p:nextCondLst>
                <p:cond evt="onClick" delay="0">
                  <p:tgtEl>
                    <p:spTgt spid="9"/>
                  </p:tgtEl>
                </p:cond>
              </p:nextCondLst>
            </p:seq>
            <p:seq concurrent="1" nextAc="seek">
              <p:cTn id="125" restart="whenNotActive" fill="hold" evtFilter="cancelBubble" nodeType="interactiveSeq">
                <p:stCondLst>
                  <p:cond evt="onClick" delay="0">
                    <p:tgtEl>
                      <p:spTgt spid="7"/>
                    </p:tgtEl>
                  </p:cond>
                </p:stCondLst>
                <p:endSync evt="end" delay="0">
                  <p:rtn val="all"/>
                </p:endSync>
                <p:childTnLst>
                  <p:par>
                    <p:cTn id="126" fill="hold">
                      <p:stCondLst>
                        <p:cond delay="0"/>
                      </p:stCondLst>
                      <p:childTnLst>
                        <p:par>
                          <p:cTn id="127" fill="hold">
                            <p:stCondLst>
                              <p:cond delay="0"/>
                            </p:stCondLst>
                            <p:childTnLst>
                              <p:par>
                                <p:cTn id="128" presetID="9" presetClass="entr" presetSubtype="0" fill="hold" nodeType="clickEffect">
                                  <p:stCondLst>
                                    <p:cond delay="0"/>
                                  </p:stCondLst>
                                  <p:childTnLst>
                                    <p:set>
                                      <p:cBhvr>
                                        <p:cTn id="129" dur="1" fill="hold">
                                          <p:stCondLst>
                                            <p:cond delay="0"/>
                                          </p:stCondLst>
                                        </p:cTn>
                                        <p:tgtEl>
                                          <p:spTgt spid="23"/>
                                        </p:tgtEl>
                                        <p:attrNameLst>
                                          <p:attrName>style.visibility</p:attrName>
                                        </p:attrNameLst>
                                      </p:cBhvr>
                                      <p:to>
                                        <p:strVal val="visible"/>
                                      </p:to>
                                    </p:set>
                                    <p:animEffect transition="in" filter="dissolve">
                                      <p:cBhvr>
                                        <p:cTn id="130" dur="500"/>
                                        <p:tgtEl>
                                          <p:spTgt spid="23"/>
                                        </p:tgtEl>
                                      </p:cBhvr>
                                    </p:animEffect>
                                  </p:childTnLst>
                                  <p:subTnLst>
                                    <p:set>
                                      <p:cBhvr override="childStyle">
                                        <p:cTn dur="1" fill="hold" display="0" masterRel="nextClick" afterEffect="1"/>
                                        <p:tgtEl>
                                          <p:spTgt spid="23"/>
                                        </p:tgtEl>
                                        <p:attrNameLst>
                                          <p:attrName>style.visibility</p:attrName>
                                        </p:attrNameLst>
                                      </p:cBhvr>
                                      <p:to>
                                        <p:strVal val="hidden"/>
                                      </p:to>
                                    </p:set>
                                  </p:subTnLst>
                                </p:cTn>
                              </p:par>
                            </p:childTnLst>
                          </p:cTn>
                        </p:par>
                      </p:childTnLst>
                    </p:cTn>
                  </p:par>
                </p:childTnLst>
              </p:cTn>
              <p:nextCondLst>
                <p:cond evt="onClick" delay="0">
                  <p:tgtEl>
                    <p:spTgt spid="7"/>
                  </p:tgtEl>
                </p:cond>
              </p:nextCondLst>
            </p:seq>
            <p:seq concurrent="1" nextAc="seek">
              <p:cTn id="131" restart="whenNotActive" fill="hold" evtFilter="cancelBubble" nodeType="interactiveSeq">
                <p:stCondLst>
                  <p:cond evt="onClick" delay="0">
                    <p:tgtEl>
                      <p:spTgt spid="30"/>
                    </p:tgtEl>
                  </p:cond>
                </p:stCondLst>
                <p:endSync evt="end" delay="0">
                  <p:rtn val="all"/>
                </p:endSync>
                <p:childTnLst>
                  <p:par>
                    <p:cTn id="132" fill="hold">
                      <p:stCondLst>
                        <p:cond delay="0"/>
                      </p:stCondLst>
                      <p:childTnLst>
                        <p:par>
                          <p:cTn id="133" fill="hold">
                            <p:stCondLst>
                              <p:cond delay="0"/>
                            </p:stCondLst>
                            <p:childTnLst>
                              <p:par>
                                <p:cTn id="134" presetID="9" presetClass="entr" presetSubtype="0" fill="hold" grpId="0" nodeType="clickEffect">
                                  <p:stCondLst>
                                    <p:cond delay="0"/>
                                  </p:stCondLst>
                                  <p:childTnLst>
                                    <p:set>
                                      <p:cBhvr>
                                        <p:cTn id="135" dur="1" fill="hold">
                                          <p:stCondLst>
                                            <p:cond delay="0"/>
                                          </p:stCondLst>
                                        </p:cTn>
                                        <p:tgtEl>
                                          <p:spTgt spid="40"/>
                                        </p:tgtEl>
                                        <p:attrNameLst>
                                          <p:attrName>style.visibility</p:attrName>
                                        </p:attrNameLst>
                                      </p:cBhvr>
                                      <p:to>
                                        <p:strVal val="visible"/>
                                      </p:to>
                                    </p:set>
                                    <p:animEffect transition="in" filter="dissolve">
                                      <p:cBhvr>
                                        <p:cTn id="136" dur="500"/>
                                        <p:tgtEl>
                                          <p:spTgt spid="40"/>
                                        </p:tgtEl>
                                      </p:cBhvr>
                                    </p:animEffect>
                                  </p:childTnLst>
                                  <p:subTnLst>
                                    <p:set>
                                      <p:cBhvr override="childStyle">
                                        <p:cTn dur="1" fill="hold" display="0" masterRel="nextClick" afterEffect="1"/>
                                        <p:tgtEl>
                                          <p:spTgt spid="40"/>
                                        </p:tgtEl>
                                        <p:attrNameLst>
                                          <p:attrName>style.visibility</p:attrName>
                                        </p:attrNameLst>
                                      </p:cBhvr>
                                      <p:to>
                                        <p:strVal val="hidden"/>
                                      </p:to>
                                    </p:set>
                                  </p:subTnLst>
                                </p:cTn>
                              </p:par>
                            </p:childTnLst>
                          </p:cTn>
                        </p:par>
                      </p:childTnLst>
                    </p:cTn>
                  </p:par>
                </p:childTnLst>
              </p:cTn>
              <p:nextCondLst>
                <p:cond evt="onClick" delay="0">
                  <p:tgtEl>
                    <p:spTgt spid="30"/>
                  </p:tgtEl>
                </p:cond>
              </p:nextCondLst>
            </p:seq>
            <p:seq concurrent="1" nextAc="seek">
              <p:cTn id="137" restart="whenNotActive" fill="hold" evtFilter="cancelBubble" nodeType="interactiveSeq">
                <p:stCondLst>
                  <p:cond evt="onClick" delay="0">
                    <p:tgtEl>
                      <p:spTgt spid="8"/>
                    </p:tgtEl>
                  </p:cond>
                </p:stCondLst>
                <p:endSync evt="end" delay="0">
                  <p:rtn val="all"/>
                </p:endSync>
                <p:childTnLst>
                  <p:par>
                    <p:cTn id="138" fill="hold">
                      <p:stCondLst>
                        <p:cond delay="0"/>
                      </p:stCondLst>
                      <p:childTnLst>
                        <p:par>
                          <p:cTn id="139" fill="hold">
                            <p:stCondLst>
                              <p:cond delay="0"/>
                            </p:stCondLst>
                            <p:childTnLst>
                              <p:par>
                                <p:cTn id="140" presetID="9" presetClass="entr" presetSubtype="0" fill="hold" nodeType="clickEffect">
                                  <p:stCondLst>
                                    <p:cond delay="0"/>
                                  </p:stCondLst>
                                  <p:childTnLst>
                                    <p:set>
                                      <p:cBhvr>
                                        <p:cTn id="141" dur="1" fill="hold">
                                          <p:stCondLst>
                                            <p:cond delay="0"/>
                                          </p:stCondLst>
                                        </p:cTn>
                                        <p:tgtEl>
                                          <p:spTgt spid="24"/>
                                        </p:tgtEl>
                                        <p:attrNameLst>
                                          <p:attrName>style.visibility</p:attrName>
                                        </p:attrNameLst>
                                      </p:cBhvr>
                                      <p:to>
                                        <p:strVal val="visible"/>
                                      </p:to>
                                    </p:set>
                                    <p:animEffect transition="in" filter="dissolve">
                                      <p:cBhvr>
                                        <p:cTn id="142" dur="500"/>
                                        <p:tgtEl>
                                          <p:spTgt spid="24"/>
                                        </p:tgtEl>
                                      </p:cBhvr>
                                    </p:animEffect>
                                  </p:childTnLst>
                                  <p:subTnLst>
                                    <p:set>
                                      <p:cBhvr override="childStyle">
                                        <p:cTn dur="1" fill="hold" display="0" masterRel="nextClick" afterEffect="1"/>
                                        <p:tgtEl>
                                          <p:spTgt spid="24"/>
                                        </p:tgtEl>
                                        <p:attrNameLst>
                                          <p:attrName>style.visibility</p:attrName>
                                        </p:attrNameLst>
                                      </p:cBhvr>
                                      <p:to>
                                        <p:strVal val="hidden"/>
                                      </p:to>
                                    </p:set>
                                  </p:subTnLst>
                                </p:cTn>
                              </p:par>
                            </p:childTnLst>
                          </p:cTn>
                        </p:par>
                      </p:childTnLst>
                    </p:cTn>
                  </p:par>
                </p:childTnLst>
              </p:cTn>
              <p:nextCondLst>
                <p:cond evt="onClick" delay="0">
                  <p:tgtEl>
                    <p:spTgt spid="8"/>
                  </p:tgtEl>
                </p:cond>
              </p:nextCondLst>
            </p:seq>
            <p:seq concurrent="1" nextAc="seek">
              <p:cTn id="143" restart="whenNotActive" fill="hold" evtFilter="cancelBubble" nodeType="interactiveSeq">
                <p:stCondLst>
                  <p:cond evt="onClick" delay="0">
                    <p:tgtEl>
                      <p:spTgt spid="31"/>
                    </p:tgtEl>
                  </p:cond>
                </p:stCondLst>
                <p:endSync evt="end" delay="0">
                  <p:rtn val="all"/>
                </p:endSync>
                <p:childTnLst>
                  <p:par>
                    <p:cTn id="144" fill="hold">
                      <p:stCondLst>
                        <p:cond delay="0"/>
                      </p:stCondLst>
                      <p:childTnLst>
                        <p:par>
                          <p:cTn id="145" fill="hold">
                            <p:stCondLst>
                              <p:cond delay="0"/>
                            </p:stCondLst>
                            <p:childTnLst>
                              <p:par>
                                <p:cTn id="146" presetID="9" presetClass="entr" presetSubtype="0" fill="hold" grpId="0" nodeType="clickEffect">
                                  <p:stCondLst>
                                    <p:cond delay="0"/>
                                  </p:stCondLst>
                                  <p:childTnLst>
                                    <p:set>
                                      <p:cBhvr>
                                        <p:cTn id="147" dur="1" fill="hold">
                                          <p:stCondLst>
                                            <p:cond delay="0"/>
                                          </p:stCondLst>
                                        </p:cTn>
                                        <p:tgtEl>
                                          <p:spTgt spid="39"/>
                                        </p:tgtEl>
                                        <p:attrNameLst>
                                          <p:attrName>style.visibility</p:attrName>
                                        </p:attrNameLst>
                                      </p:cBhvr>
                                      <p:to>
                                        <p:strVal val="visible"/>
                                      </p:to>
                                    </p:set>
                                    <p:animEffect transition="in" filter="dissolve">
                                      <p:cBhvr>
                                        <p:cTn id="148" dur="500"/>
                                        <p:tgtEl>
                                          <p:spTgt spid="39"/>
                                        </p:tgtEl>
                                      </p:cBhvr>
                                    </p:animEffect>
                                  </p:childTnLst>
                                  <p:subTnLst>
                                    <p:set>
                                      <p:cBhvr override="childStyle">
                                        <p:cTn dur="1" fill="hold" display="0" masterRel="nextClick" afterEffect="1"/>
                                        <p:tgtEl>
                                          <p:spTgt spid="39"/>
                                        </p:tgtEl>
                                        <p:attrNameLst>
                                          <p:attrName>style.visibility</p:attrName>
                                        </p:attrNameLst>
                                      </p:cBhvr>
                                      <p:to>
                                        <p:strVal val="hidden"/>
                                      </p:to>
                                    </p:set>
                                  </p:subTnLst>
                                </p:cTn>
                              </p:par>
                            </p:childTnLst>
                          </p:cTn>
                        </p:par>
                      </p:childTnLst>
                    </p:cTn>
                  </p:par>
                </p:childTnLst>
              </p:cTn>
              <p:nextCondLst>
                <p:cond evt="onClick" delay="0">
                  <p:tgtEl>
                    <p:spTgt spid="31"/>
                  </p:tgtEl>
                </p:cond>
              </p:nextCondLst>
            </p:seq>
            <p:seq concurrent="1" nextAc="seek">
              <p:cTn id="149" restart="whenNotActive" fill="hold" evtFilter="cancelBubble" nodeType="interactiveSeq">
                <p:stCondLst>
                  <p:cond evt="onClick" delay="0">
                    <p:tgtEl>
                      <p:spTgt spid="10"/>
                    </p:tgtEl>
                  </p:cond>
                </p:stCondLst>
                <p:endSync evt="end" delay="0">
                  <p:rtn val="all"/>
                </p:endSync>
                <p:childTnLst>
                  <p:par>
                    <p:cTn id="150" fill="hold">
                      <p:stCondLst>
                        <p:cond delay="0"/>
                      </p:stCondLst>
                      <p:childTnLst>
                        <p:par>
                          <p:cTn id="151" fill="hold">
                            <p:stCondLst>
                              <p:cond delay="0"/>
                            </p:stCondLst>
                            <p:childTnLst>
                              <p:par>
                                <p:cTn id="152" presetID="9" presetClass="entr" presetSubtype="0" fill="hold" nodeType="clickEffect">
                                  <p:stCondLst>
                                    <p:cond delay="0"/>
                                  </p:stCondLst>
                                  <p:childTnLst>
                                    <p:set>
                                      <p:cBhvr>
                                        <p:cTn id="153" dur="1" fill="hold">
                                          <p:stCondLst>
                                            <p:cond delay="0"/>
                                          </p:stCondLst>
                                        </p:cTn>
                                        <p:tgtEl>
                                          <p:spTgt spid="13"/>
                                        </p:tgtEl>
                                        <p:attrNameLst>
                                          <p:attrName>style.visibility</p:attrName>
                                        </p:attrNameLst>
                                      </p:cBhvr>
                                      <p:to>
                                        <p:strVal val="visible"/>
                                      </p:to>
                                    </p:set>
                                    <p:animEffect transition="in" filter="dissolve">
                                      <p:cBhvr>
                                        <p:cTn id="154" dur="500"/>
                                        <p:tgtEl>
                                          <p:spTgt spid="13"/>
                                        </p:tgtEl>
                                      </p:cBhvr>
                                    </p:animEffect>
                                  </p:childTnLst>
                                  <p:subTnLst>
                                    <p:set>
                                      <p:cBhvr override="childStyle">
                                        <p:cTn dur="1" fill="hold" display="0" masterRel="nextClick" afterEffect="1"/>
                                        <p:tgtEl>
                                          <p:spTgt spid="13"/>
                                        </p:tgtEl>
                                        <p:attrNameLst>
                                          <p:attrName>style.visibility</p:attrName>
                                        </p:attrNameLst>
                                      </p:cBhvr>
                                      <p:to>
                                        <p:strVal val="hidden"/>
                                      </p:to>
                                    </p:set>
                                  </p:subTnLst>
                                </p:cTn>
                              </p:par>
                            </p:childTnLst>
                          </p:cTn>
                        </p:par>
                      </p:childTnLst>
                    </p:cTn>
                  </p:par>
                </p:childTnLst>
              </p:cTn>
              <p:nextCondLst>
                <p:cond evt="onClick" delay="0">
                  <p:tgtEl>
                    <p:spTgt spid="10"/>
                  </p:tgtEl>
                </p:cond>
              </p:nextCondLst>
            </p:seq>
            <p:seq concurrent="1" nextAc="seek">
              <p:cTn id="155" restart="whenNotActive" fill="hold" evtFilter="cancelBubble" nodeType="interactiveSeq">
                <p:stCondLst>
                  <p:cond evt="onClick" delay="0">
                    <p:tgtEl>
                      <p:spTgt spid="32"/>
                    </p:tgtEl>
                  </p:cond>
                </p:stCondLst>
                <p:endSync evt="end" delay="0">
                  <p:rtn val="all"/>
                </p:endSync>
                <p:childTnLst>
                  <p:par>
                    <p:cTn id="156" fill="hold">
                      <p:stCondLst>
                        <p:cond delay="0"/>
                      </p:stCondLst>
                      <p:childTnLst>
                        <p:par>
                          <p:cTn id="157" fill="hold">
                            <p:stCondLst>
                              <p:cond delay="0"/>
                            </p:stCondLst>
                            <p:childTnLst>
                              <p:par>
                                <p:cTn id="158" presetID="9" presetClass="entr" presetSubtype="0" fill="hold" grpId="0" nodeType="clickEffect">
                                  <p:stCondLst>
                                    <p:cond delay="0"/>
                                  </p:stCondLst>
                                  <p:childTnLst>
                                    <p:set>
                                      <p:cBhvr>
                                        <p:cTn id="159" dur="1" fill="hold">
                                          <p:stCondLst>
                                            <p:cond delay="0"/>
                                          </p:stCondLst>
                                        </p:cTn>
                                        <p:tgtEl>
                                          <p:spTgt spid="47"/>
                                        </p:tgtEl>
                                        <p:attrNameLst>
                                          <p:attrName>style.visibility</p:attrName>
                                        </p:attrNameLst>
                                      </p:cBhvr>
                                      <p:to>
                                        <p:strVal val="visible"/>
                                      </p:to>
                                    </p:set>
                                    <p:animEffect transition="in" filter="dissolve">
                                      <p:cBhvr>
                                        <p:cTn id="160" dur="500"/>
                                        <p:tgtEl>
                                          <p:spTgt spid="47"/>
                                        </p:tgtEl>
                                      </p:cBhvr>
                                    </p:animEffect>
                                  </p:childTnLst>
                                  <p:subTnLst>
                                    <p:set>
                                      <p:cBhvr override="childStyle">
                                        <p:cTn dur="1" fill="hold" display="0" masterRel="nextClick" afterEffect="1"/>
                                        <p:tgtEl>
                                          <p:spTgt spid="47"/>
                                        </p:tgtEl>
                                        <p:attrNameLst>
                                          <p:attrName>style.visibility</p:attrName>
                                        </p:attrNameLst>
                                      </p:cBhvr>
                                      <p:to>
                                        <p:strVal val="hidden"/>
                                      </p:to>
                                    </p:set>
                                  </p:subTnLst>
                                </p:cTn>
                              </p:par>
                            </p:childTnLst>
                          </p:cTn>
                        </p:par>
                      </p:childTnLst>
                    </p:cTn>
                  </p:par>
                </p:childTnLst>
              </p:cTn>
              <p:nextCondLst>
                <p:cond evt="onClick" delay="0">
                  <p:tgtEl>
                    <p:spTgt spid="32"/>
                  </p:tgtEl>
                </p:cond>
              </p:nextCondLst>
            </p:seq>
            <p:seq concurrent="1" nextAc="seek">
              <p:cTn id="161" restart="whenNotActive" fill="hold" evtFilter="cancelBubble" nodeType="interactiveSeq">
                <p:stCondLst>
                  <p:cond evt="onClick" delay="0">
                    <p:tgtEl>
                      <p:spTgt spid="11"/>
                    </p:tgtEl>
                  </p:cond>
                </p:stCondLst>
                <p:endSync evt="end" delay="0">
                  <p:rtn val="all"/>
                </p:endSync>
                <p:childTnLst>
                  <p:par>
                    <p:cTn id="162" fill="hold">
                      <p:stCondLst>
                        <p:cond delay="0"/>
                      </p:stCondLst>
                      <p:childTnLst>
                        <p:par>
                          <p:cTn id="163" fill="hold">
                            <p:stCondLst>
                              <p:cond delay="0"/>
                            </p:stCondLst>
                            <p:childTnLst>
                              <p:par>
                                <p:cTn id="164" presetID="9" presetClass="entr" presetSubtype="0" fill="hold" nodeType="clickEffect">
                                  <p:stCondLst>
                                    <p:cond delay="0"/>
                                  </p:stCondLst>
                                  <p:childTnLst>
                                    <p:set>
                                      <p:cBhvr>
                                        <p:cTn id="165" dur="1" fill="hold">
                                          <p:stCondLst>
                                            <p:cond delay="0"/>
                                          </p:stCondLst>
                                        </p:cTn>
                                        <p:tgtEl>
                                          <p:spTgt spid="19"/>
                                        </p:tgtEl>
                                        <p:attrNameLst>
                                          <p:attrName>style.visibility</p:attrName>
                                        </p:attrNameLst>
                                      </p:cBhvr>
                                      <p:to>
                                        <p:strVal val="visible"/>
                                      </p:to>
                                    </p:set>
                                    <p:animEffect transition="in" filter="dissolve">
                                      <p:cBhvr>
                                        <p:cTn id="166" dur="500"/>
                                        <p:tgtEl>
                                          <p:spTgt spid="19"/>
                                        </p:tgtEl>
                                      </p:cBhvr>
                                    </p:animEffect>
                                  </p:childTnLst>
                                  <p:subTnLst>
                                    <p:set>
                                      <p:cBhvr override="childStyle">
                                        <p:cTn dur="1" fill="hold" display="0" masterRel="nextClick" afterEffect="1"/>
                                        <p:tgtEl>
                                          <p:spTgt spid="19"/>
                                        </p:tgtEl>
                                        <p:attrNameLst>
                                          <p:attrName>style.visibility</p:attrName>
                                        </p:attrNameLst>
                                      </p:cBhvr>
                                      <p:to>
                                        <p:strVal val="hidden"/>
                                      </p:to>
                                    </p:set>
                                  </p:subTnLst>
                                </p:cTn>
                              </p:par>
                            </p:childTnLst>
                          </p:cTn>
                        </p:par>
                      </p:childTnLst>
                    </p:cTn>
                  </p:par>
                </p:childTnLst>
              </p:cTn>
              <p:nextCondLst>
                <p:cond evt="onClick" delay="0">
                  <p:tgtEl>
                    <p:spTgt spid="11"/>
                  </p:tgtEl>
                </p:cond>
              </p:nextCondLst>
            </p:seq>
            <p:seq concurrent="1" nextAc="seek">
              <p:cTn id="167" restart="whenNotActive" fill="hold" evtFilter="cancelBubble" nodeType="interactiveSeq">
                <p:stCondLst>
                  <p:cond evt="onClick" delay="0">
                    <p:tgtEl>
                      <p:spTgt spid="33"/>
                    </p:tgtEl>
                  </p:cond>
                </p:stCondLst>
                <p:endSync evt="end" delay="0">
                  <p:rtn val="all"/>
                </p:endSync>
                <p:childTnLst>
                  <p:par>
                    <p:cTn id="168" fill="hold">
                      <p:stCondLst>
                        <p:cond delay="0"/>
                      </p:stCondLst>
                      <p:childTnLst>
                        <p:par>
                          <p:cTn id="169" fill="hold">
                            <p:stCondLst>
                              <p:cond delay="0"/>
                            </p:stCondLst>
                            <p:childTnLst>
                              <p:par>
                                <p:cTn id="170" presetID="9" presetClass="entr" presetSubtype="0" fill="hold" grpId="0" nodeType="clickEffect">
                                  <p:stCondLst>
                                    <p:cond delay="0"/>
                                  </p:stCondLst>
                                  <p:childTnLst>
                                    <p:set>
                                      <p:cBhvr>
                                        <p:cTn id="171" dur="1" fill="hold">
                                          <p:stCondLst>
                                            <p:cond delay="0"/>
                                          </p:stCondLst>
                                        </p:cTn>
                                        <p:tgtEl>
                                          <p:spTgt spid="48"/>
                                        </p:tgtEl>
                                        <p:attrNameLst>
                                          <p:attrName>style.visibility</p:attrName>
                                        </p:attrNameLst>
                                      </p:cBhvr>
                                      <p:to>
                                        <p:strVal val="visible"/>
                                      </p:to>
                                    </p:set>
                                    <p:animEffect transition="in" filter="dissolve">
                                      <p:cBhvr>
                                        <p:cTn id="172" dur="500"/>
                                        <p:tgtEl>
                                          <p:spTgt spid="48"/>
                                        </p:tgtEl>
                                      </p:cBhvr>
                                    </p:animEffect>
                                  </p:childTnLst>
                                  <p:subTnLst>
                                    <p:set>
                                      <p:cBhvr override="childStyle">
                                        <p:cTn dur="1" fill="hold" display="0" masterRel="nextClick" afterEffect="1"/>
                                        <p:tgtEl>
                                          <p:spTgt spid="48"/>
                                        </p:tgtEl>
                                        <p:attrNameLst>
                                          <p:attrName>style.visibility</p:attrName>
                                        </p:attrNameLst>
                                      </p:cBhvr>
                                      <p:to>
                                        <p:strVal val="hidden"/>
                                      </p:to>
                                    </p:set>
                                  </p:subTnLst>
                                </p:cTn>
                              </p:par>
                            </p:childTnLst>
                          </p:cTn>
                        </p:par>
                      </p:childTnLst>
                    </p:cTn>
                  </p:par>
                </p:childTnLst>
              </p:cTn>
              <p:nextCondLst>
                <p:cond evt="onClick" delay="0">
                  <p:tgtEl>
                    <p:spTgt spid="33"/>
                  </p:tgtEl>
                </p:cond>
              </p:nextCondLst>
            </p:seq>
          </p:childTnLst>
        </p:cTn>
      </p:par>
    </p:tnLst>
    <p:bldLst>
      <p:bldP spid="3" grpId="0" build="p" animBg="1"/>
      <p:bldP spid="4" grpId="0" animBg="1"/>
      <p:bldP spid="5" grpId="0" animBg="1"/>
      <p:bldP spid="6" grpId="0" animBg="1"/>
      <p:bldP spid="7" grpId="0" animBg="1"/>
      <p:bldP spid="8" grpId="0" animBg="1"/>
      <p:bldP spid="9" grpId="0" animBg="1"/>
      <p:bldP spid="10" grpId="0" animBg="1"/>
      <p:bldP spid="11" grpId="0" animBg="1"/>
      <p:bldP spid="16" grpId="0" animBg="1"/>
      <p:bldP spid="34" grpId="0" animBg="1"/>
      <p:bldP spid="37" grpId="0" animBg="1"/>
      <p:bldP spid="35" grpId="0" animBg="1"/>
      <p:bldP spid="36" grpId="0" animBg="1"/>
      <p:bldP spid="40" grpId="0" animBg="1"/>
      <p:bldP spid="39" grpId="0" animBg="1"/>
      <p:bldP spid="47" grpId="0" animBg="1"/>
      <p:bldP spid="4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Рисунок 34"/>
          <p:cNvPicPr>
            <a:picLocks noChangeAspect="1"/>
          </p:cNvPicPr>
          <p:nvPr/>
        </p:nvPicPr>
        <p:blipFill>
          <a:blip r:embed="rId2" cstate="print">
            <a:extLst>
              <a:ext uri="{28A0092B-C50C-407E-A947-70E740481C1C}">
                <a14:useLocalDpi xmlns:a14="http://schemas.microsoft.com/office/drawing/2010/main" val="0"/>
              </a:ext>
            </a:extLst>
          </a:blip>
          <a:srcRect l="19955" t="1208" r="19955" b="1208"/>
          <a:stretch>
            <a:fillRect/>
          </a:stretch>
        </p:blipFill>
        <p:spPr>
          <a:xfrm>
            <a:off x="269171" y="5000823"/>
            <a:ext cx="968992" cy="885166"/>
          </a:xfrm>
          <a:custGeom>
            <a:avLst/>
            <a:gdLst>
              <a:gd name="connsiteX0" fmla="*/ 484496 w 968992"/>
              <a:gd name="connsiteY0" fmla="*/ 0 h 885166"/>
              <a:gd name="connsiteX1" fmla="*/ 968992 w 968992"/>
              <a:gd name="connsiteY1" fmla="*/ 442583 h 885166"/>
              <a:gd name="connsiteX2" fmla="*/ 484496 w 968992"/>
              <a:gd name="connsiteY2" fmla="*/ 885166 h 885166"/>
              <a:gd name="connsiteX3" fmla="*/ 0 w 968992"/>
              <a:gd name="connsiteY3" fmla="*/ 442583 h 885166"/>
              <a:gd name="connsiteX4" fmla="*/ 484496 w 968992"/>
              <a:gd name="connsiteY4" fmla="*/ 0 h 8851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8992" h="885166">
                <a:moveTo>
                  <a:pt x="484496" y="0"/>
                </a:moveTo>
                <a:cubicBezTo>
                  <a:pt x="752076" y="0"/>
                  <a:pt x="968992" y="198151"/>
                  <a:pt x="968992" y="442583"/>
                </a:cubicBezTo>
                <a:cubicBezTo>
                  <a:pt x="968992" y="687015"/>
                  <a:pt x="752076" y="885166"/>
                  <a:pt x="484496" y="885166"/>
                </a:cubicBezTo>
                <a:cubicBezTo>
                  <a:pt x="216916" y="885166"/>
                  <a:pt x="0" y="687015"/>
                  <a:pt x="0" y="442583"/>
                </a:cubicBezTo>
                <a:cubicBezTo>
                  <a:pt x="0" y="198151"/>
                  <a:pt x="216916" y="0"/>
                  <a:pt x="484496" y="0"/>
                </a:cubicBezTo>
                <a:close/>
              </a:path>
            </a:pathLst>
          </a:custGeom>
          <a:ln w="28575">
            <a:solidFill>
              <a:schemeClr val="bg1"/>
            </a:solidFill>
          </a:ln>
        </p:spPr>
      </p:pic>
      <p:pic>
        <p:nvPicPr>
          <p:cNvPr id="16" name="Рисунок 15"/>
          <p:cNvPicPr>
            <a:picLocks noChangeAspect="1"/>
          </p:cNvPicPr>
          <p:nvPr/>
        </p:nvPicPr>
        <p:blipFill>
          <a:blip r:embed="rId3" cstate="print">
            <a:extLst>
              <a:ext uri="{28A0092B-C50C-407E-A947-70E740481C1C}">
                <a14:useLocalDpi xmlns:a14="http://schemas.microsoft.com/office/drawing/2010/main" val="0"/>
              </a:ext>
            </a:extLst>
          </a:blip>
          <a:srcRect l="28828" t="254" r="14328" b="2162"/>
          <a:stretch>
            <a:fillRect/>
          </a:stretch>
        </p:blipFill>
        <p:spPr>
          <a:xfrm>
            <a:off x="315524" y="1775941"/>
            <a:ext cx="2547372" cy="2459867"/>
          </a:xfrm>
          <a:custGeom>
            <a:avLst/>
            <a:gdLst>
              <a:gd name="connsiteX0" fmla="*/ 934187 w 1868374"/>
              <a:gd name="connsiteY0" fmla="*/ 0 h 1804194"/>
              <a:gd name="connsiteX1" fmla="*/ 1868374 w 1868374"/>
              <a:gd name="connsiteY1" fmla="*/ 902097 h 1804194"/>
              <a:gd name="connsiteX2" fmla="*/ 934187 w 1868374"/>
              <a:gd name="connsiteY2" fmla="*/ 1804194 h 1804194"/>
              <a:gd name="connsiteX3" fmla="*/ 0 w 1868374"/>
              <a:gd name="connsiteY3" fmla="*/ 902097 h 1804194"/>
              <a:gd name="connsiteX4" fmla="*/ 934187 w 1868374"/>
              <a:gd name="connsiteY4" fmla="*/ 0 h 1804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8374" h="1804194">
                <a:moveTo>
                  <a:pt x="934187" y="0"/>
                </a:moveTo>
                <a:cubicBezTo>
                  <a:pt x="1450124" y="0"/>
                  <a:pt x="1868374" y="403883"/>
                  <a:pt x="1868374" y="902097"/>
                </a:cubicBezTo>
                <a:cubicBezTo>
                  <a:pt x="1868374" y="1400311"/>
                  <a:pt x="1450124" y="1804194"/>
                  <a:pt x="934187" y="1804194"/>
                </a:cubicBezTo>
                <a:cubicBezTo>
                  <a:pt x="418250" y="1804194"/>
                  <a:pt x="0" y="1400311"/>
                  <a:pt x="0" y="902097"/>
                </a:cubicBezTo>
                <a:cubicBezTo>
                  <a:pt x="0" y="403883"/>
                  <a:pt x="418250" y="0"/>
                  <a:pt x="934187" y="0"/>
                </a:cubicBezTo>
                <a:close/>
              </a:path>
            </a:pathLst>
          </a:custGeom>
          <a:ln w="28575">
            <a:solidFill>
              <a:schemeClr val="bg1"/>
            </a:solidFill>
          </a:ln>
        </p:spPr>
      </p:pic>
      <p:sp>
        <p:nvSpPr>
          <p:cNvPr id="4" name="Заголовок 1"/>
          <p:cNvSpPr>
            <a:spLocks noGrp="1"/>
          </p:cNvSpPr>
          <p:nvPr>
            <p:ph type="title"/>
          </p:nvPr>
        </p:nvSpPr>
        <p:spPr>
          <a:xfrm>
            <a:off x="344703" y="148281"/>
            <a:ext cx="4243466" cy="614148"/>
          </a:xfrm>
          <a:noFill/>
          <a:ln>
            <a:noFill/>
          </a:ln>
        </p:spPr>
        <p:txBody>
          <a:bodyPr>
            <a:prstTxWarp prst="textWave1">
              <a:avLst/>
            </a:prstTxWarp>
          </a:bodyPr>
          <a:lstStyle/>
          <a:p>
            <a:pPr>
              <a:lnSpc>
                <a:spcPct val="50000"/>
              </a:lnSpc>
            </a:pPr>
            <a:r>
              <a:rPr lang="ru-RU" b="1" dirty="0" smtClean="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4" action="ppaction://hlinksldjump"/>
              </a:rPr>
              <a:t>Атака титанов</a:t>
            </a:r>
            <a:endParaRPr lang="ru-RU" b="1" dirty="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4" action="ppaction://hlinksldjump"/>
            </a:endParaRPr>
          </a:p>
        </p:txBody>
      </p:sp>
      <p:sp>
        <p:nvSpPr>
          <p:cNvPr id="5" name="Скругленный прямоугольник 4">
            <a:hlinkClick r:id="rId5" action="ppaction://hlinksldjump"/>
          </p:cNvPr>
          <p:cNvSpPr/>
          <p:nvPr/>
        </p:nvSpPr>
        <p:spPr>
          <a:xfrm>
            <a:off x="1320720" y="1056891"/>
            <a:ext cx="1884757" cy="424588"/>
          </a:xfrm>
          <a:prstGeom prst="roundRect">
            <a:avLst/>
          </a:prstGeom>
          <a:solidFill>
            <a:srgbClr val="E0B291">
              <a:alpha val="52549"/>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Аннотация</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Скругленный прямоугольник 5">
            <a:hlinkClick r:id="rId6" action="ppaction://hlinksldjump"/>
          </p:cNvPr>
          <p:cNvSpPr/>
          <p:nvPr/>
        </p:nvSpPr>
        <p:spPr>
          <a:xfrm>
            <a:off x="3031819" y="885847"/>
            <a:ext cx="2484780" cy="472214"/>
          </a:xfrm>
          <a:prstGeom prst="roundRect">
            <a:avLst/>
          </a:prstGeom>
          <a:solidFill>
            <a:srgbClr val="CEB595">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Прародительница</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Скругленный прямоугольник 6">
            <a:hlinkClick r:id="rId7" action="ppaction://hlinksldjump"/>
          </p:cNvPr>
          <p:cNvSpPr/>
          <p:nvPr/>
        </p:nvSpPr>
        <p:spPr>
          <a:xfrm>
            <a:off x="5289730" y="661750"/>
            <a:ext cx="2500806" cy="449705"/>
          </a:xfrm>
          <a:prstGeom prst="roundRect">
            <a:avLst/>
          </a:prstGeom>
          <a:solidFill>
            <a:srgbClr val="D9B892">
              <a:alpha val="85098"/>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Разумные титаны</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Скругленный прямоугольник 7">
            <a:hlinkClick r:id="rId8" action="ppaction://hlinksldjump"/>
          </p:cNvPr>
          <p:cNvSpPr/>
          <p:nvPr/>
        </p:nvSpPr>
        <p:spPr>
          <a:xfrm>
            <a:off x="7619223" y="449456"/>
            <a:ext cx="1735687" cy="424588"/>
          </a:xfrm>
          <a:prstGeom prst="roundRect">
            <a:avLst/>
          </a:prstGeom>
          <a:solidFill>
            <a:srgbClr val="CEB98E">
              <a:alpha val="6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reflection blurRad="6350" stA="55000" endA="300" endPos="45500" dir="5400000" sy="-100000" algn="bl" rotWithShape="0"/>
                </a:effectLst>
                <a:latin typeface="Times New Roman" panose="02020603050405020304" pitchFamily="18" charset="0"/>
                <a:cs typeface="Times New Roman" panose="02020603050405020304" pitchFamily="18" charset="0"/>
              </a:rPr>
              <a:t>Разделение</a:t>
            </a:r>
            <a:endParaRPr lang="ru-RU" sz="2000" b="1" dirty="0">
              <a:effectLst>
                <a:outerShdw blurRad="38100" dist="38100" dir="2700000" algn="tl">
                  <a:srgbClr val="000000">
                    <a:alpha val="43137"/>
                  </a:srgbClr>
                </a:outerShdw>
                <a:reflection blurRad="6350" stA="55000" endA="300" endPos="45500" dir="5400000" sy="-100000" algn="bl" rotWithShape="0"/>
              </a:effectLst>
              <a:latin typeface="Times New Roman" panose="02020603050405020304" pitchFamily="18" charset="0"/>
              <a:cs typeface="Times New Roman" panose="02020603050405020304" pitchFamily="18" charset="0"/>
            </a:endParaRPr>
          </a:p>
        </p:txBody>
      </p:sp>
      <p:sp>
        <p:nvSpPr>
          <p:cNvPr id="9" name="Скругленный прямоугольник 8">
            <a:hlinkClick r:id="rId9" action="ppaction://hlinksldjump"/>
          </p:cNvPr>
          <p:cNvSpPr/>
          <p:nvPr/>
        </p:nvSpPr>
        <p:spPr>
          <a:xfrm>
            <a:off x="9193658" y="226322"/>
            <a:ext cx="1706494" cy="435428"/>
          </a:xfrm>
          <a:prstGeom prst="roundRect">
            <a:avLst/>
          </a:prstGeom>
          <a:solidFill>
            <a:srgbClr val="D5B37E">
              <a:alpha val="85098"/>
            </a:srgbClr>
          </a:solidFill>
          <a:ln>
            <a:solidFill>
              <a:schemeClr val="bg1">
                <a:alpha val="8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Персонажи</a:t>
            </a:r>
          </a:p>
        </p:txBody>
      </p:sp>
      <p:sp>
        <p:nvSpPr>
          <p:cNvPr id="10" name="Скругленный прямоугольник 9">
            <a:hlinkClick r:id="rId10" action="ppaction://hlinksldjump"/>
          </p:cNvPr>
          <p:cNvSpPr/>
          <p:nvPr/>
        </p:nvSpPr>
        <p:spPr>
          <a:xfrm>
            <a:off x="10747468" y="0"/>
            <a:ext cx="1444532" cy="419725"/>
          </a:xfrm>
          <a:prstGeom prst="roundRect">
            <a:avLst/>
          </a:prstGeom>
          <a:solidFill>
            <a:srgbClr val="CCA57A">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Войска</a:t>
            </a:r>
          </a:p>
        </p:txBody>
      </p:sp>
      <p:sp>
        <p:nvSpPr>
          <p:cNvPr id="11" name="TextBox 10"/>
          <p:cNvSpPr txBox="1"/>
          <p:nvPr/>
        </p:nvSpPr>
        <p:spPr>
          <a:xfrm>
            <a:off x="5877380" y="1355746"/>
            <a:ext cx="6021600" cy="1200329"/>
          </a:xfrm>
          <a:prstGeom prst="rect">
            <a:avLst/>
          </a:prstGeom>
          <a:solidFill>
            <a:srgbClr val="FFFFFF">
              <a:alpha val="65098"/>
            </a:srgbClr>
          </a:solidFill>
        </p:spPr>
        <p:style>
          <a:lnRef idx="2">
            <a:schemeClr val="dk1"/>
          </a:lnRef>
          <a:fillRef idx="1">
            <a:schemeClr val="lt1"/>
          </a:fillRef>
          <a:effectRef idx="0">
            <a:schemeClr val="dk1"/>
          </a:effectRef>
          <a:fontRef idx="minor">
            <a:schemeClr val="dk1"/>
          </a:fontRef>
        </p:style>
        <p:txBody>
          <a:bodyPr wrap="square" rtlCol="0">
            <a:spAutoFit/>
          </a:bodyPr>
          <a:lstStyle/>
          <a:p>
            <a:pPr indent="457200" algn="just"/>
            <a:r>
              <a:rPr lang="ru-RU" b="1" cap="all" dirty="0">
                <a:solidFill>
                  <a:srgbClr val="4D2307"/>
                </a:solidFill>
                <a:latin typeface="Times New Roman" panose="02020603050405020304" pitchFamily="18" charset="0"/>
                <a:cs typeface="Times New Roman" panose="02020603050405020304" pitchFamily="18" charset="0"/>
              </a:rPr>
              <a:t>Элдия</a:t>
            </a:r>
            <a:r>
              <a:rPr lang="ru-RU" b="1" dirty="0">
                <a:solidFill>
                  <a:srgbClr val="4D2307"/>
                </a:solidFill>
                <a:latin typeface="Times New Roman" panose="02020603050405020304" pitchFamily="18" charset="0"/>
                <a:cs typeface="Times New Roman" panose="02020603050405020304" pitchFamily="18" charset="0"/>
              </a:rPr>
              <a:t> </a:t>
            </a:r>
            <a:r>
              <a:rPr lang="ru-RU" b="1" dirty="0" smtClean="0">
                <a:solidFill>
                  <a:srgbClr val="4D2307"/>
                </a:solidFill>
                <a:latin typeface="Times New Roman" panose="02020603050405020304" pitchFamily="18" charset="0"/>
                <a:cs typeface="Times New Roman" panose="02020603050405020304" pitchFamily="18" charset="0"/>
              </a:rPr>
              <a:t> </a:t>
            </a:r>
            <a:r>
              <a:rPr lang="en-US" dirty="0">
                <a:solidFill>
                  <a:srgbClr val="4D2307"/>
                </a:solidFill>
                <a:latin typeface="Times New Roman" panose="02020603050405020304" pitchFamily="18" charset="0"/>
                <a:cs typeface="Times New Roman" panose="02020603050405020304" pitchFamily="18" charset="0"/>
              </a:rPr>
              <a:t>—</a:t>
            </a:r>
            <a:r>
              <a:rPr lang="ru-RU" b="1" i="1" dirty="0" smtClean="0">
                <a:solidFill>
                  <a:srgbClr val="4D2307"/>
                </a:solidFill>
                <a:latin typeface="Times New Roman" panose="02020603050405020304" pitchFamily="18" charset="0"/>
                <a:cs typeface="Times New Roman" panose="02020603050405020304" pitchFamily="18" charset="0"/>
              </a:rPr>
              <a:t> </a:t>
            </a:r>
            <a:r>
              <a:rPr lang="ru-RU" dirty="0">
                <a:solidFill>
                  <a:srgbClr val="4D2307"/>
                </a:solidFill>
                <a:latin typeface="Times New Roman" panose="02020603050405020304" pitchFamily="18" charset="0"/>
                <a:cs typeface="Times New Roman" panose="02020603050405020304" pitchFamily="18" charset="0"/>
              </a:rPr>
              <a:t> </a:t>
            </a:r>
            <a:r>
              <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страна, населённая Людьми </a:t>
            </a:r>
            <a:r>
              <a:rPr lang="ru-RU" i="1" dirty="0" smtClean="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Имир, </a:t>
            </a:r>
            <a:r>
              <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часто упоминаемыми как элдийцы. Элдийцы являются единственными представителями человечества, способными превращаться в </a:t>
            </a:r>
            <a:r>
              <a:rPr lang="ru-RU" i="1" dirty="0" smtClean="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титанов.</a:t>
            </a:r>
            <a:endPar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p:cNvSpPr txBox="1"/>
          <p:nvPr/>
        </p:nvSpPr>
        <p:spPr>
          <a:xfrm>
            <a:off x="5060944" y="3811625"/>
            <a:ext cx="6869536" cy="2308324"/>
          </a:xfrm>
          <a:prstGeom prst="rect">
            <a:avLst/>
          </a:prstGeom>
          <a:solidFill>
            <a:srgbClr val="FFFFFF">
              <a:alpha val="65098"/>
            </a:srgbClr>
          </a:solidFill>
        </p:spPr>
        <p:style>
          <a:lnRef idx="2">
            <a:schemeClr val="dk1"/>
          </a:lnRef>
          <a:fillRef idx="1">
            <a:schemeClr val="lt1"/>
          </a:fillRef>
          <a:effectRef idx="0">
            <a:schemeClr val="dk1"/>
          </a:effectRef>
          <a:fontRef idx="minor">
            <a:schemeClr val="dk1"/>
          </a:fontRef>
        </p:style>
        <p:txBody>
          <a:bodyPr wrap="square" rtlCol="0">
            <a:spAutoFit/>
          </a:bodyPr>
          <a:lstStyle/>
          <a:p>
            <a:pPr indent="457200" algn="just"/>
            <a:r>
              <a:rPr lang="ru-RU" b="1" cap="all" dirty="0">
                <a:solidFill>
                  <a:srgbClr val="4D2307"/>
                </a:solidFill>
                <a:latin typeface="Times New Roman" panose="02020603050405020304" pitchFamily="18" charset="0"/>
                <a:cs typeface="Times New Roman" panose="02020603050405020304" pitchFamily="18" charset="0"/>
              </a:rPr>
              <a:t>Марлия</a:t>
            </a:r>
            <a:r>
              <a:rPr lang="ru-RU" dirty="0">
                <a:solidFill>
                  <a:srgbClr val="4D2307"/>
                </a:solidFill>
                <a:latin typeface="Times New Roman" panose="02020603050405020304" pitchFamily="18" charset="0"/>
                <a:cs typeface="Times New Roman" panose="02020603050405020304" pitchFamily="18" charset="0"/>
              </a:rPr>
              <a:t> </a:t>
            </a:r>
            <a:r>
              <a:rPr lang="en-US" dirty="0" smtClean="0">
                <a:solidFill>
                  <a:srgbClr val="4D2307"/>
                </a:solidFill>
                <a:latin typeface="Times New Roman" panose="02020603050405020304" pitchFamily="18" charset="0"/>
                <a:cs typeface="Times New Roman" panose="02020603050405020304" pitchFamily="18" charset="0"/>
              </a:rPr>
              <a:t>— </a:t>
            </a:r>
            <a:r>
              <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нация, проживающая по другую сторону моря от острова Парадиз</a:t>
            </a:r>
            <a:r>
              <a:rPr lang="ru-RU" i="1" dirty="0" smtClean="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Когда-то в древние времена Марлия была завоёвана </a:t>
            </a:r>
            <a:r>
              <a:rPr lang="ru-RU" i="1" dirty="0" smtClean="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Элдией, </a:t>
            </a:r>
            <a:r>
              <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но во время великой Войны </a:t>
            </a:r>
            <a:r>
              <a:rPr lang="ru-RU" i="1" dirty="0" smtClean="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Титанов</a:t>
            </a:r>
            <a:r>
              <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smtClean="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народ Марли </a:t>
            </a:r>
            <a:r>
              <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восстал и подчинил себе всю территорию Элдии за исключением острова </a:t>
            </a:r>
            <a:r>
              <a:rPr lang="ru-RU" i="1" dirty="0" smtClean="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Парадиз. Марлия </a:t>
            </a:r>
            <a:r>
              <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поддерживала свою мощь, используя </a:t>
            </a:r>
            <a:r>
              <a:rPr lang="ru-RU" i="1" dirty="0" smtClean="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силу </a:t>
            </a:r>
            <a:r>
              <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титанов, которыми владели её воины, но начала терять свой статус по причине отставания от других наций в техническом прогрессе</a:t>
            </a:r>
            <a:r>
              <a:rPr lang="ru-RU" i="1" dirty="0" smtClean="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5516599" y="2574482"/>
            <a:ext cx="6382381" cy="1200329"/>
          </a:xfrm>
          <a:prstGeom prst="rect">
            <a:avLst/>
          </a:prstGeom>
          <a:solidFill>
            <a:srgbClr val="FFFFFF">
              <a:alpha val="65098"/>
            </a:srgbClr>
          </a:solidFill>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ru-RU" i="1" dirty="0" smtClean="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Они </a:t>
            </a:r>
            <a:r>
              <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господствовали в мире, пока сто лет назад от начала событий, после Великой Войны Титанов, многие из их числа не были изолированны на острове Парадиз в пределах стен, куда они переселились вместе с Карлом Фрицем</a:t>
            </a:r>
            <a:r>
              <a:rPr lang="ru-RU" i="1" dirty="0" smtClean="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i="1" dirty="0">
              <a:solidFill>
                <a:srgbClr val="4D2307"/>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TextBox 16"/>
          <p:cNvSpPr txBox="1"/>
          <p:nvPr/>
        </p:nvSpPr>
        <p:spPr>
          <a:xfrm>
            <a:off x="767081" y="6191562"/>
            <a:ext cx="10667625" cy="646331"/>
          </a:xfrm>
          <a:prstGeom prst="rect">
            <a:avLst/>
          </a:prstGeom>
          <a:noFill/>
        </p:spPr>
        <p:txBody>
          <a:bodyPr wrap="square" rtlCol="0">
            <a:spAutoFit/>
          </a:bodyPr>
          <a:lstStyle/>
          <a:p>
            <a:pPr indent="457200" algn="ctr"/>
            <a:r>
              <a:rPr lang="ru-RU" b="1" dirty="0">
                <a:solidFill>
                  <a:schemeClr val="bg1"/>
                </a:solidFill>
                <a:effectLst>
                  <a:glow rad="101600">
                    <a:srgbClr val="4D2307">
                      <a:alpha val="60000"/>
                    </a:srgb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Великая Война </a:t>
            </a:r>
            <a:r>
              <a:rPr lang="ru-RU" b="1" dirty="0" smtClean="0">
                <a:solidFill>
                  <a:schemeClr val="bg1"/>
                </a:solidFill>
                <a:effectLst>
                  <a:glow rad="101600">
                    <a:srgbClr val="4D2307">
                      <a:alpha val="60000"/>
                    </a:srgb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Титанов - </a:t>
            </a:r>
            <a:r>
              <a:rPr lang="ru-RU" b="1" dirty="0">
                <a:solidFill>
                  <a:schemeClr val="bg1"/>
                </a:solidFill>
                <a:effectLst>
                  <a:glow rad="101600">
                    <a:srgbClr val="4D2307">
                      <a:alpha val="60000"/>
                    </a:srgb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конфликт между людьми </a:t>
            </a:r>
            <a:r>
              <a:rPr lang="ru-RU" b="1" dirty="0" smtClean="0">
                <a:solidFill>
                  <a:schemeClr val="bg1"/>
                </a:solidFill>
                <a:effectLst>
                  <a:glow rad="101600">
                    <a:srgbClr val="4D2307">
                      <a:alpha val="60000"/>
                    </a:srgb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Марли</a:t>
            </a:r>
            <a:r>
              <a:rPr lang="ru-RU" b="1" dirty="0">
                <a:solidFill>
                  <a:schemeClr val="bg1"/>
                </a:solidFill>
                <a:effectLst>
                  <a:glow rad="101600">
                    <a:srgbClr val="4D2307">
                      <a:alpha val="60000"/>
                    </a:srgb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 </a:t>
            </a:r>
            <a:r>
              <a:rPr lang="ru-RU" b="1" dirty="0" smtClean="0">
                <a:solidFill>
                  <a:schemeClr val="bg1"/>
                </a:solidFill>
                <a:effectLst>
                  <a:glow rad="101600">
                    <a:srgbClr val="4D2307">
                      <a:alpha val="60000"/>
                    </a:srgb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и </a:t>
            </a:r>
            <a:r>
              <a:rPr lang="ru-RU" b="1" dirty="0">
                <a:solidFill>
                  <a:schemeClr val="bg1"/>
                </a:solidFill>
                <a:effectLst>
                  <a:glow rad="101600">
                    <a:srgbClr val="4D2307">
                      <a:alpha val="60000"/>
                    </a:srgb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нацией Элдии, война закончилась падением империи Элдии и созданием Стен.</a:t>
            </a:r>
          </a:p>
        </p:txBody>
      </p:sp>
      <p:pic>
        <p:nvPicPr>
          <p:cNvPr id="20" name="Рисунок 19"/>
          <p:cNvPicPr>
            <a:picLocks noChangeAspect="1"/>
          </p:cNvPicPr>
          <p:nvPr/>
        </p:nvPicPr>
        <p:blipFill rotWithShape="1">
          <a:blip r:embed="rId11" cstate="print">
            <a:extLst>
              <a:ext uri="{28A0092B-C50C-407E-A947-70E740481C1C}">
                <a14:useLocalDpi xmlns:a14="http://schemas.microsoft.com/office/drawing/2010/main" val="0"/>
              </a:ext>
            </a:extLst>
          </a:blip>
          <a:srcRect l="35585" t="236" r="8453" b="1459"/>
          <a:stretch/>
        </p:blipFill>
        <p:spPr>
          <a:xfrm>
            <a:off x="1589210" y="1835712"/>
            <a:ext cx="1279082" cy="1267394"/>
          </a:xfrm>
          <a:custGeom>
            <a:avLst/>
            <a:gdLst>
              <a:gd name="connsiteX0" fmla="*/ 1108033 w 2216066"/>
              <a:gd name="connsiteY0" fmla="*/ 0 h 2195816"/>
              <a:gd name="connsiteX1" fmla="*/ 2216066 w 2216066"/>
              <a:gd name="connsiteY1" fmla="*/ 1097908 h 2195816"/>
              <a:gd name="connsiteX2" fmla="*/ 1108033 w 2216066"/>
              <a:gd name="connsiteY2" fmla="*/ 2195816 h 2195816"/>
              <a:gd name="connsiteX3" fmla="*/ 0 w 2216066"/>
              <a:gd name="connsiteY3" fmla="*/ 1097908 h 2195816"/>
              <a:gd name="connsiteX4" fmla="*/ 1108033 w 2216066"/>
              <a:gd name="connsiteY4" fmla="*/ 0 h 2195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6066" h="2195816">
                <a:moveTo>
                  <a:pt x="1108033" y="0"/>
                </a:moveTo>
                <a:cubicBezTo>
                  <a:pt x="1719983" y="0"/>
                  <a:pt x="2216066" y="491550"/>
                  <a:pt x="2216066" y="1097908"/>
                </a:cubicBezTo>
                <a:cubicBezTo>
                  <a:pt x="2216066" y="1704266"/>
                  <a:pt x="1719983" y="2195816"/>
                  <a:pt x="1108033" y="2195816"/>
                </a:cubicBezTo>
                <a:cubicBezTo>
                  <a:pt x="496083" y="2195816"/>
                  <a:pt x="0" y="1704266"/>
                  <a:pt x="0" y="1097908"/>
                </a:cubicBezTo>
                <a:cubicBezTo>
                  <a:pt x="0" y="491550"/>
                  <a:pt x="496083" y="0"/>
                  <a:pt x="1108033" y="0"/>
                </a:cubicBezTo>
                <a:close/>
              </a:path>
            </a:pathLst>
          </a:custGeom>
          <a:ln w="28575">
            <a:solidFill>
              <a:schemeClr val="bg1"/>
            </a:solidFill>
          </a:ln>
        </p:spPr>
      </p:pic>
      <p:sp>
        <p:nvSpPr>
          <p:cNvPr id="21" name="TextBox 20"/>
          <p:cNvSpPr txBox="1"/>
          <p:nvPr/>
        </p:nvSpPr>
        <p:spPr>
          <a:xfrm flipH="1">
            <a:off x="3229073" y="2073405"/>
            <a:ext cx="1553895" cy="369332"/>
          </a:xfrm>
          <a:prstGeom prst="homePlate">
            <a:avLst/>
          </a:prstGeom>
          <a:solidFill>
            <a:srgbClr val="735428">
              <a:alpha val="69804"/>
            </a:srgbClr>
          </a:solidFill>
          <a:ln w="28575">
            <a:solidFill>
              <a:schemeClr val="bg1"/>
            </a:solidFill>
          </a:ln>
          <a:effectLst>
            <a:glow rad="63500">
              <a:schemeClr val="accent3">
                <a:satMod val="175000"/>
                <a:alpha val="40000"/>
              </a:schemeClr>
            </a:glow>
          </a:effectLst>
          <a:scene3d>
            <a:camera prst="orthographicFront"/>
            <a:lightRig rig="threePt" dir="t"/>
          </a:scene3d>
          <a:sp3d>
            <a:bevelT w="114300" prst="hardEdge"/>
          </a:sp3d>
        </p:spPr>
        <p:txBody>
          <a:bodyPr wrap="square" rtlCol="0">
            <a:spAutoFit/>
            <a:sp3d/>
          </a:bodyPr>
          <a:lstStyle/>
          <a:p>
            <a:r>
              <a:rPr lang="ru-RU" b="1" dirty="0" smtClean="0">
                <a:solidFill>
                  <a:schemeClr val="bg1"/>
                </a:solidFill>
                <a:effectLst>
                  <a:glow rad="63500">
                    <a:schemeClr val="accent3">
                      <a:satMod val="175000"/>
                      <a:alpha val="40000"/>
                    </a:schemeClr>
                  </a:glow>
                </a:effectLst>
                <a:latin typeface="Times New Roman" panose="02020603050405020304" pitchFamily="18" charset="0"/>
                <a:cs typeface="Times New Roman" panose="02020603050405020304" pitchFamily="18" charset="0"/>
              </a:rPr>
              <a:t>О. Парадиз</a:t>
            </a:r>
            <a:endParaRPr lang="ru-RU" b="1" dirty="0">
              <a:solidFill>
                <a:schemeClr val="bg1"/>
              </a:solidFill>
              <a:effectLst>
                <a:glow rad="63500">
                  <a:schemeClr val="accent3">
                    <a:satMod val="175000"/>
                    <a:alpha val="40000"/>
                  </a:schemeClr>
                </a:glow>
              </a:effectLst>
              <a:latin typeface="Times New Roman" panose="02020603050405020304" pitchFamily="18" charset="0"/>
              <a:cs typeface="Times New Roman" panose="02020603050405020304" pitchFamily="18" charset="0"/>
            </a:endParaRPr>
          </a:p>
        </p:txBody>
      </p:sp>
      <p:pic>
        <p:nvPicPr>
          <p:cNvPr id="24" name="Рисунок 23"/>
          <p:cNvPicPr>
            <a:picLocks noChangeAspect="1"/>
          </p:cNvPicPr>
          <p:nvPr/>
        </p:nvPicPr>
        <p:blipFill>
          <a:blip r:embed="rId12" cstate="print">
            <a:extLst>
              <a:ext uri="{28A0092B-C50C-407E-A947-70E740481C1C}">
                <a14:useLocalDpi xmlns:a14="http://schemas.microsoft.com/office/drawing/2010/main" val="0"/>
              </a:ext>
            </a:extLst>
          </a:blip>
          <a:srcRect l="21575" t="1758" r="21632"/>
          <a:stretch>
            <a:fillRect/>
          </a:stretch>
        </p:blipFill>
        <p:spPr>
          <a:xfrm>
            <a:off x="11434706" y="6172024"/>
            <a:ext cx="578091" cy="565707"/>
          </a:xfrm>
          <a:custGeom>
            <a:avLst/>
            <a:gdLst>
              <a:gd name="connsiteX0" fmla="*/ 513052 w 1026104"/>
              <a:gd name="connsiteY0" fmla="*/ 0 h 1004122"/>
              <a:gd name="connsiteX1" fmla="*/ 1026104 w 1026104"/>
              <a:gd name="connsiteY1" fmla="*/ 512115 h 1004122"/>
              <a:gd name="connsiteX2" fmla="*/ 712755 w 1026104"/>
              <a:gd name="connsiteY2" fmla="*/ 983986 h 1004122"/>
              <a:gd name="connsiteX3" fmla="*/ 647767 w 1026104"/>
              <a:gd name="connsiteY3" fmla="*/ 1004122 h 1004122"/>
              <a:gd name="connsiteX4" fmla="*/ 378337 w 1026104"/>
              <a:gd name="connsiteY4" fmla="*/ 1004122 h 1004122"/>
              <a:gd name="connsiteX5" fmla="*/ 313349 w 1026104"/>
              <a:gd name="connsiteY5" fmla="*/ 983986 h 1004122"/>
              <a:gd name="connsiteX6" fmla="*/ 0 w 1026104"/>
              <a:gd name="connsiteY6" fmla="*/ 512115 h 1004122"/>
              <a:gd name="connsiteX7" fmla="*/ 513052 w 1026104"/>
              <a:gd name="connsiteY7" fmla="*/ 0 h 1004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6104" h="1004122">
                <a:moveTo>
                  <a:pt x="513052" y="0"/>
                </a:moveTo>
                <a:cubicBezTo>
                  <a:pt x="796403" y="0"/>
                  <a:pt x="1026104" y="229282"/>
                  <a:pt x="1026104" y="512115"/>
                </a:cubicBezTo>
                <a:cubicBezTo>
                  <a:pt x="1026104" y="724240"/>
                  <a:pt x="896897" y="906242"/>
                  <a:pt x="712755" y="983986"/>
                </a:cubicBezTo>
                <a:lnTo>
                  <a:pt x="647767" y="1004122"/>
                </a:lnTo>
                <a:lnTo>
                  <a:pt x="378337" y="1004122"/>
                </a:lnTo>
                <a:lnTo>
                  <a:pt x="313349" y="983986"/>
                </a:lnTo>
                <a:cubicBezTo>
                  <a:pt x="129207" y="906242"/>
                  <a:pt x="0" y="724240"/>
                  <a:pt x="0" y="512115"/>
                </a:cubicBezTo>
                <a:cubicBezTo>
                  <a:pt x="0" y="229282"/>
                  <a:pt x="229701" y="0"/>
                  <a:pt x="513052" y="0"/>
                </a:cubicBezTo>
                <a:close/>
              </a:path>
            </a:pathLst>
          </a:custGeom>
          <a:ln>
            <a:noFill/>
          </a:ln>
          <a:effectLst>
            <a:outerShdw blurRad="292100" dist="139700" dir="2700000" algn="tl" rotWithShape="0">
              <a:srgbClr val="333333">
                <a:alpha val="65000"/>
              </a:srgbClr>
            </a:outerShdw>
          </a:effectLst>
        </p:spPr>
      </p:pic>
      <p:pic>
        <p:nvPicPr>
          <p:cNvPr id="31" name="Рисунок 30"/>
          <p:cNvPicPr>
            <a:picLocks noChangeAspect="1"/>
          </p:cNvPicPr>
          <p:nvPr/>
        </p:nvPicPr>
        <p:blipFill rotWithShape="1">
          <a:blip r:embed="rId13" cstate="print">
            <a:extLst>
              <a:ext uri="{28A0092B-C50C-407E-A947-70E740481C1C}">
                <a14:useLocalDpi xmlns:a14="http://schemas.microsoft.com/office/drawing/2010/main" val="0"/>
              </a:ext>
            </a:extLst>
          </a:blip>
          <a:srcRect l="20057" t="10345" r="30480" b="1096"/>
          <a:stretch/>
        </p:blipFill>
        <p:spPr>
          <a:xfrm>
            <a:off x="269171" y="3372664"/>
            <a:ext cx="1340594" cy="1307580"/>
          </a:xfrm>
          <a:custGeom>
            <a:avLst/>
            <a:gdLst>
              <a:gd name="connsiteX0" fmla="*/ 649003 w 1298006"/>
              <a:gd name="connsiteY0" fmla="*/ 0 h 1307580"/>
              <a:gd name="connsiteX1" fmla="*/ 1298006 w 1298006"/>
              <a:gd name="connsiteY1" fmla="*/ 653790 h 1307580"/>
              <a:gd name="connsiteX2" fmla="*/ 649003 w 1298006"/>
              <a:gd name="connsiteY2" fmla="*/ 1307580 h 1307580"/>
              <a:gd name="connsiteX3" fmla="*/ 0 w 1298006"/>
              <a:gd name="connsiteY3" fmla="*/ 653790 h 1307580"/>
              <a:gd name="connsiteX4" fmla="*/ 649003 w 1298006"/>
              <a:gd name="connsiteY4" fmla="*/ 0 h 130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8006" h="1307580">
                <a:moveTo>
                  <a:pt x="649003" y="0"/>
                </a:moveTo>
                <a:cubicBezTo>
                  <a:pt x="1007437" y="0"/>
                  <a:pt x="1298006" y="292712"/>
                  <a:pt x="1298006" y="653790"/>
                </a:cubicBezTo>
                <a:cubicBezTo>
                  <a:pt x="1298006" y="1014868"/>
                  <a:pt x="1007437" y="1307580"/>
                  <a:pt x="649003" y="1307580"/>
                </a:cubicBezTo>
                <a:cubicBezTo>
                  <a:pt x="290569" y="1307580"/>
                  <a:pt x="0" y="1014868"/>
                  <a:pt x="0" y="653790"/>
                </a:cubicBezTo>
                <a:cubicBezTo>
                  <a:pt x="0" y="292712"/>
                  <a:pt x="290569" y="0"/>
                  <a:pt x="649003" y="0"/>
                </a:cubicBezTo>
                <a:close/>
              </a:path>
            </a:pathLst>
          </a:custGeom>
          <a:ln w="28575">
            <a:solidFill>
              <a:schemeClr val="bg1"/>
            </a:solidFill>
          </a:ln>
        </p:spPr>
      </p:pic>
      <p:sp>
        <p:nvSpPr>
          <p:cNvPr id="32" name="TextBox 31"/>
          <p:cNvSpPr txBox="1"/>
          <p:nvPr/>
        </p:nvSpPr>
        <p:spPr>
          <a:xfrm>
            <a:off x="1609765" y="4838446"/>
            <a:ext cx="3120686" cy="1200329"/>
          </a:xfrm>
          <a:prstGeom prst="rect">
            <a:avLst/>
          </a:prstGeom>
          <a:noFill/>
        </p:spPr>
        <p:txBody>
          <a:bodyPr wrap="square" rtlCol="0">
            <a:spAutoFit/>
          </a:bodyPr>
          <a:lstStyle/>
          <a:p>
            <a:pPr algn="just"/>
            <a:r>
              <a:rPr lang="ru-RU" sz="1200" b="1" dirty="0" smtClean="0">
                <a:solidFill>
                  <a:srgbClr val="823C0C"/>
                </a:solidFill>
                <a:effectLst>
                  <a:glow rad="101600">
                    <a:schemeClr val="bg1">
                      <a:alpha val="60000"/>
                    </a:schemeClr>
                  </a:glow>
                </a:effectLst>
                <a:latin typeface="Times New Roman" panose="02020603050405020304" pitchFamily="18" charset="0"/>
                <a:cs typeface="Times New Roman" panose="02020603050405020304" pitchFamily="18" charset="0"/>
              </a:rPr>
              <a:t>*Гетто </a:t>
            </a:r>
            <a:r>
              <a:rPr lang="ru-RU" sz="1200" b="1" dirty="0">
                <a:solidFill>
                  <a:srgbClr val="823C0C"/>
                </a:solidFill>
                <a:effectLst>
                  <a:glow rad="101600">
                    <a:schemeClr val="bg1">
                      <a:alpha val="60000"/>
                    </a:schemeClr>
                  </a:glow>
                </a:effectLst>
                <a:latin typeface="Times New Roman" panose="02020603050405020304" pitchFamily="18" charset="0"/>
                <a:cs typeface="Times New Roman" panose="02020603050405020304" pitchFamily="18" charset="0"/>
              </a:rPr>
              <a:t>Ребелио </a:t>
            </a:r>
            <a:r>
              <a:rPr lang="ru-RU" sz="1200" b="1" dirty="0" smtClean="0">
                <a:solidFill>
                  <a:srgbClr val="823C0C"/>
                </a:solidFill>
                <a:effectLst>
                  <a:glow rad="101600">
                    <a:schemeClr val="bg1">
                      <a:alpha val="60000"/>
                    </a:schemeClr>
                  </a:glow>
                </a:effectLst>
                <a:latin typeface="Times New Roman" panose="02020603050405020304" pitchFamily="18" charset="0"/>
                <a:cs typeface="Times New Roman" panose="02020603050405020304" pitchFamily="18" charset="0"/>
              </a:rPr>
              <a:t>являлся </a:t>
            </a:r>
            <a:r>
              <a:rPr lang="ru-RU" sz="1200" b="1" smtClean="0">
                <a:solidFill>
                  <a:srgbClr val="823C0C"/>
                </a:solidFill>
                <a:effectLst>
                  <a:glow rad="101600">
                    <a:schemeClr val="bg1">
                      <a:alpha val="60000"/>
                    </a:schemeClr>
                  </a:glow>
                </a:effectLst>
                <a:latin typeface="Times New Roman" panose="02020603050405020304" pitchFamily="18" charset="0"/>
                <a:cs typeface="Times New Roman" panose="02020603050405020304" pitchFamily="18" charset="0"/>
              </a:rPr>
              <a:t>марлийским</a:t>
            </a:r>
            <a:r>
              <a:rPr lang="ru-RU" sz="1200" b="1" dirty="0" smtClean="0">
                <a:solidFill>
                  <a:srgbClr val="823C0C"/>
                </a:solidFill>
                <a:effectLst>
                  <a:glow rad="101600">
                    <a:schemeClr val="bg1">
                      <a:alpha val="60000"/>
                    </a:schemeClr>
                  </a:glow>
                </a:effectLst>
                <a:latin typeface="Times New Roman" panose="02020603050405020304" pitchFamily="18" charset="0"/>
                <a:cs typeface="Times New Roman" panose="02020603050405020304" pitchFamily="18" charset="0"/>
              </a:rPr>
              <a:t> </a:t>
            </a:r>
            <a:r>
              <a:rPr lang="ru-RU" sz="1200" b="1" dirty="0">
                <a:solidFill>
                  <a:srgbClr val="823C0C"/>
                </a:solidFill>
                <a:effectLst>
                  <a:glow rad="101600">
                    <a:schemeClr val="bg1">
                      <a:alpha val="60000"/>
                    </a:schemeClr>
                  </a:glow>
                </a:effectLst>
                <a:latin typeface="Times New Roman" panose="02020603050405020304" pitchFamily="18" charset="0"/>
                <a:cs typeface="Times New Roman" panose="02020603050405020304" pitchFamily="18" charset="0"/>
              </a:rPr>
              <a:t>городом, в котором имелась зона интернирования — территория, выделенная для проживания элдийцев на материке. Это был родным городом для многих </a:t>
            </a:r>
            <a:r>
              <a:rPr lang="ru-RU" sz="1200" b="1" dirty="0" smtClean="0">
                <a:solidFill>
                  <a:srgbClr val="823C0C"/>
                </a:solidFill>
                <a:effectLst>
                  <a:glow rad="101600">
                    <a:schemeClr val="bg1">
                      <a:alpha val="60000"/>
                    </a:schemeClr>
                  </a:glow>
                </a:effectLst>
                <a:latin typeface="Times New Roman" panose="02020603050405020304" pitchFamily="18" charset="0"/>
                <a:cs typeface="Times New Roman" panose="02020603050405020304" pitchFamily="18" charset="0"/>
              </a:rPr>
              <a:t>Воинов (наследников титанов).</a:t>
            </a:r>
            <a:endParaRPr lang="ru-RU" sz="1200" b="1" dirty="0">
              <a:solidFill>
                <a:srgbClr val="823C0C"/>
              </a:solidFill>
              <a:effectLst>
                <a:glow rad="101600">
                  <a:schemeClr val="bg1">
                    <a:alpha val="60000"/>
                  </a:schemeClr>
                </a:glow>
              </a:effectLst>
              <a:latin typeface="Times New Roman" panose="02020603050405020304" pitchFamily="18" charset="0"/>
              <a:cs typeface="Times New Roman" panose="02020603050405020304" pitchFamily="18" charset="0"/>
            </a:endParaRPr>
          </a:p>
        </p:txBody>
      </p:sp>
      <p:sp>
        <p:nvSpPr>
          <p:cNvPr id="36" name="TextBox 35"/>
          <p:cNvSpPr txBox="1"/>
          <p:nvPr/>
        </p:nvSpPr>
        <p:spPr>
          <a:xfrm>
            <a:off x="3031819" y="2780189"/>
            <a:ext cx="2271788" cy="1569660"/>
          </a:xfrm>
          <a:prstGeom prst="rect">
            <a:avLst/>
          </a:prstGeom>
          <a:noFill/>
          <a:ln>
            <a:noFill/>
          </a:ln>
        </p:spPr>
        <p:txBody>
          <a:bodyPr wrap="square" rtlCol="0">
            <a:spAutoFit/>
          </a:bodyPr>
          <a:lstStyle/>
          <a:p>
            <a:pPr indent="457200"/>
            <a:r>
              <a:rPr lang="ru-RU" sz="1200" b="1" dirty="0">
                <a:solidFill>
                  <a:schemeClr val="bg1"/>
                </a:solidFill>
                <a:effectLst>
                  <a:glow rad="101600">
                    <a:srgbClr val="4D2307">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Когда Элдия сдалась, </a:t>
            </a:r>
            <a:r>
              <a:rPr lang="ru-RU" sz="1200" b="1" dirty="0" smtClean="0">
                <a:solidFill>
                  <a:schemeClr val="bg1"/>
                </a:solidFill>
                <a:effectLst>
                  <a:glow rad="101600">
                    <a:srgbClr val="4D2307">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Марлия</a:t>
            </a:r>
            <a:r>
              <a:rPr lang="ru-RU" sz="1200" b="1" dirty="0">
                <a:solidFill>
                  <a:schemeClr val="bg1"/>
                </a:solidFill>
                <a:effectLst>
                  <a:glow rad="101600">
                    <a:srgbClr val="4D2307">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1200" b="1" dirty="0" smtClean="0">
                <a:solidFill>
                  <a:schemeClr val="bg1"/>
                </a:solidFill>
                <a:effectLst>
                  <a:glow rad="101600">
                    <a:srgbClr val="4D2307">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обладала </a:t>
            </a:r>
            <a:r>
              <a:rPr lang="ru-RU" sz="1200" b="1" dirty="0">
                <a:solidFill>
                  <a:schemeClr val="bg1"/>
                </a:solidFill>
                <a:effectLst>
                  <a:glow rad="101600">
                    <a:srgbClr val="4D2307">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большинством титанических способностей. У них были 7 из 9 Силы титана, за исключением только </a:t>
            </a:r>
            <a:r>
              <a:rPr lang="ru-RU" sz="1200" b="1" dirty="0" smtClean="0">
                <a:solidFill>
                  <a:schemeClr val="bg1"/>
                </a:solidFill>
                <a:effectLst>
                  <a:glow rad="101600">
                    <a:srgbClr val="4D2307">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Титана</a:t>
            </a:r>
            <a:r>
              <a:rPr lang="ru-RU" sz="1200" b="1" dirty="0">
                <a:solidFill>
                  <a:schemeClr val="bg1"/>
                </a:solidFill>
                <a:effectLst>
                  <a:glow rad="101600">
                    <a:srgbClr val="4D2307">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1200" b="1" dirty="0" smtClean="0">
                <a:solidFill>
                  <a:schemeClr val="bg1"/>
                </a:solidFill>
                <a:effectLst>
                  <a:glow rad="101600">
                    <a:srgbClr val="4D2307">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Прародителя и Атакующего</a:t>
            </a:r>
            <a:r>
              <a:rPr lang="ru-RU" sz="1200" b="1" dirty="0">
                <a:solidFill>
                  <a:schemeClr val="bg1"/>
                </a:solidFill>
                <a:effectLst>
                  <a:glow rad="101600">
                    <a:srgbClr val="4D2307">
                      <a:alpha val="60000"/>
                    </a:srgb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Титана.</a:t>
            </a:r>
          </a:p>
        </p:txBody>
      </p:sp>
    </p:spTree>
    <p:extLst>
      <p:ext uri="{BB962C8B-B14F-4D97-AF65-F5344CB8AC3E}">
        <p14:creationId xmlns:p14="http://schemas.microsoft.com/office/powerpoint/2010/main" val="1601239731"/>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1000"/>
                                        <p:tgtEl>
                                          <p:spTgt spid="31"/>
                                        </p:tgtEl>
                                      </p:cBhvr>
                                    </p:animEffect>
                                    <p:anim calcmode="lin" valueType="num">
                                      <p:cBhvr>
                                        <p:cTn id="23" dur="1000" fill="hold"/>
                                        <p:tgtEl>
                                          <p:spTgt spid="31"/>
                                        </p:tgtEl>
                                        <p:attrNameLst>
                                          <p:attrName>ppt_x</p:attrName>
                                        </p:attrNameLst>
                                      </p:cBhvr>
                                      <p:tavLst>
                                        <p:tav tm="0">
                                          <p:val>
                                            <p:strVal val="#ppt_x"/>
                                          </p:val>
                                        </p:tav>
                                        <p:tav tm="100000">
                                          <p:val>
                                            <p:strVal val="#ppt_x"/>
                                          </p:val>
                                        </p:tav>
                                      </p:tavLst>
                                    </p:anim>
                                    <p:anim calcmode="lin" valueType="num">
                                      <p:cBhvr>
                                        <p:cTn id="24" dur="1000" fill="hold"/>
                                        <p:tgtEl>
                                          <p:spTgt spid="31"/>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1000"/>
                                        <p:tgtEl>
                                          <p:spTgt spid="35"/>
                                        </p:tgtEl>
                                      </p:cBhvr>
                                    </p:animEffect>
                                    <p:anim calcmode="lin" valueType="num">
                                      <p:cBhvr>
                                        <p:cTn id="28" dur="1000" fill="hold"/>
                                        <p:tgtEl>
                                          <p:spTgt spid="35"/>
                                        </p:tgtEl>
                                        <p:attrNameLst>
                                          <p:attrName>ppt_x</p:attrName>
                                        </p:attrNameLst>
                                      </p:cBhvr>
                                      <p:tavLst>
                                        <p:tav tm="0">
                                          <p:val>
                                            <p:strVal val="#ppt_x"/>
                                          </p:val>
                                        </p:tav>
                                        <p:tav tm="100000">
                                          <p:val>
                                            <p:strVal val="#ppt_x"/>
                                          </p:val>
                                        </p:tav>
                                      </p:tavLst>
                                    </p:anim>
                                    <p:anim calcmode="lin" valueType="num">
                                      <p:cBhvr>
                                        <p:cTn id="29"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0" restart="whenNotActive" fill="hold" evtFilter="cancelBubble" nodeType="interactiveSeq">
                <p:stCondLst>
                  <p:cond evt="onClick" delay="0">
                    <p:tgtEl>
                      <p:spTgt spid="16"/>
                    </p:tgtEl>
                  </p:cond>
                </p:stCondLst>
                <p:endSync evt="end" delay="0">
                  <p:rtn val="all"/>
                </p:endSync>
                <p:childTnLst>
                  <p:par>
                    <p:cTn id="31" fill="hold">
                      <p:stCondLst>
                        <p:cond delay="0"/>
                      </p:stCondLst>
                      <p:childTnLst>
                        <p:par>
                          <p:cTn id="32" fill="hold">
                            <p:stCondLst>
                              <p:cond delay="0"/>
                            </p:stCondLst>
                            <p:childTnLst>
                              <p:par>
                                <p:cTn id="33" presetID="53" presetClass="entr" presetSubtype="16"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childTnLst>
                    </p:cTn>
                  </p:par>
                </p:childTnLst>
              </p:cTn>
              <p:nextCondLst>
                <p:cond evt="onClick" delay="0">
                  <p:tgtEl>
                    <p:spTgt spid="16"/>
                  </p:tgtEl>
                </p:cond>
              </p:nextCondLst>
            </p:seq>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2" presetClass="entr" presetSubtype="4"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p:tgtEl>
                                          <p:spTgt spid="17"/>
                                        </p:tgtEl>
                                        <p:attrNameLst>
                                          <p:attrName>ppt_y</p:attrName>
                                        </p:attrNameLst>
                                      </p:cBhvr>
                                      <p:tavLst>
                                        <p:tav tm="0">
                                          <p:val>
                                            <p:strVal val="#ppt_y+#ppt_h*1.125000"/>
                                          </p:val>
                                        </p:tav>
                                        <p:tav tm="100000">
                                          <p:val>
                                            <p:strVal val="#ppt_y"/>
                                          </p:val>
                                        </p:tav>
                                      </p:tavLst>
                                    </p:anim>
                                    <p:animEffect transition="in" filter="wipe(up)">
                                      <p:cBhvr>
                                        <p:cTn id="44" dur="500"/>
                                        <p:tgtEl>
                                          <p:spTgt spid="17"/>
                                        </p:tgtEl>
                                      </p:cBhvr>
                                    </p:animEffect>
                                  </p:childTnLst>
                                </p:cTn>
                              </p:par>
                            </p:childTnLst>
                          </p:cTn>
                        </p:par>
                      </p:childTnLst>
                    </p:cTn>
                  </p:par>
                </p:childTnLst>
              </p:cTn>
              <p:nextCondLst>
                <p:cond evt="onClick" delay="0">
                  <p:tgtEl>
                    <p:spTgt spid="24"/>
                  </p:tgtEl>
                </p:cond>
              </p:nextCondLst>
            </p:seq>
            <p:seq concurrent="1" nextAc="seek">
              <p:cTn id="45" restart="whenNotActive" fill="hold" evtFilter="cancelBubble" nodeType="interactiveSeq">
                <p:stCondLst>
                  <p:cond evt="onClick" delay="0">
                    <p:tgtEl>
                      <p:spTgt spid="20"/>
                    </p:tgtEl>
                  </p:cond>
                </p:stCondLst>
                <p:endSync evt="end" delay="0">
                  <p:rtn val="all"/>
                </p:endSync>
                <p:childTnLst>
                  <p:par>
                    <p:cTn id="46" fill="hold">
                      <p:stCondLst>
                        <p:cond delay="0"/>
                      </p:stCondLst>
                      <p:childTnLst>
                        <p:par>
                          <p:cTn id="47" fill="hold">
                            <p:stCondLst>
                              <p:cond delay="0"/>
                            </p:stCondLst>
                            <p:childTnLst>
                              <p:par>
                                <p:cTn id="48" presetID="14" presetClass="entr" presetSubtype="10"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randombar(horizontal)">
                                      <p:cBhvr>
                                        <p:cTn id="50" dur="500"/>
                                        <p:tgtEl>
                                          <p:spTgt spid="21"/>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randombar(horizontal)">
                                      <p:cBhvr>
                                        <p:cTn id="53" dur="500"/>
                                        <p:tgtEl>
                                          <p:spTgt spid="13"/>
                                        </p:tgtEl>
                                      </p:cBhvr>
                                    </p:animEffect>
                                  </p:childTnLst>
                                </p:cTn>
                              </p:par>
                            </p:childTnLst>
                          </p:cTn>
                        </p:par>
                      </p:childTnLst>
                    </p:cTn>
                  </p:par>
                </p:childTnLst>
              </p:cTn>
              <p:nextCondLst>
                <p:cond evt="onClick" delay="0">
                  <p:tgtEl>
                    <p:spTgt spid="20"/>
                  </p:tgtEl>
                </p:cond>
              </p:nextCondLst>
            </p:seq>
            <p:seq concurrent="1" nextAc="seek">
              <p:cTn id="54" restart="whenNotActive" fill="hold" evtFilter="cancelBubble" nodeType="interactiveSeq">
                <p:stCondLst>
                  <p:cond evt="onClick" delay="0">
                    <p:tgtEl>
                      <p:spTgt spid="31"/>
                    </p:tgtEl>
                  </p:cond>
                </p:stCondLst>
                <p:endSync evt="end" delay="0">
                  <p:rtn val="all"/>
                </p:endSync>
                <p:childTnLst>
                  <p:par>
                    <p:cTn id="55" fill="hold">
                      <p:stCondLst>
                        <p:cond delay="0"/>
                      </p:stCondLst>
                      <p:childTnLst>
                        <p:par>
                          <p:cTn id="56" fill="hold">
                            <p:stCondLst>
                              <p:cond delay="0"/>
                            </p:stCondLst>
                            <p:childTnLst>
                              <p:par>
                                <p:cTn id="57" presetID="14" presetClass="entr" presetSubtype="10"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randombar(horizontal)">
                                      <p:cBhvr>
                                        <p:cTn id="59" dur="500"/>
                                        <p:tgtEl>
                                          <p:spTgt spid="12"/>
                                        </p:tgtEl>
                                      </p:cBhvr>
                                    </p:animEffect>
                                  </p:childTnLst>
                                </p:cTn>
                              </p:par>
                            </p:childTnLst>
                          </p:cTn>
                        </p:par>
                      </p:childTnLst>
                    </p:cTn>
                  </p:par>
                </p:childTnLst>
              </p:cTn>
              <p:nextCondLst>
                <p:cond evt="onClick" delay="0">
                  <p:tgtEl>
                    <p:spTgt spid="31"/>
                  </p:tgtEl>
                </p:cond>
              </p:nextCondLst>
            </p:seq>
            <p:seq concurrent="1" nextAc="seek">
              <p:cTn id="60" restart="whenNotActive" fill="hold" evtFilter="cancelBubble" nodeType="interactiveSeq">
                <p:stCondLst>
                  <p:cond evt="onClick" delay="0">
                    <p:tgtEl>
                      <p:spTgt spid="35"/>
                    </p:tgtEl>
                  </p:cond>
                </p:stCondLst>
                <p:endSync evt="end" delay="0">
                  <p:rtn val="all"/>
                </p:endSync>
                <p:childTnLst>
                  <p:par>
                    <p:cTn id="61" fill="hold">
                      <p:stCondLst>
                        <p:cond delay="0"/>
                      </p:stCondLst>
                      <p:childTnLst>
                        <p:par>
                          <p:cTn id="62" fill="hold">
                            <p:stCondLst>
                              <p:cond delay="0"/>
                            </p:stCondLst>
                            <p:childTnLst>
                              <p:par>
                                <p:cTn id="63" presetID="14" presetClass="entr" presetSubtype="10"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randombar(horizontal)">
                                      <p:cBhvr>
                                        <p:cTn id="65" dur="500"/>
                                        <p:tgtEl>
                                          <p:spTgt spid="32"/>
                                        </p:tgtEl>
                                      </p:cBhvr>
                                    </p:animEffect>
                                  </p:childTnLst>
                                </p:cTn>
                              </p:par>
                            </p:childTnLst>
                          </p:cTn>
                        </p:par>
                      </p:childTnLst>
                    </p:cTn>
                  </p:par>
                </p:childTnLst>
              </p:cTn>
              <p:nextCondLst>
                <p:cond evt="onClick" delay="0">
                  <p:tgtEl>
                    <p:spTgt spid="35"/>
                  </p:tgtEl>
                </p:cond>
              </p:nextCondLst>
            </p:seq>
            <p:seq concurrent="1" nextAc="seek">
              <p:cTn id="66" restart="whenNotActive" fill="hold" evtFilter="cancelBubble" nodeType="interactiveSeq">
                <p:stCondLst>
                  <p:cond evt="onClick" delay="0">
                    <p:tgtEl>
                      <p:spTgt spid="17"/>
                    </p:tgtEl>
                  </p:cond>
                </p:stCondLst>
                <p:endSync evt="end" delay="0">
                  <p:rtn val="all"/>
                </p:endSync>
                <p:childTnLst>
                  <p:par>
                    <p:cTn id="67" fill="hold">
                      <p:stCondLst>
                        <p:cond delay="0"/>
                      </p:stCondLst>
                      <p:childTnLst>
                        <p:par>
                          <p:cTn id="68" fill="hold">
                            <p:stCondLst>
                              <p:cond delay="0"/>
                            </p:stCondLst>
                            <p:childTnLst>
                              <p:par>
                                <p:cTn id="69" presetID="14" presetClass="entr" presetSubtype="10"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randombar(horizontal)">
                                      <p:cBhvr>
                                        <p:cTn id="71" dur="500"/>
                                        <p:tgtEl>
                                          <p:spTgt spid="36"/>
                                        </p:tgtEl>
                                      </p:cBhvr>
                                    </p:animEffect>
                                  </p:childTnLst>
                                </p:cTn>
                              </p:par>
                            </p:childTnLst>
                          </p:cTn>
                        </p:par>
                      </p:childTnLst>
                    </p:cTn>
                  </p:par>
                </p:childTnLst>
              </p:cTn>
              <p:nextCondLst>
                <p:cond evt="onClick" delay="0">
                  <p:tgtEl>
                    <p:spTgt spid="17"/>
                  </p:tgtEl>
                </p:cond>
              </p:nextCondLst>
            </p:seq>
          </p:childTnLst>
        </p:cTn>
      </p:par>
    </p:tnLst>
    <p:bldLst>
      <p:bldP spid="11" grpId="0" animBg="1"/>
      <p:bldP spid="12" grpId="0" animBg="1"/>
      <p:bldP spid="13" grpId="0" animBg="1"/>
      <p:bldP spid="17" grpId="0"/>
      <p:bldP spid="21" grpId="0" animBg="1"/>
      <p:bldP spid="32"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5151244" y="1543179"/>
            <a:ext cx="2117644" cy="1432500"/>
          </a:xfrm>
          <a:prstGeom prst="snip2DiagRect">
            <a:avLst/>
          </a:prstGeom>
          <a:solidFill>
            <a:srgbClr val="FFFFFF">
              <a:alpha val="85098"/>
            </a:srgbClr>
          </a:solidFill>
          <a:ln w="57150">
            <a:solidFill>
              <a:srgbClr val="B49F82"/>
            </a:solidFill>
          </a:ln>
          <a:scene3d>
            <a:camera prst="orthographicFront"/>
            <a:lightRig rig="threePt" dir="t"/>
          </a:scene3d>
          <a:sp3d>
            <a:bevelT w="139700" prst="cross"/>
          </a:sp3d>
        </p:spPr>
        <p:txBody>
          <a:bodyPr wrap="square" rtlCol="0">
            <a:spAutoFit/>
          </a:bodyPr>
          <a:lstStyle/>
          <a:p>
            <a:pPr algn="ctr"/>
            <a:r>
              <a:rPr lang="ru-RU" sz="1200" b="1" cap="all" dirty="0" smtClean="0">
                <a:solidFill>
                  <a:srgbClr val="8A7354"/>
                </a:solidFill>
                <a:latin typeface="Times New Roman" panose="02020603050405020304" pitchFamily="18" charset="0"/>
                <a:cs typeface="Times New Roman" panose="02020603050405020304" pitchFamily="18" charset="0"/>
              </a:rPr>
              <a:t>Армин Арлерт</a:t>
            </a:r>
          </a:p>
          <a:p>
            <a:pPr algn="just"/>
            <a:r>
              <a:rPr lang="ru-RU" sz="1200" b="1" i="1" dirty="0">
                <a:solidFill>
                  <a:srgbClr val="977D5B"/>
                </a:solidFill>
                <a:latin typeface="Times New Roman" panose="02020603050405020304" pitchFamily="18" charset="0"/>
                <a:cs typeface="Times New Roman" panose="02020603050405020304" pitchFamily="18" charset="0"/>
              </a:rPr>
              <a:t>Навыки боя: </a:t>
            </a:r>
            <a:r>
              <a:rPr lang="ru-RU" sz="1200" b="1" u="sng" dirty="0" smtClean="0">
                <a:solidFill>
                  <a:srgbClr val="977D5B"/>
                </a:solidFill>
                <a:latin typeface="Times New Roman" panose="02020603050405020304" pitchFamily="18" charset="0"/>
                <a:cs typeface="Times New Roman" panose="02020603050405020304" pitchFamily="18" charset="0"/>
              </a:rPr>
              <a:t>2/10</a:t>
            </a:r>
            <a:endParaRPr lang="ru-RU" sz="1200" b="1" u="sng" dirty="0">
              <a:solidFill>
                <a:srgbClr val="977D5B"/>
              </a:solidFill>
              <a:latin typeface="Times New Roman" panose="02020603050405020304" pitchFamily="18" charset="0"/>
              <a:cs typeface="Times New Roman" panose="02020603050405020304" pitchFamily="18" charset="0"/>
            </a:endParaRPr>
          </a:p>
          <a:p>
            <a:pPr algn="just"/>
            <a:r>
              <a:rPr lang="ru-RU" sz="1200" b="1" i="1" dirty="0">
                <a:solidFill>
                  <a:srgbClr val="977D5B"/>
                </a:solidFill>
                <a:latin typeface="Times New Roman" panose="02020603050405020304" pitchFamily="18" charset="0"/>
                <a:cs typeface="Times New Roman" panose="02020603050405020304" pitchFamily="18" charset="0"/>
              </a:rPr>
              <a:t>Инициативность: </a:t>
            </a:r>
            <a:r>
              <a:rPr lang="ru-RU" sz="1200" b="1" u="sng" dirty="0" smtClean="0">
                <a:solidFill>
                  <a:srgbClr val="977D5B"/>
                </a:solidFill>
                <a:latin typeface="Times New Roman" panose="02020603050405020304" pitchFamily="18" charset="0"/>
                <a:cs typeface="Times New Roman" panose="02020603050405020304" pitchFamily="18" charset="0"/>
              </a:rPr>
              <a:t>6/10</a:t>
            </a:r>
            <a:endParaRPr lang="ru-RU" sz="1200" b="1" u="sng" dirty="0">
              <a:solidFill>
                <a:srgbClr val="977D5B"/>
              </a:solidFill>
              <a:latin typeface="Times New Roman" panose="02020603050405020304" pitchFamily="18" charset="0"/>
              <a:cs typeface="Times New Roman" panose="02020603050405020304" pitchFamily="18" charset="0"/>
            </a:endParaRPr>
          </a:p>
          <a:p>
            <a:pPr algn="just"/>
            <a:r>
              <a:rPr lang="ru-RU" sz="1200" b="1" i="1" dirty="0">
                <a:solidFill>
                  <a:srgbClr val="977D5B"/>
                </a:solidFill>
                <a:latin typeface="Times New Roman" panose="02020603050405020304" pitchFamily="18" charset="0"/>
                <a:cs typeface="Times New Roman" panose="02020603050405020304" pitchFamily="18" charset="0"/>
              </a:rPr>
              <a:t>Интеллект:</a:t>
            </a:r>
            <a:r>
              <a:rPr lang="ru-RU" sz="1200" b="1" dirty="0">
                <a:solidFill>
                  <a:srgbClr val="977D5B"/>
                </a:solidFill>
                <a:latin typeface="Times New Roman" panose="02020603050405020304" pitchFamily="18" charset="0"/>
                <a:cs typeface="Times New Roman" panose="02020603050405020304" pitchFamily="18" charset="0"/>
              </a:rPr>
              <a:t> </a:t>
            </a:r>
            <a:r>
              <a:rPr lang="ru-RU" sz="1200" b="1" u="sng" dirty="0" smtClean="0">
                <a:solidFill>
                  <a:srgbClr val="977D5B"/>
                </a:solidFill>
                <a:latin typeface="Times New Roman" panose="02020603050405020304" pitchFamily="18" charset="0"/>
                <a:cs typeface="Times New Roman" panose="02020603050405020304" pitchFamily="18" charset="0"/>
              </a:rPr>
              <a:t>10/10</a:t>
            </a:r>
            <a:endParaRPr lang="ru-RU" sz="1200" b="1" u="sng" dirty="0">
              <a:solidFill>
                <a:srgbClr val="977D5B"/>
              </a:solidFill>
              <a:latin typeface="Times New Roman" panose="02020603050405020304" pitchFamily="18" charset="0"/>
              <a:cs typeface="Times New Roman" panose="02020603050405020304" pitchFamily="18" charset="0"/>
            </a:endParaRPr>
          </a:p>
          <a:p>
            <a:pPr algn="just"/>
            <a:r>
              <a:rPr lang="ru-RU" sz="1200" b="1" i="1" dirty="0">
                <a:solidFill>
                  <a:srgbClr val="977D5B"/>
                </a:solidFill>
                <a:latin typeface="Times New Roman" panose="02020603050405020304" pitchFamily="18" charset="0"/>
                <a:cs typeface="Times New Roman" panose="02020603050405020304" pitchFamily="18" charset="0"/>
              </a:rPr>
              <a:t>Командная работа:</a:t>
            </a:r>
            <a:r>
              <a:rPr lang="ru-RU" sz="1200" b="1" dirty="0">
                <a:solidFill>
                  <a:srgbClr val="977D5B"/>
                </a:solidFill>
                <a:latin typeface="Times New Roman" panose="02020603050405020304" pitchFamily="18" charset="0"/>
                <a:cs typeface="Times New Roman" panose="02020603050405020304" pitchFamily="18" charset="0"/>
              </a:rPr>
              <a:t> </a:t>
            </a:r>
            <a:r>
              <a:rPr lang="ru-RU" sz="1200" b="1" u="sng" dirty="0" smtClean="0">
                <a:solidFill>
                  <a:srgbClr val="977D5B"/>
                </a:solidFill>
                <a:latin typeface="Times New Roman" panose="02020603050405020304" pitchFamily="18" charset="0"/>
                <a:cs typeface="Times New Roman" panose="02020603050405020304" pitchFamily="18" charset="0"/>
              </a:rPr>
              <a:t>8/10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Справедливость:</a:t>
            </a:r>
            <a:r>
              <a:rPr lang="ru-RU" sz="1200" b="1" dirty="0" smtClean="0">
                <a:solidFill>
                  <a:srgbClr val="977D5B"/>
                </a:solidFill>
                <a:latin typeface="Times New Roman" panose="02020603050405020304" pitchFamily="18" charset="0"/>
                <a:cs typeface="Times New Roman" panose="02020603050405020304" pitchFamily="18" charset="0"/>
              </a:rPr>
              <a:t> </a:t>
            </a:r>
            <a:r>
              <a:rPr lang="ru-RU" sz="1200" b="1" u="sng" dirty="0" smtClean="0">
                <a:solidFill>
                  <a:srgbClr val="977D5B"/>
                </a:solidFill>
                <a:latin typeface="Times New Roman" panose="02020603050405020304" pitchFamily="18" charset="0"/>
                <a:cs typeface="Times New Roman" panose="02020603050405020304" pitchFamily="18" charset="0"/>
              </a:rPr>
              <a:t>10/10</a:t>
            </a:r>
            <a:endParaRPr lang="ru-RU" sz="1200" b="1" u="sng" dirty="0">
              <a:solidFill>
                <a:srgbClr val="977D5B"/>
              </a:solidFill>
              <a:latin typeface="Times New Roman" panose="02020603050405020304" pitchFamily="18" charset="0"/>
              <a:cs typeface="Times New Roman" panose="02020603050405020304" pitchFamily="18" charset="0"/>
            </a:endParaRPr>
          </a:p>
        </p:txBody>
      </p:sp>
      <p:sp>
        <p:nvSpPr>
          <p:cNvPr id="24" name="TextBox 23"/>
          <p:cNvSpPr txBox="1"/>
          <p:nvPr/>
        </p:nvSpPr>
        <p:spPr>
          <a:xfrm>
            <a:off x="5366863" y="3540264"/>
            <a:ext cx="2197920" cy="1432500"/>
          </a:xfrm>
          <a:prstGeom prst="snip2DiagRect">
            <a:avLst/>
          </a:prstGeom>
          <a:solidFill>
            <a:srgbClr val="FFFFFF">
              <a:alpha val="85098"/>
            </a:srgbClr>
          </a:solidFill>
          <a:ln w="57150">
            <a:solidFill>
              <a:srgbClr val="B49F82"/>
            </a:solidFill>
          </a:ln>
          <a:scene3d>
            <a:camera prst="orthographicFront"/>
            <a:lightRig rig="threePt" dir="t"/>
          </a:scene3d>
          <a:sp3d>
            <a:bevelT w="139700" prst="cross"/>
          </a:sp3d>
        </p:spPr>
        <p:txBody>
          <a:bodyPr wrap="square" rtlCol="0">
            <a:spAutoFit/>
          </a:bodyPr>
          <a:lstStyle/>
          <a:p>
            <a:pPr algn="ctr"/>
            <a:r>
              <a:rPr lang="ru-RU" sz="1200" b="1" cap="all" dirty="0" smtClean="0">
                <a:solidFill>
                  <a:srgbClr val="8A7354"/>
                </a:solidFill>
                <a:latin typeface="Times New Roman" panose="02020603050405020304" pitchFamily="18" charset="0"/>
                <a:cs typeface="Times New Roman" panose="02020603050405020304" pitchFamily="18" charset="0"/>
              </a:rPr>
              <a:t>Леви Аккерман</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Навыки боя: </a:t>
            </a:r>
            <a:r>
              <a:rPr lang="ru-RU" sz="1200" b="1" u="sng" dirty="0" smtClean="0">
                <a:solidFill>
                  <a:srgbClr val="977D5B"/>
                </a:solidFill>
                <a:latin typeface="Times New Roman" panose="02020603050405020304" pitchFamily="18" charset="0"/>
                <a:cs typeface="Times New Roman" panose="02020603050405020304" pitchFamily="18" charset="0"/>
              </a:rPr>
              <a:t>11/10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Инициативность: </a:t>
            </a:r>
            <a:r>
              <a:rPr lang="ru-RU" sz="1200" b="1" u="sng" dirty="0" smtClean="0">
                <a:solidFill>
                  <a:srgbClr val="977D5B"/>
                </a:solidFill>
                <a:latin typeface="Times New Roman" panose="02020603050405020304" pitchFamily="18" charset="0"/>
                <a:cs typeface="Times New Roman" panose="02020603050405020304" pitchFamily="18" charset="0"/>
              </a:rPr>
              <a:t>10/10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Интеллект: </a:t>
            </a:r>
            <a:r>
              <a:rPr lang="ru-RU" sz="1200" b="1" u="sng" dirty="0" smtClean="0">
                <a:solidFill>
                  <a:srgbClr val="977D5B"/>
                </a:solidFill>
                <a:latin typeface="Times New Roman" panose="02020603050405020304" pitchFamily="18" charset="0"/>
                <a:cs typeface="Times New Roman" panose="02020603050405020304" pitchFamily="18" charset="0"/>
              </a:rPr>
              <a:t>8/10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Командная работа: </a:t>
            </a:r>
            <a:r>
              <a:rPr lang="ru-RU" sz="1200" b="1" u="sng" dirty="0" smtClean="0">
                <a:solidFill>
                  <a:srgbClr val="977D5B"/>
                </a:solidFill>
                <a:latin typeface="Times New Roman" panose="02020603050405020304" pitchFamily="18" charset="0"/>
                <a:cs typeface="Times New Roman" panose="02020603050405020304" pitchFamily="18" charset="0"/>
              </a:rPr>
              <a:t>2/10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Чистота: </a:t>
            </a:r>
            <a:r>
              <a:rPr lang="ru-RU" sz="1200" b="1" u="sng" dirty="0" smtClean="0">
                <a:solidFill>
                  <a:srgbClr val="977D5B"/>
                </a:solidFill>
                <a:latin typeface="Times New Roman" panose="02020603050405020304" pitchFamily="18" charset="0"/>
                <a:cs typeface="Times New Roman" panose="02020603050405020304" pitchFamily="18" charset="0"/>
              </a:rPr>
              <a:t>10/10</a:t>
            </a:r>
          </a:p>
        </p:txBody>
      </p:sp>
      <p:pic>
        <p:nvPicPr>
          <p:cNvPr id="21" name="Рисунок 20"/>
          <p:cNvPicPr>
            <a:picLocks noChangeAspect="1"/>
          </p:cNvPicPr>
          <p:nvPr/>
        </p:nvPicPr>
        <p:blipFill rotWithShape="1">
          <a:blip r:embed="rId5">
            <a:extLst>
              <a:ext uri="{BEBA8EAE-BF5A-486C-A8C5-ECC9F3942E4B}">
                <a14:imgProps xmlns:a14="http://schemas.microsoft.com/office/drawing/2010/main">
                  <a14:imgLayer r:embed="rId6">
                    <a14:imgEffect>
                      <a14:colorTemperature colorTemp="8800"/>
                    </a14:imgEffect>
                  </a14:imgLayer>
                </a14:imgProps>
              </a:ext>
              <a:ext uri="{28A0092B-C50C-407E-A947-70E740481C1C}">
                <a14:useLocalDpi xmlns:a14="http://schemas.microsoft.com/office/drawing/2010/main" val="0"/>
              </a:ext>
            </a:extLst>
          </a:blip>
          <a:srcRect r="50686" b="-5283"/>
          <a:stretch/>
        </p:blipFill>
        <p:spPr>
          <a:xfrm>
            <a:off x="2977778" y="1556821"/>
            <a:ext cx="1407950" cy="1692530"/>
          </a:xfrm>
          <a:prstGeom prst="rect">
            <a:avLst/>
          </a:prstGeom>
        </p:spPr>
      </p:pic>
      <p:pic>
        <p:nvPicPr>
          <p:cNvPr id="26" name="Рисунок 25"/>
          <p:cNvPicPr>
            <a:picLocks noChangeAspect="1"/>
          </p:cNvPicPr>
          <p:nvPr/>
        </p:nvPicPr>
        <p:blipFill rotWithShape="1">
          <a:blip r:embed="rId7">
            <a:extLst>
              <a:ext uri="{28A0092B-C50C-407E-A947-70E740481C1C}">
                <a14:useLocalDpi xmlns:a14="http://schemas.microsoft.com/office/drawing/2010/main" val="0"/>
              </a:ext>
            </a:extLst>
          </a:blip>
          <a:srcRect l="21910" t="16203" r="26925"/>
          <a:stretch/>
        </p:blipFill>
        <p:spPr>
          <a:xfrm>
            <a:off x="-123806" y="1699550"/>
            <a:ext cx="3358326" cy="4423813"/>
          </a:xfrm>
          <a:prstGeom prst="rect">
            <a:avLst/>
          </a:prstGeom>
        </p:spPr>
      </p:pic>
      <p:sp>
        <p:nvSpPr>
          <p:cNvPr id="27" name="TextBox 26"/>
          <p:cNvSpPr txBox="1"/>
          <p:nvPr/>
        </p:nvSpPr>
        <p:spPr>
          <a:xfrm>
            <a:off x="7129196" y="5285262"/>
            <a:ext cx="2261031" cy="1432500"/>
          </a:xfrm>
          <a:prstGeom prst="snip2DiagRect">
            <a:avLst/>
          </a:prstGeom>
          <a:solidFill>
            <a:srgbClr val="FFFFFF">
              <a:alpha val="85098"/>
            </a:srgbClr>
          </a:solidFill>
          <a:ln w="57150">
            <a:solidFill>
              <a:srgbClr val="B49F82"/>
            </a:solidFill>
          </a:ln>
          <a:scene3d>
            <a:camera prst="orthographicFront"/>
            <a:lightRig rig="threePt" dir="t"/>
          </a:scene3d>
          <a:sp3d>
            <a:bevelT w="139700" prst="cross"/>
          </a:sp3d>
        </p:spPr>
        <p:txBody>
          <a:bodyPr wrap="square" rtlCol="0">
            <a:spAutoFit/>
          </a:bodyPr>
          <a:lstStyle/>
          <a:p>
            <a:pPr algn="ctr"/>
            <a:r>
              <a:rPr lang="ru-RU" sz="1200" b="1" cap="all" dirty="0" smtClean="0">
                <a:solidFill>
                  <a:srgbClr val="8A7354"/>
                </a:solidFill>
                <a:latin typeface="Times New Roman" panose="02020603050405020304" pitchFamily="18" charset="0"/>
                <a:cs typeface="Times New Roman" panose="02020603050405020304" pitchFamily="18" charset="0"/>
              </a:rPr>
              <a:t>Ханджи Зое</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Навыки боя: </a:t>
            </a:r>
            <a:r>
              <a:rPr lang="ru-RU" sz="1200" b="1" u="sng" dirty="0" smtClean="0">
                <a:solidFill>
                  <a:srgbClr val="977D5B"/>
                </a:solidFill>
                <a:latin typeface="Times New Roman" panose="02020603050405020304" pitchFamily="18" charset="0"/>
                <a:cs typeface="Times New Roman" panose="02020603050405020304" pitchFamily="18" charset="0"/>
              </a:rPr>
              <a:t>7/10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Инициативность: </a:t>
            </a:r>
            <a:r>
              <a:rPr lang="ru-RU" sz="1200" b="1" u="sng" dirty="0" smtClean="0">
                <a:solidFill>
                  <a:srgbClr val="977D5B"/>
                </a:solidFill>
                <a:latin typeface="Times New Roman" panose="02020603050405020304" pitchFamily="18" charset="0"/>
                <a:cs typeface="Times New Roman" panose="02020603050405020304" pitchFamily="18" charset="0"/>
              </a:rPr>
              <a:t>10/10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Интеллект: </a:t>
            </a:r>
            <a:r>
              <a:rPr lang="ru-RU" sz="1200" b="1" u="sng" dirty="0" smtClean="0">
                <a:solidFill>
                  <a:srgbClr val="977D5B"/>
                </a:solidFill>
                <a:latin typeface="Times New Roman" panose="02020603050405020304" pitchFamily="18" charset="0"/>
                <a:cs typeface="Times New Roman" panose="02020603050405020304" pitchFamily="18" charset="0"/>
              </a:rPr>
              <a:t>10/10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Командная работа: </a:t>
            </a:r>
            <a:r>
              <a:rPr lang="ru-RU" sz="1200" b="1" u="sng" dirty="0" smtClean="0">
                <a:solidFill>
                  <a:srgbClr val="977D5B"/>
                </a:solidFill>
                <a:latin typeface="Times New Roman" panose="02020603050405020304" pitchFamily="18" charset="0"/>
                <a:cs typeface="Times New Roman" panose="02020603050405020304" pitchFamily="18" charset="0"/>
              </a:rPr>
              <a:t>8/10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Сообразительность: </a:t>
            </a:r>
            <a:r>
              <a:rPr lang="ru-RU" sz="1200" b="1" u="sng" dirty="0" smtClean="0">
                <a:solidFill>
                  <a:srgbClr val="977D5B"/>
                </a:solidFill>
                <a:latin typeface="Times New Roman" panose="02020603050405020304" pitchFamily="18" charset="0"/>
                <a:cs typeface="Times New Roman" panose="02020603050405020304" pitchFamily="18" charset="0"/>
              </a:rPr>
              <a:t>11/10</a:t>
            </a:r>
            <a:r>
              <a:rPr lang="ru-RU" sz="1200" b="1" dirty="0" smtClean="0">
                <a:solidFill>
                  <a:srgbClr val="977D5B"/>
                </a:solidFill>
                <a:latin typeface="Times New Roman" panose="02020603050405020304" pitchFamily="18" charset="0"/>
                <a:cs typeface="Times New Roman" panose="02020603050405020304" pitchFamily="18" charset="0"/>
              </a:rPr>
              <a:t> </a:t>
            </a:r>
            <a:endParaRPr lang="ru-RU" sz="1200" b="1" dirty="0">
              <a:solidFill>
                <a:srgbClr val="977D5B"/>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rotWithShape="1">
          <a:blip r:embed="rId8">
            <a:extLst>
              <a:ext uri="{BEBA8EAE-BF5A-486C-A8C5-ECC9F3942E4B}">
                <a14:imgProps xmlns:a14="http://schemas.microsoft.com/office/drawing/2010/main">
                  <a14:imgLayer r:embed="rId9">
                    <a14:imgEffect>
                      <a14:colorTemperature colorTemp="6551"/>
                    </a14:imgEffect>
                    <a14:imgEffect>
                      <a14:saturation sat="159000"/>
                    </a14:imgEffect>
                  </a14:imgLayer>
                </a14:imgProps>
              </a:ext>
              <a:ext uri="{28A0092B-C50C-407E-A947-70E740481C1C}">
                <a14:useLocalDpi xmlns:a14="http://schemas.microsoft.com/office/drawing/2010/main" val="0"/>
              </a:ext>
            </a:extLst>
          </a:blip>
          <a:srcRect l="26436" t="5453" b="19553"/>
          <a:stretch/>
        </p:blipFill>
        <p:spPr>
          <a:xfrm rot="20124449">
            <a:off x="3238329" y="2219666"/>
            <a:ext cx="2387703" cy="3428561"/>
          </a:xfrm>
          <a:prstGeom prst="rect">
            <a:avLst/>
          </a:prstGeom>
        </p:spPr>
      </p:pic>
      <p:sp>
        <p:nvSpPr>
          <p:cNvPr id="30" name="TextBox 29"/>
          <p:cNvSpPr txBox="1"/>
          <p:nvPr/>
        </p:nvSpPr>
        <p:spPr>
          <a:xfrm>
            <a:off x="7500790" y="1312023"/>
            <a:ext cx="2149929" cy="1432500"/>
          </a:xfrm>
          <a:prstGeom prst="snip2DiagRect">
            <a:avLst/>
          </a:prstGeom>
          <a:solidFill>
            <a:srgbClr val="FFFFFF">
              <a:alpha val="85098"/>
            </a:srgbClr>
          </a:solidFill>
          <a:ln w="57150">
            <a:solidFill>
              <a:srgbClr val="B49F82"/>
            </a:solidFill>
          </a:ln>
          <a:scene3d>
            <a:camera prst="orthographicFront"/>
            <a:lightRig rig="threePt" dir="t"/>
          </a:scene3d>
          <a:sp3d>
            <a:bevelT w="139700" prst="cross"/>
          </a:sp3d>
        </p:spPr>
        <p:txBody>
          <a:bodyPr wrap="square" rtlCol="0">
            <a:spAutoFit/>
          </a:bodyPr>
          <a:lstStyle/>
          <a:p>
            <a:pPr algn="ctr"/>
            <a:r>
              <a:rPr lang="ru-RU" sz="1200" b="1" cap="all" dirty="0" smtClean="0">
                <a:solidFill>
                  <a:srgbClr val="8A7354"/>
                </a:solidFill>
                <a:latin typeface="Times New Roman" panose="02020603050405020304" pitchFamily="18" charset="0"/>
                <a:cs typeface="Times New Roman" panose="02020603050405020304" pitchFamily="18" charset="0"/>
              </a:rPr>
              <a:t>Эрен Йегер</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Навыки боя: </a:t>
            </a:r>
            <a:r>
              <a:rPr lang="ru-RU" sz="1200" b="1" u="sng" dirty="0" smtClean="0">
                <a:solidFill>
                  <a:srgbClr val="977D5B"/>
                </a:solidFill>
                <a:latin typeface="Times New Roman" panose="02020603050405020304" pitchFamily="18" charset="0"/>
                <a:cs typeface="Times New Roman" panose="02020603050405020304" pitchFamily="18" charset="0"/>
              </a:rPr>
              <a:t>9/10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Инициативность: </a:t>
            </a:r>
            <a:r>
              <a:rPr lang="ru-RU" sz="1200" b="1" u="sng" dirty="0" smtClean="0">
                <a:solidFill>
                  <a:srgbClr val="977D5B"/>
                </a:solidFill>
                <a:latin typeface="Times New Roman" panose="02020603050405020304" pitchFamily="18" charset="0"/>
                <a:cs typeface="Times New Roman" panose="02020603050405020304" pitchFamily="18" charset="0"/>
              </a:rPr>
              <a:t>10/10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Интеллект:</a:t>
            </a:r>
            <a:r>
              <a:rPr lang="ru-RU" sz="1200" b="1" dirty="0" smtClean="0">
                <a:solidFill>
                  <a:srgbClr val="977D5B"/>
                </a:solidFill>
                <a:latin typeface="Times New Roman" panose="02020603050405020304" pitchFamily="18" charset="0"/>
                <a:cs typeface="Times New Roman" panose="02020603050405020304" pitchFamily="18" charset="0"/>
              </a:rPr>
              <a:t> </a:t>
            </a:r>
            <a:r>
              <a:rPr lang="ru-RU" sz="1200" b="1" u="sng" dirty="0" smtClean="0">
                <a:solidFill>
                  <a:srgbClr val="977D5B"/>
                </a:solidFill>
                <a:latin typeface="Times New Roman" panose="02020603050405020304" pitchFamily="18" charset="0"/>
                <a:cs typeface="Times New Roman" panose="02020603050405020304" pitchFamily="18" charset="0"/>
              </a:rPr>
              <a:t>3/10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Командная работа: </a:t>
            </a:r>
            <a:r>
              <a:rPr lang="ru-RU" sz="1200" b="1" u="sng" dirty="0" smtClean="0">
                <a:solidFill>
                  <a:srgbClr val="977D5B"/>
                </a:solidFill>
                <a:latin typeface="Times New Roman" panose="02020603050405020304" pitchFamily="18" charset="0"/>
                <a:cs typeface="Times New Roman" panose="02020603050405020304" pitchFamily="18" charset="0"/>
              </a:rPr>
              <a:t>5/10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Характер:</a:t>
            </a:r>
            <a:r>
              <a:rPr lang="ru-RU" sz="1200" b="1" dirty="0" smtClean="0">
                <a:solidFill>
                  <a:srgbClr val="977D5B"/>
                </a:solidFill>
                <a:latin typeface="Times New Roman" panose="02020603050405020304" pitchFamily="18" charset="0"/>
                <a:cs typeface="Times New Roman" panose="02020603050405020304" pitchFamily="18" charset="0"/>
              </a:rPr>
              <a:t> </a:t>
            </a:r>
            <a:r>
              <a:rPr lang="ru-RU" sz="1200" b="1" u="sng" dirty="0" smtClean="0">
                <a:solidFill>
                  <a:srgbClr val="977D5B"/>
                </a:solidFill>
                <a:latin typeface="Times New Roman" panose="02020603050405020304" pitchFamily="18" charset="0"/>
                <a:cs typeface="Times New Roman" panose="02020603050405020304" pitchFamily="18" charset="0"/>
              </a:rPr>
              <a:t>10/10</a:t>
            </a:r>
          </a:p>
        </p:txBody>
      </p:sp>
      <p:sp>
        <p:nvSpPr>
          <p:cNvPr id="31" name="TextBox 30"/>
          <p:cNvSpPr txBox="1"/>
          <p:nvPr/>
        </p:nvSpPr>
        <p:spPr>
          <a:xfrm>
            <a:off x="9862005" y="983300"/>
            <a:ext cx="2145095" cy="1432500"/>
          </a:xfrm>
          <a:prstGeom prst="snip2DiagRect">
            <a:avLst/>
          </a:prstGeom>
          <a:solidFill>
            <a:srgbClr val="FFFFFF">
              <a:alpha val="85098"/>
            </a:srgbClr>
          </a:solidFill>
          <a:ln w="57150">
            <a:solidFill>
              <a:srgbClr val="B49F82"/>
            </a:solidFill>
          </a:ln>
          <a:scene3d>
            <a:camera prst="orthographicFront"/>
            <a:lightRig rig="threePt" dir="t"/>
          </a:scene3d>
          <a:sp3d>
            <a:bevelT w="139700" prst="cross"/>
          </a:sp3d>
        </p:spPr>
        <p:txBody>
          <a:bodyPr wrap="square" rtlCol="0">
            <a:spAutoFit/>
          </a:bodyPr>
          <a:lstStyle/>
          <a:p>
            <a:pPr algn="ctr"/>
            <a:r>
              <a:rPr lang="ru-RU" sz="1200" b="1" cap="all" dirty="0" smtClean="0">
                <a:solidFill>
                  <a:srgbClr val="8A7354"/>
                </a:solidFill>
                <a:latin typeface="Times New Roman" panose="02020603050405020304" pitchFamily="18" charset="0"/>
                <a:cs typeface="Times New Roman" panose="02020603050405020304" pitchFamily="18" charset="0"/>
              </a:rPr>
              <a:t>Энни Леонхарт</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Навыки боя: </a:t>
            </a:r>
            <a:r>
              <a:rPr lang="ru-RU" sz="1200" b="1" u="sng" dirty="0" smtClean="0">
                <a:solidFill>
                  <a:srgbClr val="977D5B"/>
                </a:solidFill>
                <a:latin typeface="Times New Roman" panose="02020603050405020304" pitchFamily="18" charset="0"/>
                <a:cs typeface="Times New Roman" panose="02020603050405020304" pitchFamily="18" charset="0"/>
              </a:rPr>
              <a:t>10/10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Инициативность:</a:t>
            </a:r>
            <a:r>
              <a:rPr lang="ru-RU" sz="1200" b="1" dirty="0" smtClean="0">
                <a:solidFill>
                  <a:srgbClr val="977D5B"/>
                </a:solidFill>
                <a:latin typeface="Times New Roman" panose="02020603050405020304" pitchFamily="18" charset="0"/>
                <a:cs typeface="Times New Roman" panose="02020603050405020304" pitchFamily="18" charset="0"/>
              </a:rPr>
              <a:t> </a:t>
            </a:r>
            <a:r>
              <a:rPr lang="ru-RU" sz="1200" b="1" u="sng" dirty="0" smtClean="0">
                <a:solidFill>
                  <a:srgbClr val="977D5B"/>
                </a:solidFill>
                <a:latin typeface="Times New Roman" panose="02020603050405020304" pitchFamily="18" charset="0"/>
                <a:cs typeface="Times New Roman" panose="02020603050405020304" pitchFamily="18" charset="0"/>
              </a:rPr>
              <a:t>7/10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Интеллект: </a:t>
            </a:r>
            <a:r>
              <a:rPr lang="ru-RU" sz="1200" b="1" u="sng" dirty="0" smtClean="0">
                <a:solidFill>
                  <a:srgbClr val="977D5B"/>
                </a:solidFill>
                <a:latin typeface="Times New Roman" panose="02020603050405020304" pitchFamily="18" charset="0"/>
                <a:cs typeface="Times New Roman" panose="02020603050405020304" pitchFamily="18" charset="0"/>
              </a:rPr>
              <a:t>7/10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Командная работа: </a:t>
            </a:r>
            <a:r>
              <a:rPr lang="ru-RU" sz="1200" b="1" u="sng" dirty="0" smtClean="0">
                <a:solidFill>
                  <a:srgbClr val="977D5B"/>
                </a:solidFill>
                <a:latin typeface="Times New Roman" panose="02020603050405020304" pitchFamily="18" charset="0"/>
                <a:cs typeface="Times New Roman" panose="02020603050405020304" pitchFamily="18" charset="0"/>
              </a:rPr>
              <a:t>3/10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Секретность: </a:t>
            </a:r>
            <a:r>
              <a:rPr lang="ru-RU" sz="1200" b="1" u="sng" dirty="0" smtClean="0">
                <a:solidFill>
                  <a:srgbClr val="977D5B"/>
                </a:solidFill>
                <a:latin typeface="Times New Roman" panose="02020603050405020304" pitchFamily="18" charset="0"/>
                <a:cs typeface="Times New Roman" panose="02020603050405020304" pitchFamily="18" charset="0"/>
              </a:rPr>
              <a:t>10/10</a:t>
            </a:r>
          </a:p>
        </p:txBody>
      </p:sp>
      <p:sp>
        <p:nvSpPr>
          <p:cNvPr id="32" name="TextBox 31"/>
          <p:cNvSpPr txBox="1"/>
          <p:nvPr/>
        </p:nvSpPr>
        <p:spPr>
          <a:xfrm>
            <a:off x="9933864" y="2951843"/>
            <a:ext cx="2154528" cy="1432500"/>
          </a:xfrm>
          <a:prstGeom prst="snip2DiagRect">
            <a:avLst/>
          </a:prstGeom>
          <a:solidFill>
            <a:srgbClr val="FFFFFF">
              <a:alpha val="85098"/>
            </a:srgbClr>
          </a:solidFill>
          <a:ln w="57150">
            <a:solidFill>
              <a:srgbClr val="B49F82"/>
            </a:solidFill>
          </a:ln>
          <a:scene3d>
            <a:camera prst="orthographicFront"/>
            <a:lightRig rig="threePt" dir="t"/>
          </a:scene3d>
          <a:sp3d>
            <a:bevelT w="139700" prst="cross"/>
          </a:sp3d>
        </p:spPr>
        <p:txBody>
          <a:bodyPr wrap="square" rtlCol="0">
            <a:spAutoFit/>
          </a:bodyPr>
          <a:lstStyle/>
          <a:p>
            <a:pPr algn="ctr"/>
            <a:r>
              <a:rPr lang="ru-RU" sz="1200" b="1" cap="all" dirty="0" smtClean="0">
                <a:solidFill>
                  <a:srgbClr val="8A7354"/>
                </a:solidFill>
                <a:latin typeface="Times New Roman" panose="02020603050405020304" pitchFamily="18" charset="0"/>
                <a:cs typeface="Times New Roman" panose="02020603050405020304" pitchFamily="18" charset="0"/>
              </a:rPr>
              <a:t>Жан Кирштейн</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Навыки боя: </a:t>
            </a:r>
            <a:r>
              <a:rPr lang="ru-RU" sz="1200" b="1" u="sng" dirty="0" smtClean="0">
                <a:solidFill>
                  <a:srgbClr val="977D5B"/>
                </a:solidFill>
                <a:latin typeface="Times New Roman" panose="02020603050405020304" pitchFamily="18" charset="0"/>
                <a:cs typeface="Times New Roman" panose="02020603050405020304" pitchFamily="18" charset="0"/>
              </a:rPr>
              <a:t>9/10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Инициативность: </a:t>
            </a:r>
            <a:r>
              <a:rPr lang="ru-RU" sz="1200" b="1" u="sng" dirty="0" smtClean="0">
                <a:solidFill>
                  <a:srgbClr val="977D5B"/>
                </a:solidFill>
                <a:latin typeface="Times New Roman" panose="02020603050405020304" pitchFamily="18" charset="0"/>
                <a:cs typeface="Times New Roman" panose="02020603050405020304" pitchFamily="18" charset="0"/>
              </a:rPr>
              <a:t>8/10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Интеллект: </a:t>
            </a:r>
            <a:r>
              <a:rPr lang="ru-RU" sz="1200" b="1" u="sng" dirty="0" smtClean="0">
                <a:solidFill>
                  <a:srgbClr val="977D5B"/>
                </a:solidFill>
                <a:latin typeface="Times New Roman" panose="02020603050405020304" pitchFamily="18" charset="0"/>
                <a:cs typeface="Times New Roman" panose="02020603050405020304" pitchFamily="18" charset="0"/>
              </a:rPr>
              <a:t>7/10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Командная работа: </a:t>
            </a:r>
            <a:r>
              <a:rPr lang="ru-RU" sz="1200" b="1" u="sng" dirty="0" smtClean="0">
                <a:solidFill>
                  <a:srgbClr val="977D5B"/>
                </a:solidFill>
                <a:latin typeface="Times New Roman" panose="02020603050405020304" pitchFamily="18" charset="0"/>
                <a:cs typeface="Times New Roman" panose="02020603050405020304" pitchFamily="18" charset="0"/>
              </a:rPr>
              <a:t>5/10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Осведомленность: </a:t>
            </a:r>
            <a:r>
              <a:rPr lang="ru-RU" sz="1200" b="1" u="sng" dirty="0" smtClean="0">
                <a:solidFill>
                  <a:srgbClr val="977D5B"/>
                </a:solidFill>
                <a:latin typeface="Times New Roman" panose="02020603050405020304" pitchFamily="18" charset="0"/>
                <a:cs typeface="Times New Roman" panose="02020603050405020304" pitchFamily="18" charset="0"/>
              </a:rPr>
              <a:t>10/10</a:t>
            </a:r>
          </a:p>
        </p:txBody>
      </p:sp>
      <p:pic>
        <p:nvPicPr>
          <p:cNvPr id="34" name="Рисунок 33"/>
          <p:cNvPicPr>
            <a:picLocks noChangeAspect="1"/>
          </p:cNvPicPr>
          <p:nvPr/>
        </p:nvPicPr>
        <p:blipFill rotWithShape="1">
          <a:blip r:embed="rId10">
            <a:extLst>
              <a:ext uri="{28A0092B-C50C-407E-A947-70E740481C1C}">
                <a14:useLocalDpi xmlns:a14="http://schemas.microsoft.com/office/drawing/2010/main" val="0"/>
              </a:ext>
            </a:extLst>
          </a:blip>
          <a:srcRect t="2604" r="36337" b="1094"/>
          <a:stretch/>
        </p:blipFill>
        <p:spPr>
          <a:xfrm>
            <a:off x="-213824" y="2320119"/>
            <a:ext cx="2124511" cy="4545137"/>
          </a:xfrm>
          <a:prstGeom prst="rect">
            <a:avLst/>
          </a:prstGeom>
        </p:spPr>
      </p:pic>
      <p:pic>
        <p:nvPicPr>
          <p:cNvPr id="15" name="Рисунок 14"/>
          <p:cNvPicPr>
            <a:picLocks noChangeAspect="1"/>
          </p:cNvPicPr>
          <p:nvPr/>
        </p:nvPicPr>
        <p:blipFill rotWithShape="1">
          <a:blip r:embed="rId11">
            <a:extLst>
              <a:ext uri="{28A0092B-C50C-407E-A947-70E740481C1C}">
                <a14:useLocalDpi xmlns:a14="http://schemas.microsoft.com/office/drawing/2010/main" val="0"/>
              </a:ext>
            </a:extLst>
          </a:blip>
          <a:srcRect l="12034" r="8953" b="6379"/>
          <a:stretch/>
        </p:blipFill>
        <p:spPr>
          <a:xfrm>
            <a:off x="2195105" y="2780583"/>
            <a:ext cx="2347041" cy="3933072"/>
          </a:xfrm>
          <a:prstGeom prst="rect">
            <a:avLst/>
          </a:prstGeom>
        </p:spPr>
      </p:pic>
      <p:pic>
        <p:nvPicPr>
          <p:cNvPr id="9" name="Рисунок 8"/>
          <p:cNvPicPr>
            <a:picLocks noChangeAspect="1"/>
          </p:cNvPicPr>
          <p:nvPr/>
        </p:nvPicPr>
        <p:blipFill rotWithShape="1">
          <a:blip r:embed="rId12">
            <a:extLst>
              <a:ext uri="{BEBA8EAE-BF5A-486C-A8C5-ECC9F3942E4B}">
                <a14:imgProps xmlns:a14="http://schemas.microsoft.com/office/drawing/2010/main">
                  <a14:imgLayer r:embed="rId13">
                    <a14:imgEffect>
                      <a14:sharpenSoften amount="25000"/>
                    </a14:imgEffect>
                    <a14:imgEffect>
                      <a14:colorTemperature colorTemp="11200"/>
                    </a14:imgEffect>
                  </a14:imgLayer>
                </a14:imgProps>
              </a:ext>
              <a:ext uri="{28A0092B-C50C-407E-A947-70E740481C1C}">
                <a14:useLocalDpi xmlns:a14="http://schemas.microsoft.com/office/drawing/2010/main" val="0"/>
              </a:ext>
            </a:extLst>
          </a:blip>
          <a:srcRect l="36013" r="25373" b="2389"/>
          <a:stretch/>
        </p:blipFill>
        <p:spPr>
          <a:xfrm>
            <a:off x="1075712" y="3617298"/>
            <a:ext cx="2314341" cy="3294066"/>
          </a:xfrm>
          <a:prstGeom prst="rect">
            <a:avLst/>
          </a:prstGeom>
        </p:spPr>
      </p:pic>
      <p:pic>
        <p:nvPicPr>
          <p:cNvPr id="22" name="Рисунок 21"/>
          <p:cNvPicPr>
            <a:picLocks noChangeAspect="1"/>
          </p:cNvPicPr>
          <p:nvPr/>
        </p:nvPicPr>
        <p:blipFill rotWithShape="1">
          <a:blip r:embed="rId14">
            <a:extLst>
              <a:ext uri="{BEBA8EAE-BF5A-486C-A8C5-ECC9F3942E4B}">
                <a14:imgProps xmlns:a14="http://schemas.microsoft.com/office/drawing/2010/main">
                  <a14:imgLayer r:embed="rId15">
                    <a14:imgEffect>
                      <a14:sharpenSoften amount="25000"/>
                    </a14:imgEffect>
                    <a14:imgEffect>
                      <a14:colorTemperature colorTemp="8800"/>
                    </a14:imgEffect>
                  </a14:imgLayer>
                </a14:imgProps>
              </a:ext>
              <a:ext uri="{28A0092B-C50C-407E-A947-70E740481C1C}">
                <a14:useLocalDpi xmlns:a14="http://schemas.microsoft.com/office/drawing/2010/main" val="0"/>
              </a:ext>
            </a:extLst>
          </a:blip>
          <a:srcRect l="66672" r="6222"/>
          <a:stretch/>
        </p:blipFill>
        <p:spPr>
          <a:xfrm flipH="1">
            <a:off x="3037708" y="4101636"/>
            <a:ext cx="1329575" cy="2761772"/>
          </a:xfrm>
          <a:prstGeom prst="rect">
            <a:avLst/>
          </a:prstGeom>
        </p:spPr>
      </p:pic>
      <p:pic>
        <p:nvPicPr>
          <p:cNvPr id="16" name="Рисунок 15"/>
          <p:cNvPicPr>
            <a:picLocks noChangeAspect="1"/>
          </p:cNvPicPr>
          <p:nvPr/>
        </p:nvPicPr>
        <p:blipFill rotWithShape="1">
          <a:blip r:embed="rId16">
            <a:extLst>
              <a:ext uri="{BEBA8EAE-BF5A-486C-A8C5-ECC9F3942E4B}">
                <a14:imgProps xmlns:a14="http://schemas.microsoft.com/office/drawing/2010/main">
                  <a14:imgLayer r:embed="rId17">
                    <a14:imgEffect>
                      <a14:sharpenSoften amount="50000"/>
                    </a14:imgEffect>
                    <a14:imgEffect>
                      <a14:colorTemperature colorTemp="11200"/>
                    </a14:imgEffect>
                  </a14:imgLayer>
                </a14:imgProps>
              </a:ext>
              <a:ext uri="{28A0092B-C50C-407E-A947-70E740481C1C}">
                <a14:useLocalDpi xmlns:a14="http://schemas.microsoft.com/office/drawing/2010/main" val="0"/>
              </a:ext>
            </a:extLst>
          </a:blip>
          <a:srcRect l="12671" t="9063" r="6162"/>
          <a:stretch/>
        </p:blipFill>
        <p:spPr>
          <a:xfrm>
            <a:off x="3953357" y="3692556"/>
            <a:ext cx="2398592" cy="3179124"/>
          </a:xfrm>
          <a:prstGeom prst="rect">
            <a:avLst/>
          </a:prstGeom>
        </p:spPr>
      </p:pic>
      <p:sp>
        <p:nvSpPr>
          <p:cNvPr id="28" name="TextBox 27"/>
          <p:cNvSpPr txBox="1"/>
          <p:nvPr/>
        </p:nvSpPr>
        <p:spPr>
          <a:xfrm>
            <a:off x="9579901" y="5050604"/>
            <a:ext cx="2335133" cy="1432500"/>
          </a:xfrm>
          <a:prstGeom prst="snip2DiagRect">
            <a:avLst/>
          </a:prstGeom>
          <a:solidFill>
            <a:srgbClr val="FFFFFF">
              <a:alpha val="85098"/>
            </a:srgbClr>
          </a:solidFill>
          <a:ln w="57150">
            <a:solidFill>
              <a:srgbClr val="B49F82"/>
            </a:solidFill>
          </a:ln>
          <a:scene3d>
            <a:camera prst="orthographicFront"/>
            <a:lightRig rig="threePt" dir="t"/>
          </a:scene3d>
          <a:sp3d>
            <a:bevelT w="139700" prst="cross"/>
          </a:sp3d>
        </p:spPr>
        <p:txBody>
          <a:bodyPr wrap="square" rtlCol="0">
            <a:spAutoFit/>
          </a:bodyPr>
          <a:lstStyle/>
          <a:p>
            <a:pPr algn="ctr"/>
            <a:r>
              <a:rPr lang="ru-RU" sz="1200" b="1" cap="all" dirty="0" smtClean="0">
                <a:solidFill>
                  <a:srgbClr val="8A7354"/>
                </a:solidFill>
                <a:latin typeface="Times New Roman" panose="02020603050405020304" pitchFamily="18" charset="0"/>
                <a:cs typeface="Times New Roman" panose="02020603050405020304" pitchFamily="18" charset="0"/>
              </a:rPr>
              <a:t>Микаса Аккерман</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Навыки </a:t>
            </a:r>
            <a:r>
              <a:rPr lang="ru-RU" sz="1200" b="1" i="1" dirty="0">
                <a:solidFill>
                  <a:srgbClr val="977D5B"/>
                </a:solidFill>
                <a:latin typeface="Times New Roman" panose="02020603050405020304" pitchFamily="18" charset="0"/>
                <a:cs typeface="Times New Roman" panose="02020603050405020304" pitchFamily="18" charset="0"/>
              </a:rPr>
              <a:t>боя: </a:t>
            </a:r>
            <a:r>
              <a:rPr lang="ru-RU" sz="1200" b="1" u="sng" dirty="0" smtClean="0">
                <a:solidFill>
                  <a:srgbClr val="977D5B"/>
                </a:solidFill>
                <a:latin typeface="Times New Roman" panose="02020603050405020304" pitchFamily="18" charset="0"/>
                <a:cs typeface="Times New Roman" panose="02020603050405020304" pitchFamily="18" charset="0"/>
              </a:rPr>
              <a:t>10/10</a:t>
            </a:r>
            <a:endParaRPr lang="ru-RU" sz="1200" b="1" u="sng" dirty="0">
              <a:solidFill>
                <a:srgbClr val="977D5B"/>
              </a:solidFill>
              <a:latin typeface="Times New Roman" panose="02020603050405020304" pitchFamily="18" charset="0"/>
              <a:cs typeface="Times New Roman" panose="02020603050405020304" pitchFamily="18" charset="0"/>
            </a:endParaRPr>
          </a:p>
          <a:p>
            <a:pPr algn="just"/>
            <a:r>
              <a:rPr lang="ru-RU" sz="1200" b="1" i="1" dirty="0">
                <a:solidFill>
                  <a:srgbClr val="977D5B"/>
                </a:solidFill>
                <a:latin typeface="Times New Roman" panose="02020603050405020304" pitchFamily="18" charset="0"/>
                <a:cs typeface="Times New Roman" panose="02020603050405020304" pitchFamily="18" charset="0"/>
              </a:rPr>
              <a:t>Инициативность: </a:t>
            </a:r>
            <a:r>
              <a:rPr lang="ru-RU" sz="1200" b="1" u="sng" dirty="0">
                <a:solidFill>
                  <a:srgbClr val="977D5B"/>
                </a:solidFill>
                <a:latin typeface="Times New Roman" panose="02020603050405020304" pitchFamily="18" charset="0"/>
                <a:cs typeface="Times New Roman" panose="02020603050405020304" pitchFamily="18" charset="0"/>
              </a:rPr>
              <a:t>9</a:t>
            </a:r>
            <a:r>
              <a:rPr lang="ru-RU" sz="1200" b="1" u="sng" dirty="0" smtClean="0">
                <a:solidFill>
                  <a:srgbClr val="977D5B"/>
                </a:solidFill>
                <a:latin typeface="Times New Roman" panose="02020603050405020304" pitchFamily="18" charset="0"/>
                <a:cs typeface="Times New Roman" panose="02020603050405020304" pitchFamily="18" charset="0"/>
              </a:rPr>
              <a:t>/10</a:t>
            </a:r>
            <a:endParaRPr lang="ru-RU" sz="1200" b="1" u="sng" dirty="0">
              <a:solidFill>
                <a:srgbClr val="977D5B"/>
              </a:solidFill>
              <a:latin typeface="Times New Roman" panose="02020603050405020304" pitchFamily="18" charset="0"/>
              <a:cs typeface="Times New Roman" panose="02020603050405020304" pitchFamily="18" charset="0"/>
            </a:endParaRPr>
          </a:p>
          <a:p>
            <a:pPr algn="just"/>
            <a:r>
              <a:rPr lang="ru-RU" sz="1200" b="1" i="1" dirty="0">
                <a:solidFill>
                  <a:srgbClr val="977D5B"/>
                </a:solidFill>
                <a:latin typeface="Times New Roman" panose="02020603050405020304" pitchFamily="18" charset="0"/>
                <a:cs typeface="Times New Roman" panose="02020603050405020304" pitchFamily="18" charset="0"/>
              </a:rPr>
              <a:t>Интеллект: </a:t>
            </a:r>
            <a:r>
              <a:rPr lang="ru-RU" sz="1200" b="1" u="sng" dirty="0" smtClean="0">
                <a:solidFill>
                  <a:srgbClr val="977D5B"/>
                </a:solidFill>
                <a:latin typeface="Times New Roman" panose="02020603050405020304" pitchFamily="18" charset="0"/>
                <a:cs typeface="Times New Roman" panose="02020603050405020304" pitchFamily="18" charset="0"/>
              </a:rPr>
              <a:t>8/10</a:t>
            </a:r>
            <a:endParaRPr lang="ru-RU" sz="1200" b="1" u="sng" dirty="0">
              <a:solidFill>
                <a:srgbClr val="977D5B"/>
              </a:solidFill>
              <a:latin typeface="Times New Roman" panose="02020603050405020304" pitchFamily="18" charset="0"/>
              <a:cs typeface="Times New Roman" panose="02020603050405020304" pitchFamily="18" charset="0"/>
            </a:endParaRPr>
          </a:p>
          <a:p>
            <a:pPr algn="just"/>
            <a:r>
              <a:rPr lang="ru-RU" sz="1200" b="1" i="1" dirty="0">
                <a:solidFill>
                  <a:srgbClr val="977D5B"/>
                </a:solidFill>
                <a:latin typeface="Times New Roman" panose="02020603050405020304" pitchFamily="18" charset="0"/>
                <a:cs typeface="Times New Roman" panose="02020603050405020304" pitchFamily="18" charset="0"/>
              </a:rPr>
              <a:t>Командная работа: </a:t>
            </a:r>
            <a:r>
              <a:rPr lang="ru-RU" sz="1200" b="1" u="sng" dirty="0" smtClean="0">
                <a:solidFill>
                  <a:srgbClr val="977D5B"/>
                </a:solidFill>
                <a:latin typeface="Times New Roman" panose="02020603050405020304" pitchFamily="18" charset="0"/>
                <a:cs typeface="Times New Roman" panose="02020603050405020304" pitchFamily="18" charset="0"/>
              </a:rPr>
              <a:t>6/10</a:t>
            </a:r>
            <a:endParaRPr lang="ru-RU" sz="1200" b="1" u="sng" dirty="0">
              <a:solidFill>
                <a:srgbClr val="977D5B"/>
              </a:solidFill>
              <a:latin typeface="Times New Roman" panose="02020603050405020304" pitchFamily="18" charset="0"/>
              <a:cs typeface="Times New Roman" panose="02020603050405020304" pitchFamily="18" charset="0"/>
            </a:endParaRPr>
          </a:p>
          <a:p>
            <a:pPr algn="just"/>
            <a:r>
              <a:rPr lang="ru-RU" sz="1200" b="1" i="1" dirty="0" smtClean="0">
                <a:solidFill>
                  <a:srgbClr val="977D5B"/>
                </a:solidFill>
                <a:latin typeface="Times New Roman" panose="02020603050405020304" pitchFamily="18" charset="0"/>
                <a:cs typeface="Times New Roman" panose="02020603050405020304" pitchFamily="18" charset="0"/>
              </a:rPr>
              <a:t>Любовь к близким: </a:t>
            </a:r>
            <a:r>
              <a:rPr lang="ru-RU" sz="1200" b="1" u="sng" dirty="0" smtClean="0">
                <a:solidFill>
                  <a:srgbClr val="977D5B"/>
                </a:solidFill>
                <a:latin typeface="Times New Roman" panose="02020603050405020304" pitchFamily="18" charset="0"/>
                <a:cs typeface="Times New Roman" panose="02020603050405020304" pitchFamily="18" charset="0"/>
              </a:rPr>
              <a:t>10/10</a:t>
            </a:r>
            <a:endParaRPr lang="ru-RU" sz="1200" b="1" u="sng" dirty="0">
              <a:solidFill>
                <a:srgbClr val="977D5B"/>
              </a:solidFill>
              <a:latin typeface="Times New Roman" panose="02020603050405020304" pitchFamily="18" charset="0"/>
              <a:cs typeface="Times New Roman" panose="02020603050405020304" pitchFamily="18" charset="0"/>
            </a:endParaRPr>
          </a:p>
        </p:txBody>
      </p:sp>
      <p:sp>
        <p:nvSpPr>
          <p:cNvPr id="19" name="TextBox 18"/>
          <p:cNvSpPr txBox="1"/>
          <p:nvPr/>
        </p:nvSpPr>
        <p:spPr>
          <a:xfrm>
            <a:off x="7682404" y="3288177"/>
            <a:ext cx="2146154" cy="1432500"/>
          </a:xfrm>
          <a:prstGeom prst="snip2DiagRect">
            <a:avLst/>
          </a:prstGeom>
          <a:solidFill>
            <a:srgbClr val="FFFFFF">
              <a:alpha val="85098"/>
            </a:srgbClr>
          </a:solidFill>
          <a:ln w="57150">
            <a:solidFill>
              <a:srgbClr val="B49F82"/>
            </a:solidFill>
          </a:ln>
          <a:scene3d>
            <a:camera prst="orthographicFront"/>
            <a:lightRig rig="threePt" dir="t"/>
          </a:scene3d>
          <a:sp3d>
            <a:bevelT w="139700" prst="cross"/>
          </a:sp3d>
        </p:spPr>
        <p:txBody>
          <a:bodyPr wrap="square" rtlCol="0">
            <a:spAutoFit/>
          </a:bodyPr>
          <a:lstStyle/>
          <a:p>
            <a:pPr algn="ctr"/>
            <a:r>
              <a:rPr lang="ru-RU" sz="1200" b="1" cap="all" dirty="0" smtClean="0">
                <a:solidFill>
                  <a:srgbClr val="8A7354"/>
                </a:solidFill>
                <a:latin typeface="Times New Roman" panose="02020603050405020304" pitchFamily="18" charset="0"/>
                <a:cs typeface="Times New Roman" panose="02020603050405020304" pitchFamily="18" charset="0"/>
              </a:rPr>
              <a:t>Саша Браус</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Навыки боя: </a:t>
            </a:r>
            <a:r>
              <a:rPr lang="ru-RU" sz="1200" b="1" u="sng" dirty="0" smtClean="0">
                <a:solidFill>
                  <a:srgbClr val="977D5B"/>
                </a:solidFill>
                <a:latin typeface="Times New Roman" panose="02020603050405020304" pitchFamily="18" charset="0"/>
                <a:cs typeface="Times New Roman" panose="02020603050405020304" pitchFamily="18" charset="0"/>
              </a:rPr>
              <a:t>6/10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Инициативность: </a:t>
            </a:r>
            <a:r>
              <a:rPr lang="ru-RU" sz="1200" b="1" u="sng" dirty="0" smtClean="0">
                <a:solidFill>
                  <a:srgbClr val="977D5B"/>
                </a:solidFill>
                <a:latin typeface="Times New Roman" panose="02020603050405020304" pitchFamily="18" charset="0"/>
                <a:cs typeface="Times New Roman" panose="02020603050405020304" pitchFamily="18" charset="0"/>
              </a:rPr>
              <a:t>3/10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Интеллект: </a:t>
            </a:r>
            <a:r>
              <a:rPr lang="ru-RU" sz="1200" b="1" u="sng" dirty="0" smtClean="0">
                <a:solidFill>
                  <a:srgbClr val="977D5B"/>
                </a:solidFill>
                <a:latin typeface="Times New Roman" panose="02020603050405020304" pitchFamily="18" charset="0"/>
                <a:cs typeface="Times New Roman" panose="02020603050405020304" pitchFamily="18" charset="0"/>
              </a:rPr>
              <a:t>5/10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Командная работа: </a:t>
            </a:r>
            <a:r>
              <a:rPr lang="ru-RU" sz="1200" b="1" u="sng" dirty="0" smtClean="0">
                <a:solidFill>
                  <a:srgbClr val="977D5B"/>
                </a:solidFill>
                <a:latin typeface="Times New Roman" panose="02020603050405020304" pitchFamily="18" charset="0"/>
                <a:cs typeface="Times New Roman" panose="02020603050405020304" pitchFamily="18" charset="0"/>
              </a:rPr>
              <a:t>6/10</a:t>
            </a:r>
          </a:p>
          <a:p>
            <a:pPr algn="just"/>
            <a:r>
              <a:rPr lang="ru-RU" sz="1200" b="1" i="1" dirty="0" smtClean="0">
                <a:solidFill>
                  <a:srgbClr val="977D5B"/>
                </a:solidFill>
                <a:latin typeface="Times New Roman" panose="02020603050405020304" pitchFamily="18" charset="0"/>
                <a:cs typeface="Times New Roman" panose="02020603050405020304" pitchFamily="18" charset="0"/>
              </a:rPr>
              <a:t>Голод: </a:t>
            </a:r>
            <a:r>
              <a:rPr lang="ru-RU" sz="1200" b="1" u="sng" dirty="0" smtClean="0">
                <a:solidFill>
                  <a:srgbClr val="977D5B"/>
                </a:solidFill>
                <a:latin typeface="Times New Roman" panose="02020603050405020304" pitchFamily="18" charset="0"/>
                <a:cs typeface="Times New Roman" panose="02020603050405020304" pitchFamily="18" charset="0"/>
              </a:rPr>
              <a:t>10/10</a:t>
            </a:r>
          </a:p>
        </p:txBody>
      </p:sp>
      <p:pic>
        <p:nvPicPr>
          <p:cNvPr id="23" name="Hiroyuki Sawano - AOT2013-2019 (Vocal Eliana &amp; Laco)_(WHATAUDIO.RU)">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97378" y="6344688"/>
            <a:ext cx="481606" cy="481606"/>
          </a:xfrm>
          <a:prstGeom prst="rect">
            <a:avLst/>
          </a:prstGeom>
        </p:spPr>
      </p:pic>
      <p:sp>
        <p:nvSpPr>
          <p:cNvPr id="49" name="Заголовок 1"/>
          <p:cNvSpPr>
            <a:spLocks noGrp="1"/>
          </p:cNvSpPr>
          <p:nvPr>
            <p:ph type="title"/>
          </p:nvPr>
        </p:nvSpPr>
        <p:spPr>
          <a:xfrm>
            <a:off x="344703" y="148281"/>
            <a:ext cx="4243466" cy="614148"/>
          </a:xfrm>
          <a:noFill/>
          <a:ln>
            <a:noFill/>
          </a:ln>
        </p:spPr>
        <p:txBody>
          <a:bodyPr>
            <a:prstTxWarp prst="textWave1">
              <a:avLst/>
            </a:prstTxWarp>
          </a:bodyPr>
          <a:lstStyle/>
          <a:p>
            <a:pPr>
              <a:lnSpc>
                <a:spcPct val="50000"/>
              </a:lnSpc>
            </a:pPr>
            <a:r>
              <a:rPr lang="ru-RU" b="1" dirty="0" smtClean="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19" action="ppaction://hlinksldjump"/>
              </a:rPr>
              <a:t>Атака титанов</a:t>
            </a:r>
            <a:endParaRPr lang="ru-RU" b="1" dirty="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19" action="ppaction://hlinksldjump"/>
            </a:endParaRPr>
          </a:p>
        </p:txBody>
      </p:sp>
      <p:sp>
        <p:nvSpPr>
          <p:cNvPr id="50" name="Скругленный прямоугольник 49">
            <a:hlinkClick r:id="rId20" action="ppaction://hlinksldjump"/>
          </p:cNvPr>
          <p:cNvSpPr/>
          <p:nvPr/>
        </p:nvSpPr>
        <p:spPr>
          <a:xfrm>
            <a:off x="1320720" y="1056891"/>
            <a:ext cx="1884757" cy="424588"/>
          </a:xfrm>
          <a:prstGeom prst="roundRect">
            <a:avLst/>
          </a:prstGeom>
          <a:solidFill>
            <a:srgbClr val="E0B291">
              <a:alpha val="52549"/>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Аннотация</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1" name="Скругленный прямоугольник 50">
            <a:hlinkClick r:id="rId21" action="ppaction://hlinksldjump"/>
          </p:cNvPr>
          <p:cNvSpPr/>
          <p:nvPr/>
        </p:nvSpPr>
        <p:spPr>
          <a:xfrm>
            <a:off x="3031819" y="885847"/>
            <a:ext cx="2484780" cy="472214"/>
          </a:xfrm>
          <a:prstGeom prst="roundRect">
            <a:avLst/>
          </a:prstGeom>
          <a:solidFill>
            <a:srgbClr val="CEB595">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Прародительница</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2" name="Скругленный прямоугольник 51">
            <a:hlinkClick r:id="rId22" action="ppaction://hlinksldjump"/>
          </p:cNvPr>
          <p:cNvSpPr/>
          <p:nvPr/>
        </p:nvSpPr>
        <p:spPr>
          <a:xfrm>
            <a:off x="5289730" y="661750"/>
            <a:ext cx="2500806" cy="449705"/>
          </a:xfrm>
          <a:prstGeom prst="roundRect">
            <a:avLst/>
          </a:prstGeom>
          <a:solidFill>
            <a:srgbClr val="D9B892">
              <a:alpha val="85098"/>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Разумные титаны</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3" name="Скругленный прямоугольник 52">
            <a:hlinkClick r:id="rId23" action="ppaction://hlinksldjump"/>
          </p:cNvPr>
          <p:cNvSpPr/>
          <p:nvPr/>
        </p:nvSpPr>
        <p:spPr>
          <a:xfrm>
            <a:off x="7619223" y="449456"/>
            <a:ext cx="1735687" cy="424588"/>
          </a:xfrm>
          <a:prstGeom prst="roundRect">
            <a:avLst/>
          </a:prstGeom>
          <a:solidFill>
            <a:srgbClr val="CEB98E">
              <a:alpha val="6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Разделение</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4" name="Скругленный прямоугольник 53">
            <a:hlinkClick r:id="rId24" action="ppaction://hlinksldjump"/>
          </p:cNvPr>
          <p:cNvSpPr/>
          <p:nvPr/>
        </p:nvSpPr>
        <p:spPr>
          <a:xfrm>
            <a:off x="9193658" y="226322"/>
            <a:ext cx="1706494" cy="435428"/>
          </a:xfrm>
          <a:prstGeom prst="roundRect">
            <a:avLst/>
          </a:prstGeom>
          <a:solidFill>
            <a:srgbClr val="D5B37E">
              <a:alpha val="85098"/>
            </a:srgbClr>
          </a:solidFill>
          <a:ln>
            <a:solidFill>
              <a:schemeClr val="bg1">
                <a:alpha val="8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reflection blurRad="6350" stA="55000" endA="300" endPos="45500" dir="5400000" sy="-100000" algn="bl" rotWithShape="0"/>
                </a:effectLst>
                <a:latin typeface="Times New Roman" panose="02020603050405020304" pitchFamily="18" charset="0"/>
                <a:cs typeface="Times New Roman" panose="02020603050405020304" pitchFamily="18" charset="0"/>
              </a:rPr>
              <a:t>Персонажи</a:t>
            </a:r>
          </a:p>
        </p:txBody>
      </p:sp>
      <p:sp>
        <p:nvSpPr>
          <p:cNvPr id="55" name="Скругленный прямоугольник 54">
            <a:hlinkClick r:id="rId25" action="ppaction://hlinksldjump"/>
          </p:cNvPr>
          <p:cNvSpPr/>
          <p:nvPr/>
        </p:nvSpPr>
        <p:spPr>
          <a:xfrm>
            <a:off x="10747468" y="0"/>
            <a:ext cx="1444532" cy="419725"/>
          </a:xfrm>
          <a:prstGeom prst="roundRect">
            <a:avLst/>
          </a:prstGeom>
          <a:solidFill>
            <a:srgbClr val="CCA57A">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Войска</a:t>
            </a:r>
          </a:p>
        </p:txBody>
      </p:sp>
    </p:spTree>
    <p:extLst>
      <p:ext uri="{BB962C8B-B14F-4D97-AF65-F5344CB8AC3E}">
        <p14:creationId xmlns:p14="http://schemas.microsoft.com/office/powerpoint/2010/main" val="458580957"/>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0129" fill="hold"/>
                                        <p:tgtEl>
                                          <p:spTgt spid="23"/>
                                        </p:tgtEl>
                                      </p:cBhvr>
                                    </p:cmd>
                                  </p:childTnLst>
                                </p:cTn>
                              </p:par>
                              <p:par>
                                <p:cTn id="7" presetID="5" presetClass="entr" presetSubtype="1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animEffect transition="in" filter="checkerboard(across)">
                                      <p:cBhvr>
                                        <p:cTn id="9" dur="500"/>
                                        <p:tgtEl>
                                          <p:spTgt spid="16"/>
                                        </p:tgtEl>
                                      </p:cBhvr>
                                    </p:animEffect>
                                  </p:childTnLst>
                                </p:cTn>
                              </p:par>
                              <p:par>
                                <p:cTn id="10" presetID="5" presetClass="entr" presetSubtype="10" fill="hold"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checkerboard(across)">
                                      <p:cBhvr>
                                        <p:cTn id="12" dur="500"/>
                                        <p:tgtEl>
                                          <p:spTgt spid="22"/>
                                        </p:tgtEl>
                                      </p:cBhvr>
                                    </p:animEffect>
                                  </p:childTnLst>
                                </p:cTn>
                              </p:par>
                              <p:par>
                                <p:cTn id="13" presetID="5" presetClass="entr" presetSubtype="1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checkerboard(across)">
                                      <p:cBhvr>
                                        <p:cTn id="15" dur="500"/>
                                        <p:tgtEl>
                                          <p:spTgt spid="9"/>
                                        </p:tgtEl>
                                      </p:cBhvr>
                                    </p:animEffect>
                                  </p:childTnLst>
                                </p:cTn>
                              </p:par>
                              <p:par>
                                <p:cTn id="16" presetID="5" presetClass="entr" presetSubtype="1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checkerboard(across)">
                                      <p:cBhvr>
                                        <p:cTn id="18" dur="500"/>
                                        <p:tgtEl>
                                          <p:spTgt spid="15"/>
                                        </p:tgtEl>
                                      </p:cBhvr>
                                    </p:animEffect>
                                  </p:childTnLst>
                                </p:cTn>
                              </p:par>
                              <p:par>
                                <p:cTn id="19" presetID="5" presetClass="entr" presetSubtype="1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checkerboard(across)">
                                      <p:cBhvr>
                                        <p:cTn id="21" dur="500"/>
                                        <p:tgtEl>
                                          <p:spTgt spid="34"/>
                                        </p:tgtEl>
                                      </p:cBhvr>
                                    </p:animEffect>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
                                        <p:tgtEl>
                                          <p:spTgt spid="2"/>
                                        </p:tgtEl>
                                      </p:cBhvr>
                                    </p:animEffect>
                                  </p:childTnLst>
                                </p:cTn>
                              </p:par>
                              <p:par>
                                <p:cTn id="25" presetID="5" presetClass="entr" presetSubtype="1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checkerboard(across)">
                                      <p:cBhvr>
                                        <p:cTn id="27" dur="500"/>
                                        <p:tgtEl>
                                          <p:spTgt spid="26"/>
                                        </p:tgtEl>
                                      </p:cBhvr>
                                    </p:animEffect>
                                  </p:childTnLst>
                                </p:cTn>
                              </p:par>
                              <p:par>
                                <p:cTn id="28" presetID="5" presetClass="entr" presetSubtype="10" fill="hold"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checkerboard(across)">
                                      <p:cBhvr>
                                        <p:cTn id="3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1" restart="whenNotActive" fill="hold" evtFilter="cancelBubble" nodeType="interactiveSeq">
                <p:stCondLst>
                  <p:cond evt="onClick" delay="0">
                    <p:tgtEl>
                      <p:spTgt spid="16"/>
                    </p:tgtEl>
                  </p:cond>
                </p:stCondLst>
                <p:endSync evt="end" delay="0">
                  <p:rtn val="all"/>
                </p:endSync>
                <p:childTnLst>
                  <p:par>
                    <p:cTn id="32" fill="hold">
                      <p:stCondLst>
                        <p:cond delay="0"/>
                      </p:stCondLst>
                      <p:childTnLst>
                        <p:par>
                          <p:cTn id="33" fill="hold">
                            <p:stCondLst>
                              <p:cond delay="0"/>
                            </p:stCondLst>
                            <p:childTnLst>
                              <p:par>
                                <p:cTn id="34" presetID="18" presetClass="entr" presetSubtype="12"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strips(downLeft)">
                                      <p:cBhvr>
                                        <p:cTn id="36" dur="500"/>
                                        <p:tgtEl>
                                          <p:spTgt spid="24"/>
                                        </p:tgtEl>
                                      </p:cBhvr>
                                    </p:animEffect>
                                  </p:childTnLst>
                                  <p:subTnLst>
                                    <p:set>
                                      <p:cBhvr override="childStyle">
                                        <p:cTn dur="1" fill="hold" display="0" masterRel="nextClick" afterEffect="1"/>
                                        <p:tgtEl>
                                          <p:spTgt spid="24"/>
                                        </p:tgtEl>
                                        <p:attrNameLst>
                                          <p:attrName>style.visibility</p:attrName>
                                        </p:attrNameLst>
                                      </p:cBhvr>
                                      <p:to>
                                        <p:strVal val="hidden"/>
                                      </p:to>
                                    </p:set>
                                  </p:subTnLst>
                                </p:cTn>
                              </p:par>
                            </p:childTnLst>
                          </p:cTn>
                        </p:par>
                      </p:childTnLst>
                    </p:cTn>
                  </p:par>
                </p:childTnLst>
              </p:cTn>
              <p:nextCondLst>
                <p:cond evt="onClick" delay="0">
                  <p:tgtEl>
                    <p:spTgt spid="16"/>
                  </p:tgtEl>
                </p:cond>
              </p:nextCondLst>
            </p:seq>
            <p:seq concurrent="1" nextAc="seek">
              <p:cTn id="37" restart="whenNotActive" fill="hold" evtFilter="cancelBubble" nodeType="interactiveSeq">
                <p:stCondLst>
                  <p:cond evt="onClick" delay="0">
                    <p:tgtEl>
                      <p:spTgt spid="22"/>
                    </p:tgtEl>
                  </p:cond>
                </p:stCondLst>
                <p:endSync evt="end" delay="0">
                  <p:rtn val="all"/>
                </p:endSync>
                <p:childTnLst>
                  <p:par>
                    <p:cTn id="38" fill="hold">
                      <p:stCondLst>
                        <p:cond delay="0"/>
                      </p:stCondLst>
                      <p:childTnLst>
                        <p:par>
                          <p:cTn id="39" fill="hold">
                            <p:stCondLst>
                              <p:cond delay="0"/>
                            </p:stCondLst>
                            <p:childTnLst>
                              <p:par>
                                <p:cTn id="40" presetID="18" presetClass="entr" presetSubtype="12"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strips(downLeft)">
                                      <p:cBhvr>
                                        <p:cTn id="42" dur="500"/>
                                        <p:tgtEl>
                                          <p:spTgt spid="27"/>
                                        </p:tgtEl>
                                      </p:cBhvr>
                                    </p:animEffect>
                                  </p:childTnLst>
                                  <p:subTnLst>
                                    <p:set>
                                      <p:cBhvr override="childStyle">
                                        <p:cTn dur="1" fill="hold" display="0" masterRel="nextClick" afterEffect="1"/>
                                        <p:tgtEl>
                                          <p:spTgt spid="27"/>
                                        </p:tgtEl>
                                        <p:attrNameLst>
                                          <p:attrName>style.visibility</p:attrName>
                                        </p:attrNameLst>
                                      </p:cBhvr>
                                      <p:to>
                                        <p:strVal val="hidden"/>
                                      </p:to>
                                    </p:set>
                                  </p:subTnLst>
                                </p:cTn>
                              </p:par>
                            </p:childTnLst>
                          </p:cTn>
                        </p:par>
                      </p:childTnLst>
                    </p:cTn>
                  </p:par>
                </p:childTnLst>
              </p:cTn>
              <p:nextCondLst>
                <p:cond evt="onClick" delay="0">
                  <p:tgtEl>
                    <p:spTgt spid="22"/>
                  </p:tgtEl>
                </p:cond>
              </p:nextCondLst>
            </p:seq>
            <p:seq concurrent="1" nextAc="seek">
              <p:cTn id="43" restart="whenNotActive" fill="hold" evtFilter="cancelBubble" nodeType="interactiveSeq">
                <p:stCondLst>
                  <p:cond evt="onClick" delay="0">
                    <p:tgtEl>
                      <p:spTgt spid="9"/>
                    </p:tgtEl>
                  </p:cond>
                </p:stCondLst>
                <p:endSync evt="end" delay="0">
                  <p:rtn val="all"/>
                </p:endSync>
                <p:childTnLst>
                  <p:par>
                    <p:cTn id="44" fill="hold">
                      <p:stCondLst>
                        <p:cond delay="0"/>
                      </p:stCondLst>
                      <p:childTnLst>
                        <p:par>
                          <p:cTn id="45" fill="hold">
                            <p:stCondLst>
                              <p:cond delay="0"/>
                            </p:stCondLst>
                            <p:childTnLst>
                              <p:par>
                                <p:cTn id="46" presetID="18" presetClass="entr" presetSubtype="12"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strips(downLeft)">
                                      <p:cBhvr>
                                        <p:cTn id="48" dur="500"/>
                                        <p:tgtEl>
                                          <p:spTgt spid="28"/>
                                        </p:tgtEl>
                                      </p:cBhvr>
                                    </p:animEffect>
                                  </p:childTnLst>
                                  <p:subTnLst>
                                    <p:set>
                                      <p:cBhvr override="childStyle">
                                        <p:cTn dur="1" fill="hold" display="0" masterRel="nextClick" afterEffect="1"/>
                                        <p:tgtEl>
                                          <p:spTgt spid="28"/>
                                        </p:tgtEl>
                                        <p:attrNameLst>
                                          <p:attrName>style.visibility</p:attrName>
                                        </p:attrNameLst>
                                      </p:cBhvr>
                                      <p:to>
                                        <p:strVal val="hidden"/>
                                      </p:to>
                                    </p:set>
                                  </p:subTnLst>
                                </p:cTn>
                              </p:par>
                            </p:childTnLst>
                          </p:cTn>
                        </p:par>
                      </p:childTnLst>
                    </p:cTn>
                  </p:par>
                </p:childTnLst>
              </p:cTn>
              <p:nextCondLst>
                <p:cond evt="onClick" delay="0">
                  <p:tgtEl>
                    <p:spTgt spid="9"/>
                  </p:tgtEl>
                </p:cond>
              </p:nextCondLst>
            </p:seq>
            <p:seq concurrent="1" nextAc="seek">
              <p:cTn id="49" restart="whenNotActive" fill="hold" evtFilter="cancelBubble" nodeType="interactiveSeq">
                <p:stCondLst>
                  <p:cond evt="onClick" delay="0">
                    <p:tgtEl>
                      <p:spTgt spid="15"/>
                    </p:tgtEl>
                  </p:cond>
                </p:stCondLst>
                <p:endSync evt="end" delay="0">
                  <p:rtn val="all"/>
                </p:endSync>
                <p:childTnLst>
                  <p:par>
                    <p:cTn id="50" fill="hold">
                      <p:stCondLst>
                        <p:cond delay="0"/>
                      </p:stCondLst>
                      <p:childTnLst>
                        <p:par>
                          <p:cTn id="51" fill="hold">
                            <p:stCondLst>
                              <p:cond delay="0"/>
                            </p:stCondLst>
                            <p:childTnLst>
                              <p:par>
                                <p:cTn id="52" presetID="18" presetClass="entr" presetSubtype="12"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strips(downLeft)">
                                      <p:cBhvr>
                                        <p:cTn id="54" dur="500"/>
                                        <p:tgtEl>
                                          <p:spTgt spid="19"/>
                                        </p:tgtEl>
                                      </p:cBhvr>
                                    </p:animEffect>
                                  </p:childTnLst>
                                  <p:subTnLst>
                                    <p:set>
                                      <p:cBhvr override="childStyle">
                                        <p:cTn dur="1" fill="hold" display="0" masterRel="nextClick" afterEffect="1"/>
                                        <p:tgtEl>
                                          <p:spTgt spid="19"/>
                                        </p:tgtEl>
                                        <p:attrNameLst>
                                          <p:attrName>style.visibility</p:attrName>
                                        </p:attrNameLst>
                                      </p:cBhvr>
                                      <p:to>
                                        <p:strVal val="hidden"/>
                                      </p:to>
                                    </p:set>
                                  </p:subTnLst>
                                </p:cTn>
                              </p:par>
                            </p:childTnLst>
                          </p:cTn>
                        </p:par>
                      </p:childTnLst>
                    </p:cTn>
                  </p:par>
                </p:childTnLst>
              </p:cTn>
              <p:nextCondLst>
                <p:cond evt="onClick" delay="0">
                  <p:tgtEl>
                    <p:spTgt spid="15"/>
                  </p:tgtEl>
                </p:cond>
              </p:nextCondLst>
            </p:seq>
            <p:seq concurrent="1" nextAc="seek">
              <p:cTn id="55" restart="whenNotActive" fill="hold" evtFilter="cancelBubble" nodeType="interactiveSeq">
                <p:stCondLst>
                  <p:cond evt="onClick" delay="0">
                    <p:tgtEl>
                      <p:spTgt spid="34"/>
                    </p:tgtEl>
                  </p:cond>
                </p:stCondLst>
                <p:endSync evt="end" delay="0">
                  <p:rtn val="all"/>
                </p:endSync>
                <p:childTnLst>
                  <p:par>
                    <p:cTn id="56" fill="hold">
                      <p:stCondLst>
                        <p:cond delay="0"/>
                      </p:stCondLst>
                      <p:childTnLst>
                        <p:par>
                          <p:cTn id="57" fill="hold">
                            <p:stCondLst>
                              <p:cond delay="0"/>
                            </p:stCondLst>
                            <p:childTnLst>
                              <p:par>
                                <p:cTn id="58" presetID="18" presetClass="entr" presetSubtype="12"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strips(downLeft)">
                                      <p:cBhvr>
                                        <p:cTn id="60" dur="500"/>
                                        <p:tgtEl>
                                          <p:spTgt spid="32"/>
                                        </p:tgtEl>
                                      </p:cBhvr>
                                    </p:animEffect>
                                  </p:childTnLst>
                                  <p:subTnLst>
                                    <p:set>
                                      <p:cBhvr override="childStyle">
                                        <p:cTn dur="1" fill="hold" display="0" masterRel="nextClick" afterEffect="1"/>
                                        <p:tgtEl>
                                          <p:spTgt spid="32"/>
                                        </p:tgtEl>
                                        <p:attrNameLst>
                                          <p:attrName>style.visibility</p:attrName>
                                        </p:attrNameLst>
                                      </p:cBhvr>
                                      <p:to>
                                        <p:strVal val="hidden"/>
                                      </p:to>
                                    </p:set>
                                  </p:subTnLst>
                                </p:cTn>
                              </p:par>
                            </p:childTnLst>
                          </p:cTn>
                        </p:par>
                      </p:childTnLst>
                    </p:cTn>
                  </p:par>
                </p:childTnLst>
              </p:cTn>
              <p:nextCondLst>
                <p:cond evt="onClick" delay="0">
                  <p:tgtEl>
                    <p:spTgt spid="34"/>
                  </p:tgtEl>
                </p:cond>
              </p:nextCondLst>
            </p:seq>
            <p:seq concurrent="1" nextAc="seek">
              <p:cTn id="61" restart="whenNotActive" fill="hold" evtFilter="cancelBubble" nodeType="interactiveSeq">
                <p:stCondLst>
                  <p:cond evt="onClick" delay="0">
                    <p:tgtEl>
                      <p:spTgt spid="2"/>
                    </p:tgtEl>
                  </p:cond>
                </p:stCondLst>
                <p:endSync evt="end" delay="0">
                  <p:rtn val="all"/>
                </p:endSync>
                <p:childTnLst>
                  <p:par>
                    <p:cTn id="62" fill="hold">
                      <p:stCondLst>
                        <p:cond delay="0"/>
                      </p:stCondLst>
                      <p:childTnLst>
                        <p:par>
                          <p:cTn id="63" fill="hold">
                            <p:stCondLst>
                              <p:cond delay="0"/>
                            </p:stCondLst>
                            <p:childTnLst>
                              <p:par>
                                <p:cTn id="64" presetID="18" presetClass="entr" presetSubtype="12" fill="hold" grpId="0" nodeType="after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strips(downLeft)">
                                      <p:cBhvr>
                                        <p:cTn id="66" dur="500"/>
                                        <p:tgtEl>
                                          <p:spTgt spid="31"/>
                                        </p:tgtEl>
                                      </p:cBhvr>
                                    </p:animEffect>
                                  </p:childTnLst>
                                  <p:subTnLst>
                                    <p:set>
                                      <p:cBhvr override="childStyle">
                                        <p:cTn dur="1" fill="hold" display="0" masterRel="nextClick" afterEffect="1"/>
                                        <p:tgtEl>
                                          <p:spTgt spid="31"/>
                                        </p:tgtEl>
                                        <p:attrNameLst>
                                          <p:attrName>style.visibility</p:attrName>
                                        </p:attrNameLst>
                                      </p:cBhvr>
                                      <p:to>
                                        <p:strVal val="hidden"/>
                                      </p:to>
                                    </p:set>
                                  </p:subTnLst>
                                </p:cTn>
                              </p:par>
                            </p:childTnLst>
                          </p:cTn>
                        </p:par>
                      </p:childTnLst>
                    </p:cTn>
                  </p:par>
                </p:childTnLst>
              </p:cTn>
              <p:nextCondLst>
                <p:cond evt="onClick" delay="0">
                  <p:tgtEl>
                    <p:spTgt spid="2"/>
                  </p:tgtEl>
                </p:cond>
              </p:nextCondLst>
            </p:seq>
            <p:seq concurrent="1" nextAc="seek">
              <p:cTn id="67" restart="whenNotActive" fill="hold" evtFilter="cancelBubble" nodeType="interactiveSeq">
                <p:stCondLst>
                  <p:cond evt="onClick" delay="0">
                    <p:tgtEl>
                      <p:spTgt spid="26"/>
                    </p:tgtEl>
                  </p:cond>
                </p:stCondLst>
                <p:endSync evt="end" delay="0">
                  <p:rtn val="all"/>
                </p:endSync>
                <p:childTnLst>
                  <p:par>
                    <p:cTn id="68" fill="hold">
                      <p:stCondLst>
                        <p:cond delay="0"/>
                      </p:stCondLst>
                      <p:childTnLst>
                        <p:par>
                          <p:cTn id="69" fill="hold">
                            <p:stCondLst>
                              <p:cond delay="0"/>
                            </p:stCondLst>
                            <p:childTnLst>
                              <p:par>
                                <p:cTn id="70" presetID="18" presetClass="entr" presetSubtype="12"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strips(downLeft)">
                                      <p:cBhvr>
                                        <p:cTn id="72" dur="500"/>
                                        <p:tgtEl>
                                          <p:spTgt spid="29"/>
                                        </p:tgtEl>
                                      </p:cBhvr>
                                    </p:animEffect>
                                  </p:childTnLst>
                                  <p:subTnLst>
                                    <p:set>
                                      <p:cBhvr override="childStyle">
                                        <p:cTn dur="1" fill="hold" display="0" masterRel="nextClick" afterEffect="1"/>
                                        <p:tgtEl>
                                          <p:spTgt spid="29"/>
                                        </p:tgtEl>
                                        <p:attrNameLst>
                                          <p:attrName>style.visibility</p:attrName>
                                        </p:attrNameLst>
                                      </p:cBhvr>
                                      <p:to>
                                        <p:strVal val="hidden"/>
                                      </p:to>
                                    </p:set>
                                  </p:subTnLst>
                                </p:cTn>
                              </p:par>
                            </p:childTnLst>
                          </p:cTn>
                        </p:par>
                      </p:childTnLst>
                    </p:cTn>
                  </p:par>
                </p:childTnLst>
              </p:cTn>
              <p:nextCondLst>
                <p:cond evt="onClick" delay="0">
                  <p:tgtEl>
                    <p:spTgt spid="26"/>
                  </p:tgtEl>
                </p:cond>
              </p:nextCondLst>
            </p:seq>
            <p:seq concurrent="1" nextAc="seek">
              <p:cTn id="73" restart="whenNotActive" fill="hold" evtFilter="cancelBubble" nodeType="interactiveSeq">
                <p:stCondLst>
                  <p:cond evt="onClick" delay="0">
                    <p:tgtEl>
                      <p:spTgt spid="21"/>
                    </p:tgtEl>
                  </p:cond>
                </p:stCondLst>
                <p:endSync evt="end" delay="0">
                  <p:rtn val="all"/>
                </p:endSync>
                <p:childTnLst>
                  <p:par>
                    <p:cTn id="74" fill="hold">
                      <p:stCondLst>
                        <p:cond delay="0"/>
                      </p:stCondLst>
                      <p:childTnLst>
                        <p:par>
                          <p:cTn id="75" fill="hold">
                            <p:stCondLst>
                              <p:cond delay="0"/>
                            </p:stCondLst>
                            <p:childTnLst>
                              <p:par>
                                <p:cTn id="76" presetID="18" presetClass="entr" presetSubtype="12" fill="hold" grpId="0" nodeType="after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strips(downLeft)">
                                      <p:cBhvr>
                                        <p:cTn id="78" dur="500"/>
                                        <p:tgtEl>
                                          <p:spTgt spid="30"/>
                                        </p:tgtEl>
                                      </p:cBhvr>
                                    </p:animEffect>
                                  </p:childTnLst>
                                  <p:subTnLst>
                                    <p:set>
                                      <p:cBhvr override="childStyle">
                                        <p:cTn dur="1" fill="hold" display="0" masterRel="nextClick" afterEffect="1"/>
                                        <p:tgtEl>
                                          <p:spTgt spid="30"/>
                                        </p:tgtEl>
                                        <p:attrNameLst>
                                          <p:attrName>style.visibility</p:attrName>
                                        </p:attrNameLst>
                                      </p:cBhvr>
                                      <p:to>
                                        <p:strVal val="hidden"/>
                                      </p:to>
                                    </p:set>
                                  </p:subTnLst>
                                </p:cTn>
                              </p:par>
                            </p:childTnLst>
                          </p:cTn>
                        </p:par>
                      </p:childTnLst>
                    </p:cTn>
                  </p:par>
                </p:childTnLst>
              </p:cTn>
              <p:nextCondLst>
                <p:cond evt="onClick" delay="0">
                  <p:tgtEl>
                    <p:spTgt spid="21"/>
                  </p:tgtEl>
                </p:cond>
              </p:nextCondLst>
            </p:seq>
            <p:audio>
              <p:cMediaNode vol="80000" showWhenStopped="0">
                <p:cTn id="79" repeatCount="indefinite" fill="hold" display="0">
                  <p:stCondLst>
                    <p:cond delay="indefinite"/>
                  </p:stCondLst>
                  <p:endCondLst>
                    <p:cond evt="onStopAudio" delay="0">
                      <p:tgtEl>
                        <p:sldTgt/>
                      </p:tgtEl>
                    </p:cond>
                  </p:endCondLst>
                </p:cTn>
                <p:tgtEl>
                  <p:spTgt spid="23"/>
                </p:tgtEl>
              </p:cMediaNode>
            </p:audio>
          </p:childTnLst>
        </p:cTn>
      </p:par>
    </p:tnLst>
    <p:bldLst>
      <p:bldP spid="29" grpId="0" animBg="1"/>
      <p:bldP spid="24" grpId="0" animBg="1"/>
      <p:bldP spid="27" grpId="0" animBg="1"/>
      <p:bldP spid="30" grpId="0" animBg="1"/>
      <p:bldP spid="31" grpId="0" animBg="1"/>
      <p:bldP spid="32" grpId="0" animBg="1"/>
      <p:bldP spid="28"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952585" y="1521279"/>
            <a:ext cx="5094320" cy="1212116"/>
          </a:xfrm>
          <a:prstGeom prst="snip2DiagRect">
            <a:avLst/>
          </a:prstGeom>
          <a:solidFill>
            <a:srgbClr val="D9D9D9">
              <a:alpha val="47000"/>
            </a:srgbClr>
          </a:solidFill>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2000" b="1" i="1" dirty="0">
                <a:solidFill>
                  <a:schemeClr val="bg1"/>
                </a:solidFill>
                <a:effectLst>
                  <a:glow rad="139700">
                    <a:schemeClr val="accent3">
                      <a:satMod val="175000"/>
                      <a:alpha val="40000"/>
                    </a:scheme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Кадетское училище</a:t>
            </a:r>
            <a:r>
              <a:rPr lang="ru-RU" sz="2000" dirty="0">
                <a:solidFill>
                  <a:schemeClr val="bg1"/>
                </a:solidFill>
                <a:effectLst>
                  <a:glow rad="139700">
                    <a:schemeClr val="accent3">
                      <a:satMod val="175000"/>
                      <a:alpha val="40000"/>
                    </a:scheme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 </a:t>
            </a:r>
            <a:r>
              <a:rPr lang="ru-RU" sz="2000" dirty="0" smtClean="0">
                <a:solidFill>
                  <a:schemeClr val="bg1"/>
                </a:solidFill>
                <a:effectLst>
                  <a:glow rad="139700">
                    <a:schemeClr val="accent3">
                      <a:satMod val="175000"/>
                      <a:alpha val="40000"/>
                    </a:scheme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 подразделение войск, </a:t>
            </a:r>
            <a:r>
              <a:rPr lang="ru-RU" sz="2000" dirty="0">
                <a:solidFill>
                  <a:schemeClr val="bg1"/>
                </a:solidFill>
                <a:effectLst>
                  <a:glow rad="139700">
                    <a:schemeClr val="accent3">
                      <a:satMod val="175000"/>
                      <a:alpha val="40000"/>
                    </a:scheme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которое занимается подготовкой и обучением </a:t>
            </a:r>
            <a:r>
              <a:rPr lang="ru-RU" sz="2000" dirty="0" smtClean="0">
                <a:solidFill>
                  <a:schemeClr val="bg1"/>
                </a:solidFill>
                <a:effectLst>
                  <a:glow rad="139700">
                    <a:schemeClr val="accent3">
                      <a:satMod val="175000"/>
                      <a:alpha val="40000"/>
                    </a:scheme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кадетов</a:t>
            </a:r>
            <a:r>
              <a:rPr lang="ru-RU" sz="2000" dirty="0">
                <a:solidFill>
                  <a:schemeClr val="bg1"/>
                </a:solidFill>
                <a:effectLst>
                  <a:glow rad="139700">
                    <a:schemeClr val="accent3">
                      <a:satMod val="175000"/>
                      <a:alpha val="40000"/>
                    </a:schemeClr>
                  </a:glow>
                  <a:outerShdw blurRad="50800" dist="38100" dir="2700000" algn="tl" rotWithShape="0">
                    <a:prstClr val="black">
                      <a:alpha val="40000"/>
                    </a:prstClr>
                  </a:outerShdw>
                </a:effectLst>
                <a:latin typeface="Times New Roman" panose="02020603050405020304" pitchFamily="18" charset="0"/>
                <a:cs typeface="Times New Roman" panose="02020603050405020304" pitchFamily="18" charset="0"/>
              </a:rPr>
              <a:t>.</a:t>
            </a:r>
          </a:p>
        </p:txBody>
      </p:sp>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05952" y="3014398"/>
            <a:ext cx="2122381" cy="2510256"/>
          </a:xfrm>
          <a:prstGeom prst="rect">
            <a:avLst/>
          </a:prstGeom>
          <a:ln>
            <a:noFill/>
          </a:ln>
          <a:effectLst>
            <a:outerShdw blurRad="292100" dist="139700" dir="2700000" algn="tl" rotWithShape="0">
              <a:srgbClr val="333333">
                <a:alpha val="65000"/>
              </a:srgbClr>
            </a:outerShdw>
          </a:effectLst>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23749" y="3208893"/>
            <a:ext cx="1882051" cy="2381158"/>
          </a:xfrm>
          <a:prstGeom prst="rect">
            <a:avLst/>
          </a:prstGeom>
          <a:ln>
            <a:noFill/>
          </a:ln>
          <a:effectLst>
            <a:outerShdw blurRad="292100" dist="139700" dir="2700000" algn="tl" rotWithShape="0">
              <a:srgbClr val="333333">
                <a:alpha val="65000"/>
              </a:srgbClr>
            </a:outerShdw>
          </a:effectLst>
        </p:spPr>
      </p:pic>
      <p:pic>
        <p:nvPicPr>
          <p:cNvPr id="9" name="Рисунок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1613" y="1711431"/>
            <a:ext cx="1780771" cy="2386083"/>
          </a:xfrm>
          <a:prstGeom prst="rect">
            <a:avLst/>
          </a:prstGeom>
          <a:ln>
            <a:noFill/>
          </a:ln>
          <a:effectLst>
            <a:outerShdw blurRad="292100" dist="139700" dir="2700000" algn="tl" rotWithShape="0">
              <a:srgbClr val="333333">
                <a:alpha val="65000"/>
              </a:srgbClr>
            </a:outerShdw>
          </a:effectLst>
        </p:spPr>
      </p:pic>
      <p:sp>
        <p:nvSpPr>
          <p:cNvPr id="10" name="TextBox 9"/>
          <p:cNvSpPr txBox="1"/>
          <p:nvPr/>
        </p:nvSpPr>
        <p:spPr>
          <a:xfrm>
            <a:off x="127712" y="3786106"/>
            <a:ext cx="3925321" cy="2776895"/>
          </a:xfrm>
          <a:prstGeom prst="snip1Rect">
            <a:avLst/>
          </a:prstGeom>
          <a:gradFill>
            <a:gsLst>
              <a:gs pos="39168">
                <a:schemeClr val="accent5">
                  <a:lumMod val="20000"/>
                  <a:lumOff val="80000"/>
                  <a:alpha val="82000"/>
                </a:schemeClr>
              </a:gs>
              <a:gs pos="100000">
                <a:schemeClr val="accent1">
                  <a:lumMod val="60000"/>
                  <a:lumOff val="40000"/>
                  <a:alpha val="8000"/>
                </a:schemeClr>
              </a:gs>
            </a:gsLst>
            <a:lin ang="5400000" scaled="1"/>
          </a:gradFill>
          <a:ln>
            <a:solidFill>
              <a:schemeClr val="accent5">
                <a:lumMod val="60000"/>
                <a:lumOff val="40000"/>
              </a:schemeClr>
            </a:solidFill>
          </a:ln>
          <a:effectLst>
            <a:outerShdw blurRad="50800" dist="38100" dir="2700000" algn="tl" rotWithShape="0">
              <a:prstClr val="black">
                <a:alpha val="40000"/>
              </a:prstClr>
            </a:outerShdw>
          </a:effectLst>
        </p:spPr>
        <p:txBody>
          <a:bodyPr wrap="square" rtlCol="0">
            <a:spAutoFit/>
          </a:bodyPr>
          <a:lstStyle/>
          <a:p>
            <a:pPr indent="457200" algn="just" fontAlgn="base"/>
            <a:r>
              <a:rPr lang="ru-RU" sz="1600" b="1" dirty="0" smtClean="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Разведкорпус</a:t>
            </a:r>
            <a:r>
              <a:rPr lang="en-US" sz="1600" dirty="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1600" dirty="0" smtClean="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ru-RU" sz="1600" dirty="0" smtClean="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малочисленный </a:t>
            </a:r>
            <a:r>
              <a:rPr lang="ru-RU" sz="1600" dirty="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род войск, чьей задачей является поиск способа победы над </a:t>
            </a:r>
            <a:r>
              <a:rPr lang="ru-RU" sz="1600" dirty="0" smtClean="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титанами. Их </a:t>
            </a:r>
            <a:r>
              <a:rPr lang="ru-RU" sz="1600" dirty="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эмблема известна как «Крылья Свободы</a:t>
            </a:r>
            <a:r>
              <a:rPr lang="ru-RU" sz="1600" dirty="0" smtClean="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  </a:t>
            </a:r>
            <a:r>
              <a:rPr lang="ru-RU" sz="1600" dirty="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они надеются, что когда-нибудь их усилия изменят мир к лучшему и вернут человечеству утраченные территории.</a:t>
            </a:r>
          </a:p>
          <a:p>
            <a:pPr indent="457200" algn="just" fontAlgn="base"/>
            <a:r>
              <a:rPr lang="ru-RU" sz="1600" i="1" dirty="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en-US" sz="1600" i="1" dirty="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 the Glory of Humanity» — «</a:t>
            </a:r>
            <a:r>
              <a:rPr lang="ru-RU" sz="1600" i="1" dirty="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 славу Человечества</a:t>
            </a:r>
            <a:r>
              <a:rPr lang="ru-RU" sz="1600" i="1" dirty="0" smtClean="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sz="1600" dirty="0">
              <a:solidFill>
                <a:schemeClr val="bg1"/>
              </a:solidFill>
              <a:effectLst>
                <a:glow rad="63500">
                  <a:schemeClr val="accent5">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TextBox 10"/>
          <p:cNvSpPr txBox="1"/>
          <p:nvPr/>
        </p:nvSpPr>
        <p:spPr>
          <a:xfrm>
            <a:off x="4278901" y="4900471"/>
            <a:ext cx="3891929" cy="1706285"/>
          </a:xfrm>
          <a:prstGeom prst="snip1Rect">
            <a:avLst/>
          </a:prstGeom>
          <a:gradFill>
            <a:gsLst>
              <a:gs pos="39168">
                <a:schemeClr val="accent6">
                  <a:lumMod val="20000"/>
                  <a:lumOff val="80000"/>
                  <a:alpha val="71000"/>
                </a:schemeClr>
              </a:gs>
              <a:gs pos="69000">
                <a:schemeClr val="accent6">
                  <a:alpha val="33000"/>
                </a:schemeClr>
              </a:gs>
            </a:gsLst>
            <a:lin ang="5400000" scaled="1"/>
          </a:gradFill>
          <a:ln>
            <a:solidFill>
              <a:schemeClr val="accent6">
                <a:lumMod val="60000"/>
                <a:lumOff val="40000"/>
              </a:schemeClr>
            </a:solidFill>
          </a:ln>
          <a:effectLst>
            <a:outerShdw blurRad="50800" dist="38100" dir="2700000" algn="tl" rotWithShape="0">
              <a:prstClr val="black">
                <a:alpha val="40000"/>
              </a:prstClr>
            </a:outerShdw>
          </a:effectLst>
        </p:spPr>
        <p:txBody>
          <a:bodyPr wrap="square" rtlCol="0">
            <a:spAutoFit/>
          </a:bodyPr>
          <a:lstStyle/>
          <a:p>
            <a:pPr indent="457200" algn="just"/>
            <a:r>
              <a:rPr lang="ru-RU" sz="1600" b="1" dirty="0">
                <a:solidFill>
                  <a:schemeClr val="bg1"/>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Военная Полиция</a:t>
            </a:r>
            <a:r>
              <a:rPr lang="ru-RU" sz="1600" dirty="0">
                <a:solidFill>
                  <a:schemeClr val="bg1"/>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1600" dirty="0" smtClean="0">
                <a:solidFill>
                  <a:schemeClr val="bg1"/>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1600" dirty="0">
                <a:solidFill>
                  <a:schemeClr val="bg1"/>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1600" dirty="0" smtClean="0">
                <a:solidFill>
                  <a:schemeClr val="bg1"/>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престижный </a:t>
            </a:r>
            <a:r>
              <a:rPr lang="ru-RU" sz="1600" dirty="0">
                <a:solidFill>
                  <a:schemeClr val="bg1"/>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род </a:t>
            </a:r>
            <a:r>
              <a:rPr lang="ru-RU" sz="1600" dirty="0" smtClean="0">
                <a:solidFill>
                  <a:schemeClr val="bg1"/>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войск, их </a:t>
            </a:r>
            <a:r>
              <a:rPr lang="ru-RU" sz="1600" dirty="0">
                <a:solidFill>
                  <a:schemeClr val="bg1"/>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работа позволяет им жить во внутренних стенах, в безопасности. У военной полиции очень много ресурсов, а её власть </a:t>
            </a:r>
            <a:r>
              <a:rPr lang="ru-RU" sz="1600" dirty="0" smtClean="0">
                <a:solidFill>
                  <a:schemeClr val="bg1"/>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больше, </a:t>
            </a:r>
            <a:r>
              <a:rPr lang="ru-RU" sz="1600" dirty="0">
                <a:solidFill>
                  <a:schemeClr val="bg1"/>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чем у Гарнизона и Разведкорпуса. </a:t>
            </a:r>
          </a:p>
        </p:txBody>
      </p:sp>
      <p:sp>
        <p:nvSpPr>
          <p:cNvPr id="12" name="TextBox 11"/>
          <p:cNvSpPr txBox="1"/>
          <p:nvPr/>
        </p:nvSpPr>
        <p:spPr>
          <a:xfrm>
            <a:off x="8385591" y="4097514"/>
            <a:ext cx="3640418" cy="2509242"/>
          </a:xfrm>
          <a:prstGeom prst="snip1Rect">
            <a:avLst/>
          </a:prstGeom>
          <a:gradFill>
            <a:gsLst>
              <a:gs pos="39168">
                <a:srgbClr val="C07876">
                  <a:alpha val="35000"/>
                </a:srgbClr>
              </a:gs>
              <a:gs pos="70000">
                <a:srgbClr val="693230">
                  <a:alpha val="35000"/>
                </a:srgbClr>
              </a:gs>
            </a:gsLst>
            <a:lin ang="5400000" scaled="1"/>
          </a:gradFill>
          <a:ln>
            <a:solidFill>
              <a:srgbClr val="C07876"/>
            </a:solidFill>
          </a:ln>
        </p:spPr>
        <p:txBody>
          <a:bodyPr wrap="square" rtlCol="0">
            <a:spAutoFit/>
          </a:bodyPr>
          <a:lstStyle/>
          <a:p>
            <a:pPr indent="457200" algn="just"/>
            <a:r>
              <a:rPr lang="ru-RU" sz="1600" b="1" dirty="0">
                <a:solidFill>
                  <a:schemeClr val="bg1"/>
                </a:solidFill>
                <a:effectLst>
                  <a:outerShdw blurRad="50800" dist="38100" dir="2700000" algn="tl" rotWithShape="0">
                    <a:srgbClr val="CC0066"/>
                  </a:outerShdw>
                </a:effectLst>
                <a:latin typeface="Times New Roman" panose="02020603050405020304" pitchFamily="18" charset="0"/>
                <a:cs typeface="Times New Roman" panose="02020603050405020304" pitchFamily="18" charset="0"/>
              </a:rPr>
              <a:t>Гарнизон</a:t>
            </a:r>
            <a:r>
              <a:rPr lang="ru-RU" sz="1600" dirty="0">
                <a:solidFill>
                  <a:schemeClr val="bg1"/>
                </a:solidFill>
                <a:effectLst>
                  <a:outerShdw blurRad="50800" dist="38100" dir="2700000" algn="tl" rotWithShape="0">
                    <a:srgbClr val="CC0066"/>
                  </a:outerShdw>
                </a:effectLst>
                <a:latin typeface="Times New Roman" panose="02020603050405020304" pitchFamily="18" charset="0"/>
                <a:cs typeface="Times New Roman" panose="02020603050405020304" pitchFamily="18" charset="0"/>
              </a:rPr>
              <a:t> </a:t>
            </a:r>
            <a:r>
              <a:rPr lang="en-US" sz="1600" dirty="0" smtClean="0">
                <a:solidFill>
                  <a:schemeClr val="bg1"/>
                </a:solidFill>
                <a:effectLst>
                  <a:outerShdw blurRad="50800" dist="38100" dir="2700000" algn="tl" rotWithShape="0">
                    <a:srgbClr val="CC0066"/>
                  </a:outerShdw>
                </a:effectLst>
                <a:latin typeface="Times New Roman" panose="02020603050405020304" pitchFamily="18" charset="0"/>
                <a:cs typeface="Times New Roman" panose="02020603050405020304" pitchFamily="18" charset="0"/>
              </a:rPr>
              <a:t>–</a:t>
            </a:r>
            <a:r>
              <a:rPr lang="ru-RU" sz="1600" dirty="0" smtClean="0">
                <a:solidFill>
                  <a:schemeClr val="bg1"/>
                </a:solidFill>
                <a:effectLst>
                  <a:outerShdw blurRad="50800" dist="38100" dir="2700000" algn="tl" rotWithShape="0">
                    <a:srgbClr val="CC0066"/>
                  </a:outerShdw>
                </a:effectLst>
                <a:latin typeface="Times New Roman" panose="02020603050405020304" pitchFamily="18" charset="0"/>
                <a:cs typeface="Times New Roman" panose="02020603050405020304" pitchFamily="18" charset="0"/>
              </a:rPr>
              <a:t> многочисленный</a:t>
            </a:r>
            <a:r>
              <a:rPr lang="ru-RU" sz="1600" dirty="0">
                <a:solidFill>
                  <a:schemeClr val="bg1"/>
                </a:solidFill>
                <a:effectLst>
                  <a:outerShdw blurRad="50800" dist="38100" dir="2700000" algn="tl" rotWithShape="0">
                    <a:srgbClr val="CC0066"/>
                  </a:outerShdw>
                </a:effectLst>
                <a:latin typeface="Times New Roman" panose="02020603050405020304" pitchFamily="18" charset="0"/>
                <a:cs typeface="Times New Roman" panose="02020603050405020304" pitchFamily="18" charset="0"/>
              </a:rPr>
              <a:t>, но при этом и наименее квалифицированный (за исключением элитных отрядов) род войск. В связи с высоким уровнем смертности Разведкорпуса и высоким конкурсом набора в Военную полицию, люди чаще всего предпочитают именно его.</a:t>
            </a:r>
          </a:p>
        </p:txBody>
      </p:sp>
      <p:pic>
        <p:nvPicPr>
          <p:cNvPr id="30" name="Рисунок 2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348363" y="881266"/>
            <a:ext cx="1615804" cy="2023207"/>
          </a:xfrm>
          <a:prstGeom prst="rect">
            <a:avLst/>
          </a:prstGeom>
          <a:ln>
            <a:noFill/>
          </a:ln>
          <a:effectLst>
            <a:outerShdw blurRad="292100" dist="139700" dir="2700000" algn="tl" rotWithShape="0">
              <a:srgbClr val="333333">
                <a:alpha val="65000"/>
              </a:srgbClr>
            </a:outerShdw>
          </a:effectLst>
        </p:spPr>
      </p:pic>
      <p:pic>
        <p:nvPicPr>
          <p:cNvPr id="6" name="Shingeki no Kyojin OST — 7. Vogel im Kafig (www.lightaudio.ru)">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90827" y="6251593"/>
            <a:ext cx="376237" cy="376237"/>
          </a:xfrm>
          <a:prstGeom prst="rect">
            <a:avLst/>
          </a:prstGeom>
        </p:spPr>
      </p:pic>
      <p:sp>
        <p:nvSpPr>
          <p:cNvPr id="18" name="Заголовок 1"/>
          <p:cNvSpPr>
            <a:spLocks noGrp="1"/>
          </p:cNvSpPr>
          <p:nvPr>
            <p:ph type="title"/>
          </p:nvPr>
        </p:nvSpPr>
        <p:spPr>
          <a:xfrm>
            <a:off x="344703" y="148281"/>
            <a:ext cx="4243466" cy="614148"/>
          </a:xfrm>
          <a:noFill/>
          <a:ln>
            <a:noFill/>
          </a:ln>
        </p:spPr>
        <p:txBody>
          <a:bodyPr>
            <a:prstTxWarp prst="textWave1">
              <a:avLst/>
            </a:prstTxWarp>
          </a:bodyPr>
          <a:lstStyle/>
          <a:p>
            <a:pPr>
              <a:lnSpc>
                <a:spcPct val="50000"/>
              </a:lnSpc>
            </a:pPr>
            <a:r>
              <a:rPr lang="ru-RU" b="1" dirty="0" smtClean="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9" action="ppaction://hlinksldjump"/>
              </a:rPr>
              <a:t>Атака титанов</a:t>
            </a:r>
            <a:endParaRPr lang="ru-RU" b="1" dirty="0">
              <a:ln w="10160">
                <a:solidFill>
                  <a:schemeClr val="accent2">
                    <a:lumMod val="50000"/>
                  </a:schemeClr>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hlinkClick r:id="rId9" action="ppaction://hlinksldjump"/>
            </a:endParaRPr>
          </a:p>
        </p:txBody>
      </p:sp>
      <p:sp>
        <p:nvSpPr>
          <p:cNvPr id="19" name="Скругленный прямоугольник 18">
            <a:hlinkClick r:id="rId10" action="ppaction://hlinksldjump"/>
          </p:cNvPr>
          <p:cNvSpPr/>
          <p:nvPr/>
        </p:nvSpPr>
        <p:spPr>
          <a:xfrm>
            <a:off x="1320720" y="1056891"/>
            <a:ext cx="1884757" cy="424588"/>
          </a:xfrm>
          <a:prstGeom prst="roundRect">
            <a:avLst/>
          </a:prstGeom>
          <a:solidFill>
            <a:srgbClr val="E0B291">
              <a:alpha val="52549"/>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Аннотация</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Скругленный прямоугольник 19">
            <a:hlinkClick r:id="rId11" action="ppaction://hlinksldjump"/>
          </p:cNvPr>
          <p:cNvSpPr/>
          <p:nvPr/>
        </p:nvSpPr>
        <p:spPr>
          <a:xfrm>
            <a:off x="3031819" y="885847"/>
            <a:ext cx="2484780" cy="472214"/>
          </a:xfrm>
          <a:prstGeom prst="roundRect">
            <a:avLst/>
          </a:prstGeom>
          <a:solidFill>
            <a:srgbClr val="CEB595">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Прародительница</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 name="Скругленный прямоугольник 20">
            <a:hlinkClick r:id="rId12" action="ppaction://hlinksldjump"/>
          </p:cNvPr>
          <p:cNvSpPr/>
          <p:nvPr/>
        </p:nvSpPr>
        <p:spPr>
          <a:xfrm>
            <a:off x="5289730" y="661750"/>
            <a:ext cx="2500806" cy="449705"/>
          </a:xfrm>
          <a:prstGeom prst="roundRect">
            <a:avLst/>
          </a:prstGeom>
          <a:solidFill>
            <a:srgbClr val="D9B892">
              <a:alpha val="85098"/>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Разумные титаны</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2" name="Скругленный прямоугольник 21">
            <a:hlinkClick r:id="rId13" action="ppaction://hlinksldjump"/>
          </p:cNvPr>
          <p:cNvSpPr/>
          <p:nvPr/>
        </p:nvSpPr>
        <p:spPr>
          <a:xfrm>
            <a:off x="7619223" y="449456"/>
            <a:ext cx="1735687" cy="424588"/>
          </a:xfrm>
          <a:prstGeom prst="roundRect">
            <a:avLst/>
          </a:prstGeom>
          <a:solidFill>
            <a:srgbClr val="CEB98E">
              <a:alpha val="6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Разделение</a:t>
            </a:r>
            <a:endParaRPr 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3" name="Скругленный прямоугольник 22">
            <a:hlinkClick r:id="rId14" action="ppaction://hlinksldjump"/>
          </p:cNvPr>
          <p:cNvSpPr/>
          <p:nvPr/>
        </p:nvSpPr>
        <p:spPr>
          <a:xfrm>
            <a:off x="9193658" y="226322"/>
            <a:ext cx="1706494" cy="435428"/>
          </a:xfrm>
          <a:prstGeom prst="roundRect">
            <a:avLst/>
          </a:prstGeom>
          <a:solidFill>
            <a:srgbClr val="D5B37E">
              <a:alpha val="85098"/>
            </a:srgbClr>
          </a:solidFill>
          <a:ln>
            <a:solidFill>
              <a:schemeClr val="bg1">
                <a:alpha val="89804"/>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Персонажи</a:t>
            </a:r>
          </a:p>
        </p:txBody>
      </p:sp>
      <p:sp>
        <p:nvSpPr>
          <p:cNvPr id="26" name="Скругленный прямоугольник 25">
            <a:hlinkClick r:id="rId15" action="ppaction://hlinksldjump"/>
          </p:cNvPr>
          <p:cNvSpPr/>
          <p:nvPr/>
        </p:nvSpPr>
        <p:spPr>
          <a:xfrm>
            <a:off x="10747468" y="0"/>
            <a:ext cx="1444532" cy="419725"/>
          </a:xfrm>
          <a:prstGeom prst="roundRect">
            <a:avLst/>
          </a:prstGeom>
          <a:solidFill>
            <a:srgbClr val="CCA57A">
              <a:alpha val="8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effectLst>
                  <a:outerShdw blurRad="38100" dist="38100" dir="2700000" algn="tl">
                    <a:srgbClr val="000000">
                      <a:alpha val="43137"/>
                    </a:srgbClr>
                  </a:outerShdw>
                  <a:reflection blurRad="6350" stA="55000" endA="300" endPos="45500" dir="5400000" sy="-100000" algn="bl" rotWithShape="0"/>
                </a:effectLst>
                <a:latin typeface="Times New Roman" panose="02020603050405020304" pitchFamily="18" charset="0"/>
                <a:cs typeface="Times New Roman" panose="02020603050405020304" pitchFamily="18" charset="0"/>
              </a:rPr>
              <a:t>Войска</a:t>
            </a:r>
          </a:p>
        </p:txBody>
      </p:sp>
    </p:spTree>
    <p:extLst>
      <p:ext uri="{BB962C8B-B14F-4D97-AF65-F5344CB8AC3E}">
        <p14:creationId xmlns:p14="http://schemas.microsoft.com/office/powerpoint/2010/main" val="1646745199"/>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570" fill="hold"/>
                                        <p:tgtEl>
                                          <p:spTgt spid="6"/>
                                        </p:tgtEl>
                                      </p:cBhvr>
                                    </p:cmd>
                                  </p:childTnLst>
                                </p:cTn>
                              </p:par>
                              <p:par>
                                <p:cTn id="7" presetID="22" presetClass="entr" presetSubtype="4" fill="hold" nodeType="withEffect">
                                  <p:stCondLst>
                                    <p:cond delay="0"/>
                                  </p:stCondLst>
                                  <p:childTnLst>
                                    <p:set>
                                      <p:cBhvr>
                                        <p:cTn id="8" dur="1" fill="hold">
                                          <p:stCondLst>
                                            <p:cond delay="0"/>
                                          </p:stCondLst>
                                        </p:cTn>
                                        <p:tgtEl>
                                          <p:spTgt spid="30"/>
                                        </p:tgtEl>
                                        <p:attrNameLst>
                                          <p:attrName>style.visibility</p:attrName>
                                        </p:attrNameLst>
                                      </p:cBhvr>
                                      <p:to>
                                        <p:strVal val="visible"/>
                                      </p:to>
                                    </p:set>
                                    <p:animEffect transition="in" filter="wipe(down)">
                                      <p:cBhvr>
                                        <p:cTn id="9" dur="500"/>
                                        <p:tgtEl>
                                          <p:spTgt spid="30"/>
                                        </p:tgtEl>
                                      </p:cBhvr>
                                    </p:animEffect>
                                  </p:childTnLst>
                                </p:cTn>
                              </p:par>
                              <p:par>
                                <p:cTn id="10" presetID="22" presetClass="entr" presetSubtype="4"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par>
                                <p:cTn id="13" presetID="2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par>
                                <p:cTn id="16" presetID="22" presetClass="entr" presetSubtype="4"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19" repeatCount="indefinite" fill="remove" display="0">
                  <p:stCondLst>
                    <p:cond delay="indefinite"/>
                  </p:stCondLst>
                  <p:endCondLst>
                    <p:cond evt="onStopAudio" delay="0">
                      <p:tgtEl>
                        <p:sldTgt/>
                      </p:tgtEl>
                    </p:cond>
                  </p:endCondLst>
                </p:cTn>
                <p:tgtEl>
                  <p:spTgt spid="6"/>
                </p:tgtEl>
              </p:cMediaNode>
            </p:audio>
            <p:seq concurrent="1" nextAc="seek">
              <p:cTn id="20" restart="whenNotActive" fill="hold" evtFilter="cancelBubble" nodeType="interactiveSeq">
                <p:stCondLst>
                  <p:cond evt="onClick" delay="0">
                    <p:tgtEl>
                      <p:spTgt spid="30"/>
                    </p:tgtEl>
                  </p:cond>
                </p:stCondLst>
                <p:endSync evt="end" delay="0">
                  <p:rtn val="all"/>
                </p:endSync>
                <p:childTnLst>
                  <p:par>
                    <p:cTn id="21" fill="hold">
                      <p:stCondLst>
                        <p:cond delay="0"/>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inVertical)">
                                      <p:cBhvr>
                                        <p:cTn id="25" dur="1000"/>
                                        <p:tgtEl>
                                          <p:spTgt spid="4"/>
                                        </p:tgtEl>
                                      </p:cBhvr>
                                    </p:animEffect>
                                  </p:childTnLst>
                                </p:cTn>
                              </p:par>
                            </p:childTnLst>
                          </p:cTn>
                        </p:par>
                      </p:childTnLst>
                    </p:cTn>
                  </p:par>
                </p:childTnLst>
              </p:cTn>
              <p:nextCondLst>
                <p:cond evt="onClick" delay="0">
                  <p:tgtEl>
                    <p:spTgt spid="30"/>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1000"/>
                                        <p:tgtEl>
                                          <p:spTgt spid="10"/>
                                        </p:tgtEl>
                                      </p:cBhvr>
                                    </p:animEffect>
                                  </p:childTnLst>
                                </p:cTn>
                              </p:par>
                            </p:childTnLst>
                          </p:cTn>
                        </p:par>
                      </p:childTnLst>
                    </p:cTn>
                  </p:par>
                </p:childTnLst>
              </p:cTn>
              <p:nextCondLst>
                <p:cond evt="onClick" delay="0">
                  <p:tgtEl>
                    <p:spTgt spid="9"/>
                  </p:tgtEl>
                </p:cond>
              </p:nextCondLst>
            </p:seq>
            <p:seq concurrent="1" nextAc="seek">
              <p:cTn id="32" restart="whenNotActive" fill="hold" evtFilter="cancelBubble" nodeType="interactiveSeq">
                <p:stCondLst>
                  <p:cond evt="onClick" delay="0">
                    <p:tgtEl>
                      <p:spTgt spid="7"/>
                    </p:tgtEl>
                  </p:cond>
                </p:stCondLst>
                <p:endSync evt="end" delay="0">
                  <p:rtn val="all"/>
                </p:endSync>
                <p:childTnLst>
                  <p:par>
                    <p:cTn id="33" fill="hold">
                      <p:stCondLst>
                        <p:cond delay="0"/>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1000"/>
                                        <p:tgtEl>
                                          <p:spTgt spid="11"/>
                                        </p:tgtEl>
                                      </p:cBhvr>
                                    </p:animEffect>
                                  </p:childTnLst>
                                </p:cTn>
                              </p:par>
                            </p:childTnLst>
                          </p:cTn>
                        </p:par>
                      </p:childTnLst>
                    </p:cTn>
                  </p:par>
                </p:childTnLst>
              </p:cTn>
              <p:nextCondLst>
                <p:cond evt="onClick" delay="0">
                  <p:tgtEl>
                    <p:spTgt spid="7"/>
                  </p:tgtEl>
                </p:cond>
              </p:nextCondLst>
            </p:seq>
            <p:seq concurrent="1" nextAc="seek">
              <p:cTn id="38" restart="whenNotActive" fill="hold" evtFilter="cancelBubble" nodeType="interactiveSeq">
                <p:stCondLst>
                  <p:cond evt="onClick" delay="0">
                    <p:tgtEl>
                      <p:spTgt spid="8"/>
                    </p:tgtEl>
                  </p:cond>
                </p:stCondLst>
                <p:endSync evt="end" delay="0">
                  <p:rtn val="all"/>
                </p:endSync>
                <p:childTnLst>
                  <p:par>
                    <p:cTn id="39" fill="hold">
                      <p:stCondLst>
                        <p:cond delay="0"/>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inVertical)">
                                      <p:cBhvr>
                                        <p:cTn id="43" dur="1000"/>
                                        <p:tgtEl>
                                          <p:spTgt spid="12"/>
                                        </p:tgtEl>
                                      </p:cBhvr>
                                    </p:animEffect>
                                  </p:childTnLst>
                                </p:cTn>
                              </p:par>
                            </p:childTnLst>
                          </p:cTn>
                        </p:par>
                      </p:childTnLst>
                    </p:cTn>
                  </p:par>
                </p:childTnLst>
              </p:cTn>
              <p:nextCondLst>
                <p:cond evt="onClick" delay="0">
                  <p:tgtEl>
                    <p:spTgt spid="8"/>
                  </p:tgtEl>
                </p:cond>
              </p:nextCondLst>
            </p:seq>
          </p:childTnLst>
        </p:cTn>
      </p:par>
    </p:tnLst>
    <p:bldLst>
      <p:bldP spid="4" grpId="0" animBg="1"/>
      <p:bldP spid="10" grpId="0" animBg="1"/>
      <p:bldP spid="11" grpId="0" animBg="1"/>
      <p:bldP spid="12" grpId="0" animBg="1"/>
    </p:bldLst>
  </p:timing>
</p:sld>
</file>

<file path=ppt/theme/theme1.xml><?xml version="1.0" encoding="utf-8"?>
<a:theme xmlns:a="http://schemas.openxmlformats.org/drawingml/2006/main" name="Тема Office">
  <a:themeElements>
    <a:clrScheme name="Другая 7">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FFFFFF"/>
      </a:hlink>
      <a:folHlink>
        <a:srgbClr val="FFFFFF"/>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2572</TotalTime>
  <Words>969</Words>
  <Application>Microsoft Office PowerPoint</Application>
  <PresentationFormat>Широкоэкранный</PresentationFormat>
  <Paragraphs>167</Paragraphs>
  <Slides>8</Slides>
  <Notes>1</Notes>
  <HiddenSlides>0</HiddenSlides>
  <MMClips>8</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8</vt:i4>
      </vt:variant>
    </vt:vector>
  </HeadingPairs>
  <TitlesOfParts>
    <vt:vector size="14" baseType="lpstr">
      <vt:lpstr>游ゴシック</vt:lpstr>
      <vt:lpstr>Arial</vt:lpstr>
      <vt:lpstr>Calibri</vt:lpstr>
      <vt:lpstr>Calibri Light</vt:lpstr>
      <vt:lpstr>Times New Roman</vt:lpstr>
      <vt:lpstr>Тема Office</vt:lpstr>
      <vt:lpstr>Презентация PowerPoint</vt:lpstr>
      <vt:lpstr>Атака титанов</vt:lpstr>
      <vt:lpstr>Атака титанов</vt:lpstr>
      <vt:lpstr>Атака титанов</vt:lpstr>
      <vt:lpstr>Атака титанов</vt:lpstr>
      <vt:lpstr>Атака титанов</vt:lpstr>
      <vt:lpstr>Атака титанов</vt:lpstr>
      <vt:lpstr>Атака титанов</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Иксанова Элла Борисовна</cp:lastModifiedBy>
  <cp:revision>235</cp:revision>
  <dcterms:created xsi:type="dcterms:W3CDTF">2022-01-31T08:23:50Z</dcterms:created>
  <dcterms:modified xsi:type="dcterms:W3CDTF">2022-04-15T10:42:42Z</dcterms:modified>
</cp:coreProperties>
</file>