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3" r:id="rId4"/>
    <p:sldId id="257" r:id="rId5"/>
    <p:sldId id="261" r:id="rId6"/>
    <p:sldId id="258" r:id="rId7"/>
    <p:sldId id="262" r:id="rId8"/>
    <p:sldId id="259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B9FF"/>
    <a:srgbClr val="B000EE"/>
    <a:srgbClr val="CCCCFF"/>
    <a:srgbClr val="EED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8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4F923F-65B3-4AC4-8F76-A125CC2FF16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BAC270-9B64-470F-A22C-640454E0EB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36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536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91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428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433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370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404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251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349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5446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869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97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D089E-C9D3-4EA6-98A7-B7259129A678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3679B-4445-47C4-8B60-D57B692CC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81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microsoft.com/office/2007/relationships/hdphoto" Target="../media/hdphoto2.wdp"/><Relationship Id="rId12" Type="http://schemas.openxmlformats.org/officeDocument/2006/relationships/slide" Target="slide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openxmlformats.org/officeDocument/2006/relationships/image" Target="../media/image1.jpg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openxmlformats.org/officeDocument/2006/relationships/image" Target="../media/image1.jp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7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microsoft.com/office/2007/relationships/hdphoto" Target="../media/hdphoto5.wdp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9.png"/><Relationship Id="rId5" Type="http://schemas.microsoft.com/office/2007/relationships/hdphoto" Target="../media/hdphoto4.wdp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gif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1.gif"/><Relationship Id="rId5" Type="http://schemas.openxmlformats.org/officeDocument/2006/relationships/image" Target="../media/image7.png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1rre.ru/wp-content/uploads/2020/10/619x422_0_c596c190e526922f8202debc5c713d91-619x422_0x0a330c9a_16085816991550499206.jpeg" TargetMode="External"/><Relationship Id="rId2" Type="http://schemas.openxmlformats.org/officeDocument/2006/relationships/hyperlink" Target="https://newokruga.ru/wp-content/uploads/sites/13/2018/10/yakubovich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e01.alicdn.com/kf/HTB19dzpO3HqK1RjSZFkq6x.WFXah/LIFE-MAGIC-BOX.jpg" TargetMode="External"/><Relationship Id="rId4" Type="http://schemas.openxmlformats.org/officeDocument/2006/relationships/hyperlink" Target="https://avatars.mds.yandex.net/i?id=2326e4171ce841dc608be3fc6a752258-5476823-images-thumbs&amp;n=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ds03.infourok.ru/uploads/ex/0a76/0001f2bd-6c34d452/img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06" b="95833" l="0" r="100000">
                        <a14:foregroundMark x1="13828" y1="78472" x2="13828" y2="78472"/>
                        <a14:foregroundMark x1="13672" y1="76389" x2="13672" y2="76389"/>
                        <a14:foregroundMark x1="21172" y1="77083" x2="21172" y2="77083"/>
                        <a14:foregroundMark x1="28281" y1="77083" x2="28281" y2="77083"/>
                        <a14:foregroundMark x1="35391" y1="79167" x2="35391" y2="79167"/>
                        <a14:foregroundMark x1="70156" y1="77778" x2="70156" y2="77778"/>
                        <a14:foregroundMark x1="75938" y1="77778" x2="75938" y2="77778"/>
                        <a14:foregroundMark x1="16328" y1="69583" x2="16328" y2="69583"/>
                        <a14:foregroundMark x1="19219" y1="69861" x2="26719" y2="70556"/>
                        <a14:foregroundMark x1="84063" y1="78750" x2="84063" y2="78750"/>
                        <a14:foregroundMark x1="68438" y1="41250" x2="68438" y2="41250"/>
                        <a14:foregroundMark x1="71172" y1="34722" x2="74844" y2="41250"/>
                        <a14:foregroundMark x1="31328" y1="75000" x2="32891" y2="77083"/>
                        <a14:foregroundMark x1="16719" y1="73333" x2="16719" y2="79167"/>
                        <a14:foregroundMark x1="10391" y1="77083" x2="10781" y2="78750"/>
                        <a14:foregroundMark x1="10938" y1="77778" x2="20000" y2="82222"/>
                        <a14:foregroundMark x1="8438" y1="74306" x2="8281" y2="80833"/>
                        <a14:foregroundMark x1="12109" y1="81250" x2="33281" y2="82222"/>
                        <a14:foregroundMark x1="8047" y1="81528" x2="20781" y2="83611"/>
                        <a14:foregroundMark x1="69609" y1="68611" x2="84453" y2="68889"/>
                        <a14:foregroundMark x1="68828" y1="84306" x2="81719" y2="83611"/>
                        <a14:foregroundMark x1="83828" y1="82500" x2="87656" y2="82500"/>
                        <a14:foregroundMark x1="85000" y1="77500" x2="85781" y2="686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667062"/>
            <a:ext cx="7077075" cy="3980855"/>
          </a:xfrm>
          <a:prstGeom prst="rect">
            <a:avLst/>
          </a:prstGeom>
          <a:noFill/>
          <a:effectLst>
            <a:glow rad="190500">
              <a:srgbClr val="7030A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culture.ru/storage/images/16210075459e9a64b03608ac297a6c43/868de5770cd9e7dfc715dd0b92741d3d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56" b="100000" l="9948" r="992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758" t="-6052" r="492" b="14737"/>
          <a:stretch/>
        </p:blipFill>
        <p:spPr bwMode="auto">
          <a:xfrm>
            <a:off x="0" y="3752850"/>
            <a:ext cx="4866528" cy="3095624"/>
          </a:xfrm>
          <a:prstGeom prst="rect">
            <a:avLst/>
          </a:prstGeom>
          <a:noFill/>
          <a:effectLst>
            <a:glow rad="101600">
              <a:srgbClr val="7030A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tatic.inforeactor.ru/uploads/2021/10/07/orig-268-1633600024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09" b="77475" l="29597" r="73226">
                        <a14:foregroundMark x1="50565" y1="45337" x2="50565" y2="45337"/>
                        <a14:foregroundMark x1="54274" y1="48637" x2="54274" y2="48637"/>
                        <a14:foregroundMark x1="49516" y1="45481" x2="50323" y2="49785"/>
                        <a14:foregroundMark x1="50968" y1="55667" x2="52581" y2="55380"/>
                        <a14:foregroundMark x1="51290" y1="43615" x2="55242" y2="46055"/>
                        <a14:foregroundMark x1="48468" y1="16643" x2="54194" y2="33429"/>
                        <a14:foregroundMark x1="46774" y1="26542" x2="49274" y2="35151"/>
                        <a14:foregroundMark x1="47742" y1="35151" x2="50000" y2="397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34" r="29612" b="34073"/>
          <a:stretch/>
        </p:blipFill>
        <p:spPr bwMode="auto">
          <a:xfrm>
            <a:off x="7553326" y="2450499"/>
            <a:ext cx="4967288" cy="4397975"/>
          </a:xfrm>
          <a:prstGeom prst="rect">
            <a:avLst/>
          </a:prstGeom>
          <a:noFill/>
          <a:effectLst>
            <a:glow rad="101600">
              <a:srgbClr val="7030A0">
                <a:alpha val="60000"/>
              </a:srgb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dn141.picsart.com/310891753112211.pn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868"/>
          <a:stretch/>
        </p:blipFill>
        <p:spPr bwMode="auto">
          <a:xfrm>
            <a:off x="1333500" y="-13580"/>
            <a:ext cx="5181198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https://cdn141.picsart.com/310891753112211.pn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868"/>
          <a:stretch/>
        </p:blipFill>
        <p:spPr bwMode="auto">
          <a:xfrm flipH="1">
            <a:off x="6495648" y="491"/>
            <a:ext cx="5037781" cy="165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960143" y="4714755"/>
            <a:ext cx="2757488" cy="725389"/>
            <a:chOff x="4960143" y="4714755"/>
            <a:chExt cx="2757488" cy="725389"/>
          </a:xfrm>
        </p:grpSpPr>
        <p:sp>
          <p:nvSpPr>
            <p:cNvPr id="6" name="Скругленный прямоугольник 5">
              <a:hlinkClick r:id="" action="ppaction://hlinkshowjump?jump=nextslide" highlightClick="1"/>
            </p:cNvPr>
            <p:cNvSpPr/>
            <p:nvPr/>
          </p:nvSpPr>
          <p:spPr>
            <a:xfrm>
              <a:off x="4960143" y="4714755"/>
              <a:ext cx="2757488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>
              <a:hlinkClick r:id="rId12" action="ppaction://hlinksldjump"/>
            </p:cNvPr>
            <p:cNvSpPr txBox="1"/>
            <p:nvPr/>
          </p:nvSpPr>
          <p:spPr>
            <a:xfrm>
              <a:off x="5443269" y="4828862"/>
              <a:ext cx="188055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ИГРАТЬ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2" name="opening_ne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23571" y="180975"/>
            <a:ext cx="486087" cy="486087"/>
          </a:xfrm>
          <a:prstGeom prst="rect">
            <a:avLst/>
          </a:prstGeom>
        </p:spPr>
      </p:pic>
      <p:sp>
        <p:nvSpPr>
          <p:cNvPr id="11" name="Подзаголовок 2"/>
          <p:cNvSpPr>
            <a:spLocks noGrp="1"/>
          </p:cNvSpPr>
          <p:nvPr/>
        </p:nvSpPr>
        <p:spPr>
          <a:xfrm>
            <a:off x="223571" y="1514958"/>
            <a:ext cx="3189580" cy="1296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2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Segoe Print" panose="02000600000000000000" pitchFamily="2" charset="0"/>
              </a:rPr>
              <a:t>Подготовила </a:t>
            </a:r>
            <a:endParaRPr lang="ru-RU" sz="20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Segoe Print" panose="02000600000000000000" pitchFamily="2" charset="0"/>
            </a:endParaRPr>
          </a:p>
          <a:p>
            <a:pPr algn="l"/>
            <a:r>
              <a:rPr lang="ru-RU" sz="2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Segoe Print" panose="02000600000000000000" pitchFamily="2" charset="0"/>
              </a:rPr>
              <a:t>Колесникова Алина</a:t>
            </a:r>
            <a:endParaRPr lang="ru-RU" sz="20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Segoe Print" panose="02000600000000000000" pitchFamily="2" charset="0"/>
            </a:endParaRPr>
          </a:p>
          <a:p>
            <a:pPr algn="l"/>
            <a:r>
              <a:rPr lang="ru-RU" sz="20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Segoe Print" panose="02000600000000000000" pitchFamily="2" charset="0"/>
              </a:rPr>
              <a:t>Группа 216Б</a:t>
            </a:r>
          </a:p>
        </p:txBody>
      </p:sp>
    </p:spTree>
    <p:extLst>
      <p:ext uri="{BB962C8B-B14F-4D97-AF65-F5344CB8AC3E}">
        <p14:creationId xmlns:p14="http://schemas.microsoft.com/office/powerpoint/2010/main" val="276526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1212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759999" y="1736020"/>
            <a:ext cx="10709152" cy="4258380"/>
          </a:xfrm>
          <a:prstGeom prst="roundRect">
            <a:avLst/>
          </a:prstGeom>
          <a:solidFill>
            <a:srgbClr val="B000EE">
              <a:alpha val="70000"/>
            </a:srgbClr>
          </a:solidFill>
          <a:ln>
            <a:solidFill>
              <a:srgbClr val="7030A0"/>
            </a:solidFill>
          </a:ln>
          <a:effectLst>
            <a:glow rad="2413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ятиугольник 4"/>
          <p:cNvSpPr/>
          <p:nvPr/>
        </p:nvSpPr>
        <p:spPr>
          <a:xfrm>
            <a:off x="1" y="426523"/>
            <a:ext cx="5435318" cy="1003815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454" y="589138"/>
            <a:ext cx="4454237" cy="678584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ИГРЫ:</a:t>
            </a:r>
            <a:endParaRPr lang="ru-RU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1697" y="2173368"/>
            <a:ext cx="9993539" cy="3383684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игры нельзя подсказывать друг другу.</a:t>
            </a:r>
          </a:p>
          <a:p>
            <a:pPr marL="514350" indent="-514350"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участник не верно назвал букву, то ход игры переходит к следующему игроку.</a:t>
            </a:r>
          </a:p>
          <a:p>
            <a:pPr marL="514350" indent="-514350">
              <a:buAutoNum type="arabicPeriod"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Тот участник, который отгадает большее количество слов, станет победителем.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364979" y="6134582"/>
            <a:ext cx="603244" cy="509286"/>
          </a:xfrm>
          <a:prstGeom prst="actionButtonForwardNext">
            <a:avLst/>
          </a:prstGeom>
          <a:solidFill>
            <a:srgbClr val="7030A0">
              <a:alpha val="8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32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ятиугольник 5"/>
          <p:cNvSpPr/>
          <p:nvPr/>
        </p:nvSpPr>
        <p:spPr>
          <a:xfrm>
            <a:off x="0" y="2382507"/>
            <a:ext cx="8530542" cy="1164690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8763" y="2314231"/>
            <a:ext cx="4999181" cy="1325563"/>
          </a:xfrm>
        </p:spPr>
        <p:txBody>
          <a:bodyPr>
            <a:normAutofit/>
          </a:bodyPr>
          <a:lstStyle/>
          <a:p>
            <a:pPr algn="ctr"/>
            <a:r>
              <a:rPr lang="ru-RU" sz="8000" i="1" spc="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 ТУР</a:t>
            </a:r>
            <a:endParaRPr lang="ru-RU" sz="8000" i="1" spc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8860811" y="5721753"/>
            <a:ext cx="2757488" cy="725389"/>
            <a:chOff x="4960143" y="4714755"/>
            <a:chExt cx="2757488" cy="725389"/>
          </a:xfrm>
        </p:grpSpPr>
        <p:sp>
          <p:nvSpPr>
            <p:cNvPr id="8" name="Скругленный прямоугольник 7">
              <a:hlinkClick r:id="" action="ppaction://hlinkshowjump?jump=nextslide" highlightClick="1"/>
            </p:cNvPr>
            <p:cNvSpPr/>
            <p:nvPr/>
          </p:nvSpPr>
          <p:spPr>
            <a:xfrm>
              <a:off x="4960143" y="4714755"/>
              <a:ext cx="2757488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>
              <a:hlinkClick r:id="rId4" action="ppaction://hlinksldjump"/>
            </p:cNvPr>
            <p:cNvSpPr txBox="1"/>
            <p:nvPr/>
          </p:nvSpPr>
          <p:spPr>
            <a:xfrm>
              <a:off x="5267324" y="4828862"/>
              <a:ext cx="21431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ДАЛЕЕ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10" name="pole-chudes-c-reklama-sponso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480800" y="159326"/>
            <a:ext cx="498764" cy="4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526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naurok.com.ua/uploads/files/60455/22292/baraban_finel-jpg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6364" y1="15682" x2="16364" y2="15682"/>
                        <a14:foregroundMark x1="31250" y1="5341" x2="31250" y2="5341"/>
                        <a14:foregroundMark x1="49773" y1="2045" x2="49773" y2="2045"/>
                        <a14:foregroundMark x1="68409" y1="5568" x2="68409" y2="5568"/>
                        <a14:foregroundMark x1="84318" y1="15114" x2="84318" y2="15114"/>
                        <a14:foregroundMark x1="94545" y1="32159" x2="94545" y2="32159"/>
                        <a14:foregroundMark x1="98182" y1="49773" x2="98182" y2="49773"/>
                        <a14:foregroundMark x1="94205" y1="68295" x2="94205" y2="68295"/>
                        <a14:foregroundMark x1="5114" y1="31705" x2="5114" y2="31705"/>
                        <a14:foregroundMark x1="1932" y1="50000" x2="1932" y2="50000"/>
                        <a14:foregroundMark x1="5227" y1="68636" x2="5227" y2="68636"/>
                        <a14:foregroundMark x1="15341" y1="84545" x2="15341" y2="84545"/>
                        <a14:foregroundMark x1="31477" y1="95341" x2="31477" y2="95341"/>
                        <a14:foregroundMark x1="50114" y1="97955" x2="50114" y2="97955"/>
                        <a14:foregroundMark x1="68068" y1="94886" x2="68068" y2="94886"/>
                        <a14:foregroundMark x1="83636" y1="83750" x2="83636" y2="83750"/>
                        <a14:foregroundMark x1="72045" y1="65000" x2="72045" y2="65000"/>
                        <a14:foregroundMark x1="59773" y1="56932" x2="80455" y2="64545"/>
                        <a14:foregroundMark x1="77500" y1="68864" x2="85909" y2="73182"/>
                        <a14:foregroundMark x1="59886" y1="47273" x2="94545" y2="41818"/>
                        <a14:foregroundMark x1="55000" y1="42500" x2="74886" y2="12841"/>
                        <a14:foregroundMark x1="48182" y1="40341" x2="41250" y2="4659"/>
                        <a14:foregroundMark x1="40568" y1="44432" x2="12386" y2="25568"/>
                        <a14:foregroundMark x1="39773" y1="52045" x2="5909" y2="57614"/>
                        <a14:foregroundMark x1="43977" y1="57955" x2="25909" y2="86591"/>
                        <a14:foregroundMark x1="50341" y1="60000" x2="56932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793">
            <a:off x="6138527" y="2412676"/>
            <a:ext cx="4095993" cy="409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Группа 1030"/>
          <p:cNvGrpSpPr/>
          <p:nvPr/>
        </p:nvGrpSpPr>
        <p:grpSpPr>
          <a:xfrm>
            <a:off x="1308340" y="2617657"/>
            <a:ext cx="534838" cy="733246"/>
            <a:chOff x="920151" y="288523"/>
            <a:chExt cx="534838" cy="733246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920151" y="288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009291" y="387183"/>
              <a:ext cx="44569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39" name="Группа 1038"/>
          <p:cNvGrpSpPr/>
          <p:nvPr/>
        </p:nvGrpSpPr>
        <p:grpSpPr>
          <a:xfrm>
            <a:off x="1920815" y="3379657"/>
            <a:ext cx="534838" cy="733246"/>
            <a:chOff x="1532626" y="1050523"/>
            <a:chExt cx="534838" cy="733246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532626" y="1050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581510" y="1165972"/>
              <a:ext cx="293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1" name="Группа 1040"/>
          <p:cNvGrpSpPr/>
          <p:nvPr/>
        </p:nvGrpSpPr>
        <p:grpSpPr>
          <a:xfrm>
            <a:off x="3174521" y="3379657"/>
            <a:ext cx="534838" cy="733246"/>
            <a:chOff x="2786332" y="1050523"/>
            <a:chExt cx="534838" cy="733246"/>
          </a:xfrm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2786332" y="1050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838091" y="1165022"/>
              <a:ext cx="2070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2" name="Группа 1041"/>
          <p:cNvGrpSpPr/>
          <p:nvPr/>
        </p:nvGrpSpPr>
        <p:grpSpPr>
          <a:xfrm>
            <a:off x="3784122" y="3379657"/>
            <a:ext cx="534838" cy="733246"/>
            <a:chOff x="3395933" y="1050523"/>
            <a:chExt cx="534838" cy="733246"/>
          </a:xfrm>
        </p:grpSpPr>
        <p:sp>
          <p:nvSpPr>
            <p:cNvPr id="18" name="Скругленный прямоугольник 17"/>
            <p:cNvSpPr/>
            <p:nvPr/>
          </p:nvSpPr>
          <p:spPr>
            <a:xfrm>
              <a:off x="3395933" y="1050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450567" y="1176006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5" name="Группа 1044"/>
          <p:cNvGrpSpPr/>
          <p:nvPr/>
        </p:nvGrpSpPr>
        <p:grpSpPr>
          <a:xfrm>
            <a:off x="1308340" y="4141657"/>
            <a:ext cx="534838" cy="733246"/>
            <a:chOff x="920151" y="1812523"/>
            <a:chExt cx="534838" cy="733246"/>
          </a:xfrm>
        </p:grpSpPr>
        <p:sp>
          <p:nvSpPr>
            <p:cNvPr id="24" name="Скругленный прямоугольник 23"/>
            <p:cNvSpPr/>
            <p:nvPr/>
          </p:nvSpPr>
          <p:spPr>
            <a:xfrm>
              <a:off x="920151" y="1812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975504" y="1922827"/>
              <a:ext cx="4140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7" name="Группа 1046"/>
          <p:cNvGrpSpPr/>
          <p:nvPr/>
        </p:nvGrpSpPr>
        <p:grpSpPr>
          <a:xfrm>
            <a:off x="2547668" y="4153159"/>
            <a:ext cx="534838" cy="733246"/>
            <a:chOff x="2159479" y="1824025"/>
            <a:chExt cx="534838" cy="733246"/>
          </a:xfrm>
        </p:grpSpPr>
        <p:sp>
          <p:nvSpPr>
            <p:cNvPr id="22" name="Скругленный прямоугольник 21"/>
            <p:cNvSpPr/>
            <p:nvPr/>
          </p:nvSpPr>
          <p:spPr>
            <a:xfrm>
              <a:off x="2159479" y="1824025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218655" y="1930255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4" name="Группа 63"/>
          <p:cNvGrpSpPr/>
          <p:nvPr/>
        </p:nvGrpSpPr>
        <p:grpSpPr>
          <a:xfrm>
            <a:off x="690113" y="2609030"/>
            <a:ext cx="4255698" cy="3787508"/>
            <a:chOff x="690113" y="2609030"/>
            <a:chExt cx="4255698" cy="3787508"/>
          </a:xfrm>
        </p:grpSpPr>
        <p:grpSp>
          <p:nvGrpSpPr>
            <p:cNvPr id="1030" name="Группа 1029"/>
            <p:cNvGrpSpPr/>
            <p:nvPr/>
          </p:nvGrpSpPr>
          <p:grpSpPr>
            <a:xfrm>
              <a:off x="690113" y="2617657"/>
              <a:ext cx="534838" cy="733246"/>
              <a:chOff x="301924" y="288523"/>
              <a:chExt cx="534838" cy="733246"/>
            </a:xfrm>
          </p:grpSpPr>
          <p:sp>
            <p:nvSpPr>
              <p:cNvPr id="2" name="Скругленный прямоугольник 1"/>
              <p:cNvSpPr/>
              <p:nvPr/>
            </p:nvSpPr>
            <p:spPr>
              <a:xfrm>
                <a:off x="301924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343620" y="366963"/>
                <a:ext cx="258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2" name="Группа 1031"/>
            <p:cNvGrpSpPr/>
            <p:nvPr/>
          </p:nvGrpSpPr>
          <p:grpSpPr>
            <a:xfrm>
              <a:off x="1926567" y="2617657"/>
              <a:ext cx="534838" cy="733246"/>
              <a:chOff x="1538378" y="288523"/>
              <a:chExt cx="534838" cy="733246"/>
            </a:xfrm>
          </p:grpSpPr>
          <p:sp>
            <p:nvSpPr>
              <p:cNvPr id="8" name="Скругленный прямоугольник 7"/>
              <p:cNvSpPr/>
              <p:nvPr/>
            </p:nvSpPr>
            <p:spPr>
              <a:xfrm>
                <a:off x="1538378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1595885" y="387183"/>
                <a:ext cx="207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3" name="Группа 1032"/>
            <p:cNvGrpSpPr/>
            <p:nvPr/>
          </p:nvGrpSpPr>
          <p:grpSpPr>
            <a:xfrm>
              <a:off x="2547668" y="2609030"/>
              <a:ext cx="534838" cy="733246"/>
              <a:chOff x="2159479" y="279896"/>
              <a:chExt cx="534838" cy="733246"/>
            </a:xfrm>
          </p:grpSpPr>
          <p:sp>
            <p:nvSpPr>
              <p:cNvPr id="9" name="Скругленный прямоугольник 8"/>
              <p:cNvSpPr/>
              <p:nvPr/>
            </p:nvSpPr>
            <p:spPr>
              <a:xfrm>
                <a:off x="2159479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2242869" y="387183"/>
                <a:ext cx="365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4" name="Группа 1033"/>
            <p:cNvGrpSpPr/>
            <p:nvPr/>
          </p:nvGrpSpPr>
          <p:grpSpPr>
            <a:xfrm>
              <a:off x="3165895" y="2609030"/>
              <a:ext cx="534838" cy="733246"/>
              <a:chOff x="2777706" y="279896"/>
              <a:chExt cx="534838" cy="733246"/>
            </a:xfrm>
          </p:grpSpPr>
          <p:sp>
            <p:nvSpPr>
              <p:cNvPr id="10" name="Скругленный прямоугольник 9"/>
              <p:cNvSpPr/>
              <p:nvPr/>
            </p:nvSpPr>
            <p:spPr>
              <a:xfrm>
                <a:off x="2777706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2832340" y="384909"/>
                <a:ext cx="3163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5" name="Группа 1034"/>
            <p:cNvGrpSpPr/>
            <p:nvPr/>
          </p:nvGrpSpPr>
          <p:grpSpPr>
            <a:xfrm>
              <a:off x="3784122" y="2609030"/>
              <a:ext cx="534838" cy="733246"/>
              <a:chOff x="3395933" y="279896"/>
              <a:chExt cx="534838" cy="733246"/>
            </a:xfrm>
          </p:grpSpPr>
          <p:sp>
            <p:nvSpPr>
              <p:cNvPr id="12" name="Скругленный прямоугольник 11"/>
              <p:cNvSpPr/>
              <p:nvPr/>
            </p:nvSpPr>
            <p:spPr>
              <a:xfrm>
                <a:off x="3395933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3470694" y="395206"/>
                <a:ext cx="3191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6" name="Группа 1035"/>
            <p:cNvGrpSpPr/>
            <p:nvPr/>
          </p:nvGrpSpPr>
          <p:grpSpPr>
            <a:xfrm>
              <a:off x="4402349" y="2617657"/>
              <a:ext cx="534838" cy="733246"/>
              <a:chOff x="4014160" y="288523"/>
              <a:chExt cx="534838" cy="733246"/>
            </a:xfrm>
          </p:grpSpPr>
          <p:sp>
            <p:nvSpPr>
              <p:cNvPr id="19" name="Скругленный прямоугольник 18"/>
              <p:cNvSpPr/>
              <p:nvPr/>
            </p:nvSpPr>
            <p:spPr>
              <a:xfrm>
                <a:off x="4014160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4088920" y="395206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Ё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7" name="Группа 1036"/>
            <p:cNvGrpSpPr/>
            <p:nvPr/>
          </p:nvGrpSpPr>
          <p:grpSpPr>
            <a:xfrm>
              <a:off x="690113" y="3379657"/>
              <a:ext cx="534838" cy="733246"/>
              <a:chOff x="301924" y="1050523"/>
              <a:chExt cx="534838" cy="733246"/>
            </a:xfrm>
          </p:grpSpPr>
          <p:sp>
            <p:nvSpPr>
              <p:cNvPr id="14" name="Скругленный прямоугольник 13"/>
              <p:cNvSpPr/>
              <p:nvPr/>
            </p:nvSpPr>
            <p:spPr>
              <a:xfrm>
                <a:off x="301924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316300" y="1166981"/>
                <a:ext cx="425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38" name="Группа 1037"/>
            <p:cNvGrpSpPr/>
            <p:nvPr/>
          </p:nvGrpSpPr>
          <p:grpSpPr>
            <a:xfrm>
              <a:off x="1308340" y="3381095"/>
              <a:ext cx="534838" cy="733246"/>
              <a:chOff x="920151" y="1051961"/>
              <a:chExt cx="534838" cy="733246"/>
            </a:xfrm>
          </p:grpSpPr>
          <p:sp>
            <p:nvSpPr>
              <p:cNvPr id="15" name="Скругленный прямоугольник 14"/>
              <p:cNvSpPr/>
              <p:nvPr/>
            </p:nvSpPr>
            <p:spPr>
              <a:xfrm>
                <a:off x="920151" y="1051961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1012167" y="1176006"/>
                <a:ext cx="3407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0" name="Группа 1039"/>
            <p:cNvGrpSpPr/>
            <p:nvPr/>
          </p:nvGrpSpPr>
          <p:grpSpPr>
            <a:xfrm>
              <a:off x="2547668" y="3379657"/>
              <a:ext cx="534838" cy="733246"/>
              <a:chOff x="2159479" y="1050523"/>
              <a:chExt cx="534838" cy="733246"/>
            </a:xfrm>
          </p:grpSpPr>
          <p:sp>
            <p:nvSpPr>
              <p:cNvPr id="13" name="Скругленный прямоугольник 12"/>
              <p:cNvSpPr/>
              <p:nvPr/>
            </p:nvSpPr>
            <p:spPr>
              <a:xfrm>
                <a:off x="2159479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2189672" y="1171598"/>
                <a:ext cx="3738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3" name="Группа 1042"/>
            <p:cNvGrpSpPr/>
            <p:nvPr/>
          </p:nvGrpSpPr>
          <p:grpSpPr>
            <a:xfrm>
              <a:off x="4402349" y="3379657"/>
              <a:ext cx="534838" cy="733246"/>
              <a:chOff x="4014160" y="1050523"/>
              <a:chExt cx="534838" cy="733246"/>
            </a:xfrm>
          </p:grpSpPr>
          <p:sp>
            <p:nvSpPr>
              <p:cNvPr id="17" name="Скругленный прямоугольник 16"/>
              <p:cNvSpPr/>
              <p:nvPr/>
            </p:nvSpPr>
            <p:spPr>
              <a:xfrm>
                <a:off x="4014160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4031410" y="117019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4" name="Группа 1043"/>
            <p:cNvGrpSpPr/>
            <p:nvPr/>
          </p:nvGrpSpPr>
          <p:grpSpPr>
            <a:xfrm>
              <a:off x="690113" y="4141657"/>
              <a:ext cx="534838" cy="733246"/>
              <a:chOff x="301924" y="1812523"/>
              <a:chExt cx="534838" cy="733246"/>
            </a:xfrm>
          </p:grpSpPr>
          <p:sp>
            <p:nvSpPr>
              <p:cNvPr id="16" name="Скругленный прямоугольник 15"/>
              <p:cNvSpPr/>
              <p:nvPr/>
            </p:nvSpPr>
            <p:spPr>
              <a:xfrm>
                <a:off x="301924" y="1812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52967" y="1926163"/>
                <a:ext cx="398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6" name="Группа 1045"/>
            <p:cNvGrpSpPr/>
            <p:nvPr/>
          </p:nvGrpSpPr>
          <p:grpSpPr>
            <a:xfrm>
              <a:off x="1920815" y="4141657"/>
              <a:ext cx="534838" cy="733246"/>
              <a:chOff x="1532626" y="1812523"/>
              <a:chExt cx="534838" cy="733246"/>
            </a:xfrm>
          </p:grpSpPr>
          <p:sp>
            <p:nvSpPr>
              <p:cNvPr id="23" name="Скругленный прямоугольник 22"/>
              <p:cNvSpPr/>
              <p:nvPr/>
            </p:nvSpPr>
            <p:spPr>
              <a:xfrm>
                <a:off x="1532626" y="1812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1578633" y="1930255"/>
                <a:ext cx="3623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8" name="Группа 1047"/>
            <p:cNvGrpSpPr/>
            <p:nvPr/>
          </p:nvGrpSpPr>
          <p:grpSpPr>
            <a:xfrm>
              <a:off x="3174521" y="4147409"/>
              <a:ext cx="534838" cy="733246"/>
              <a:chOff x="2786332" y="1818275"/>
              <a:chExt cx="534838" cy="733246"/>
            </a:xfrm>
          </p:grpSpPr>
          <p:sp>
            <p:nvSpPr>
              <p:cNvPr id="21" name="Скругленный прямоугольник 20"/>
              <p:cNvSpPr/>
              <p:nvPr/>
            </p:nvSpPr>
            <p:spPr>
              <a:xfrm>
                <a:off x="2786332" y="1818275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2829952" y="1922827"/>
                <a:ext cx="370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49" name="Группа 1048"/>
            <p:cNvGrpSpPr/>
            <p:nvPr/>
          </p:nvGrpSpPr>
          <p:grpSpPr>
            <a:xfrm>
              <a:off x="3786996" y="4150284"/>
              <a:ext cx="534838" cy="733246"/>
              <a:chOff x="3398807" y="1821150"/>
              <a:chExt cx="534838" cy="733246"/>
            </a:xfrm>
          </p:grpSpPr>
          <p:sp>
            <p:nvSpPr>
              <p:cNvPr id="20" name="Скругленный прямоугольник 19"/>
              <p:cNvSpPr/>
              <p:nvPr/>
            </p:nvSpPr>
            <p:spPr>
              <a:xfrm>
                <a:off x="3398807" y="182115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3475265" y="1922827"/>
                <a:ext cx="241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0" name="Группа 1049"/>
            <p:cNvGrpSpPr/>
            <p:nvPr/>
          </p:nvGrpSpPr>
          <p:grpSpPr>
            <a:xfrm>
              <a:off x="4399471" y="4150284"/>
              <a:ext cx="534838" cy="733246"/>
              <a:chOff x="4011282" y="1821150"/>
              <a:chExt cx="534838" cy="733246"/>
            </a:xfrm>
          </p:grpSpPr>
          <p:sp>
            <p:nvSpPr>
              <p:cNvPr id="27" name="Скругленный прямоугольник 26"/>
              <p:cNvSpPr/>
              <p:nvPr/>
            </p:nvSpPr>
            <p:spPr>
              <a:xfrm>
                <a:off x="4011282" y="182115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4076498" y="1922827"/>
                <a:ext cx="2559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1" name="Группа 1050"/>
            <p:cNvGrpSpPr/>
            <p:nvPr/>
          </p:nvGrpSpPr>
          <p:grpSpPr>
            <a:xfrm>
              <a:off x="690113" y="4900318"/>
              <a:ext cx="534838" cy="733246"/>
              <a:chOff x="301924" y="2571184"/>
              <a:chExt cx="534838" cy="733246"/>
            </a:xfrm>
          </p:grpSpPr>
          <p:sp>
            <p:nvSpPr>
              <p:cNvPr id="26" name="Скругленный прямоугольник 25"/>
              <p:cNvSpPr/>
              <p:nvPr/>
            </p:nvSpPr>
            <p:spPr>
              <a:xfrm>
                <a:off x="30192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328049" y="2676197"/>
                <a:ext cx="3958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2" name="Группа 1051"/>
            <p:cNvGrpSpPr/>
            <p:nvPr/>
          </p:nvGrpSpPr>
          <p:grpSpPr>
            <a:xfrm>
              <a:off x="1308340" y="4901757"/>
              <a:ext cx="534838" cy="733246"/>
              <a:chOff x="920151" y="2572623"/>
              <a:chExt cx="534838" cy="733246"/>
            </a:xfrm>
          </p:grpSpPr>
          <p:sp>
            <p:nvSpPr>
              <p:cNvPr id="25" name="Скругленный прямоугольник 24"/>
              <p:cNvSpPr/>
              <p:nvPr/>
            </p:nvSpPr>
            <p:spPr>
              <a:xfrm>
                <a:off x="920151" y="25726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963542" y="2681791"/>
                <a:ext cx="365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3" name="Группа 1052"/>
            <p:cNvGrpSpPr/>
            <p:nvPr/>
          </p:nvGrpSpPr>
          <p:grpSpPr>
            <a:xfrm>
              <a:off x="1915063" y="4900318"/>
              <a:ext cx="534838" cy="733246"/>
              <a:chOff x="1526874" y="2571184"/>
              <a:chExt cx="534838" cy="733246"/>
            </a:xfrm>
          </p:grpSpPr>
          <p:sp>
            <p:nvSpPr>
              <p:cNvPr id="31" name="Скругленный прямоугольник 30"/>
              <p:cNvSpPr/>
              <p:nvPr/>
            </p:nvSpPr>
            <p:spPr>
              <a:xfrm>
                <a:off x="152687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570008" y="2680859"/>
                <a:ext cx="48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4" name="Группа 1053"/>
            <p:cNvGrpSpPr/>
            <p:nvPr/>
          </p:nvGrpSpPr>
          <p:grpSpPr>
            <a:xfrm>
              <a:off x="2547668" y="4900318"/>
              <a:ext cx="534838" cy="733246"/>
              <a:chOff x="2159479" y="2571184"/>
              <a:chExt cx="534838" cy="733246"/>
            </a:xfrm>
          </p:grpSpPr>
          <p:sp>
            <p:nvSpPr>
              <p:cNvPr id="30" name="Скругленный прямоугольник 29"/>
              <p:cNvSpPr/>
              <p:nvPr/>
            </p:nvSpPr>
            <p:spPr>
              <a:xfrm>
                <a:off x="2159479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2201891" y="2680859"/>
                <a:ext cx="284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5" name="Группа 1054"/>
            <p:cNvGrpSpPr/>
            <p:nvPr/>
          </p:nvGrpSpPr>
          <p:grpSpPr>
            <a:xfrm>
              <a:off x="3165406" y="4900318"/>
              <a:ext cx="543953" cy="733246"/>
              <a:chOff x="2777217" y="2571184"/>
              <a:chExt cx="543953" cy="733246"/>
            </a:xfrm>
          </p:grpSpPr>
          <p:sp>
            <p:nvSpPr>
              <p:cNvPr id="29" name="Скругленный прямоугольник 28"/>
              <p:cNvSpPr/>
              <p:nvPr/>
            </p:nvSpPr>
            <p:spPr>
              <a:xfrm>
                <a:off x="2786332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2777217" y="2708695"/>
                <a:ext cx="363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6" name="Группа 1055"/>
            <p:cNvGrpSpPr/>
            <p:nvPr/>
          </p:nvGrpSpPr>
          <p:grpSpPr>
            <a:xfrm>
              <a:off x="3792747" y="4900318"/>
              <a:ext cx="534838" cy="733246"/>
              <a:chOff x="3404558" y="2571184"/>
              <a:chExt cx="534838" cy="733246"/>
            </a:xfrm>
          </p:grpSpPr>
          <p:sp>
            <p:nvSpPr>
              <p:cNvPr id="28" name="Скругленный прямоугольник 27"/>
              <p:cNvSpPr/>
              <p:nvPr/>
            </p:nvSpPr>
            <p:spPr>
              <a:xfrm>
                <a:off x="3404558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3414854" y="2704472"/>
                <a:ext cx="496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7" name="Группа 1056"/>
            <p:cNvGrpSpPr/>
            <p:nvPr/>
          </p:nvGrpSpPr>
          <p:grpSpPr>
            <a:xfrm>
              <a:off x="4410973" y="4900318"/>
              <a:ext cx="534838" cy="733246"/>
              <a:chOff x="4022784" y="2571184"/>
              <a:chExt cx="534838" cy="733246"/>
            </a:xfrm>
          </p:grpSpPr>
          <p:sp>
            <p:nvSpPr>
              <p:cNvPr id="34" name="Скругленный прямоугольник 33"/>
              <p:cNvSpPr/>
              <p:nvPr/>
            </p:nvSpPr>
            <p:spPr>
              <a:xfrm>
                <a:off x="402278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4055882" y="270447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Ъ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8" name="Группа 1057"/>
            <p:cNvGrpSpPr/>
            <p:nvPr/>
          </p:nvGrpSpPr>
          <p:grpSpPr>
            <a:xfrm>
              <a:off x="690113" y="5658956"/>
              <a:ext cx="534838" cy="733246"/>
              <a:chOff x="301924" y="3329822"/>
              <a:chExt cx="534838" cy="733246"/>
            </a:xfrm>
          </p:grpSpPr>
          <p:sp>
            <p:nvSpPr>
              <p:cNvPr id="35" name="Скругленный прямоугольник 34"/>
              <p:cNvSpPr/>
              <p:nvPr/>
            </p:nvSpPr>
            <p:spPr>
              <a:xfrm>
                <a:off x="30192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308638" y="3434835"/>
                <a:ext cx="258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Ы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59" name="Группа 1058"/>
            <p:cNvGrpSpPr/>
            <p:nvPr/>
          </p:nvGrpSpPr>
          <p:grpSpPr>
            <a:xfrm>
              <a:off x="1308340" y="5658956"/>
              <a:ext cx="534838" cy="733246"/>
              <a:chOff x="920151" y="3329822"/>
              <a:chExt cx="534838" cy="733246"/>
            </a:xfrm>
          </p:grpSpPr>
          <p:sp>
            <p:nvSpPr>
              <p:cNvPr id="33" name="Скругленный прямоугольник 32"/>
              <p:cNvSpPr/>
              <p:nvPr/>
            </p:nvSpPr>
            <p:spPr>
              <a:xfrm>
                <a:off x="920151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4" name="TextBox 1023"/>
              <p:cNvSpPr txBox="1"/>
              <p:nvPr/>
            </p:nvSpPr>
            <p:spPr>
              <a:xfrm>
                <a:off x="991318" y="3430548"/>
                <a:ext cx="286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Ь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60" name="Группа 1059"/>
            <p:cNvGrpSpPr/>
            <p:nvPr/>
          </p:nvGrpSpPr>
          <p:grpSpPr>
            <a:xfrm>
              <a:off x="1915063" y="5658956"/>
              <a:ext cx="534838" cy="733246"/>
              <a:chOff x="1526874" y="3329822"/>
              <a:chExt cx="534838" cy="733246"/>
            </a:xfrm>
          </p:grpSpPr>
          <p:sp>
            <p:nvSpPr>
              <p:cNvPr id="32" name="Скругленный прямоугольник 31"/>
              <p:cNvSpPr/>
              <p:nvPr/>
            </p:nvSpPr>
            <p:spPr>
              <a:xfrm>
                <a:off x="152687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5" name="TextBox 1024"/>
              <p:cNvSpPr txBox="1"/>
              <p:nvPr/>
            </p:nvSpPr>
            <p:spPr>
              <a:xfrm>
                <a:off x="1595886" y="3430548"/>
                <a:ext cx="1984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061" name="Группа 1060"/>
            <p:cNvGrpSpPr/>
            <p:nvPr/>
          </p:nvGrpSpPr>
          <p:grpSpPr>
            <a:xfrm>
              <a:off x="2526835" y="5663292"/>
              <a:ext cx="555671" cy="733246"/>
              <a:chOff x="2138646" y="3334158"/>
              <a:chExt cx="555671" cy="733246"/>
            </a:xfrm>
          </p:grpSpPr>
          <p:sp>
            <p:nvSpPr>
              <p:cNvPr id="37" name="Скругленный прямоугольник 36"/>
              <p:cNvSpPr/>
              <p:nvPr/>
            </p:nvSpPr>
            <p:spPr>
              <a:xfrm>
                <a:off x="2159479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7" name="TextBox 1026"/>
              <p:cNvSpPr txBox="1"/>
              <p:nvPr/>
            </p:nvSpPr>
            <p:spPr>
              <a:xfrm>
                <a:off x="2138646" y="3441942"/>
                <a:ext cx="24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Ю</a:t>
                </a:r>
              </a:p>
            </p:txBody>
          </p:sp>
        </p:grpSp>
        <p:grpSp>
          <p:nvGrpSpPr>
            <p:cNvPr id="1062" name="Группа 1061"/>
            <p:cNvGrpSpPr/>
            <p:nvPr/>
          </p:nvGrpSpPr>
          <p:grpSpPr>
            <a:xfrm>
              <a:off x="3180272" y="5663292"/>
              <a:ext cx="534838" cy="733246"/>
              <a:chOff x="2792083" y="3334158"/>
              <a:chExt cx="534838" cy="733246"/>
            </a:xfrm>
          </p:grpSpPr>
          <p:sp>
            <p:nvSpPr>
              <p:cNvPr id="36" name="Скругленный прямоугольник 35"/>
              <p:cNvSpPr/>
              <p:nvPr/>
            </p:nvSpPr>
            <p:spPr>
              <a:xfrm>
                <a:off x="2792083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9" name="TextBox 1028"/>
              <p:cNvSpPr txBox="1"/>
              <p:nvPr/>
            </p:nvSpPr>
            <p:spPr>
              <a:xfrm>
                <a:off x="2838091" y="3441943"/>
                <a:ext cx="190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63" name="Блок-схема: извлечение 1062"/>
          <p:cNvSpPr/>
          <p:nvPr/>
        </p:nvSpPr>
        <p:spPr>
          <a:xfrm rot="16200000">
            <a:off x="9999363" y="4044677"/>
            <a:ext cx="448573" cy="831988"/>
          </a:xfrm>
          <a:prstGeom prst="flowChartExtra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FFC000"/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4" name="Скругленный прямоугольник 1063"/>
          <p:cNvSpPr/>
          <p:nvPr/>
        </p:nvSpPr>
        <p:spPr>
          <a:xfrm>
            <a:off x="6060236" y="70430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Скругленный прямоугольник 105"/>
          <p:cNvSpPr/>
          <p:nvPr/>
        </p:nvSpPr>
        <p:spPr>
          <a:xfrm>
            <a:off x="6786308" y="70154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Скругленный прямоугольник 107"/>
          <p:cNvSpPr/>
          <p:nvPr/>
        </p:nvSpPr>
        <p:spPr>
          <a:xfrm>
            <a:off x="7512380" y="70801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8228499" y="70801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10338774" y="70154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9635458" y="70154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8944618" y="70801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68" name="Группа 1067"/>
          <p:cNvGrpSpPr/>
          <p:nvPr/>
        </p:nvGrpSpPr>
        <p:grpSpPr>
          <a:xfrm>
            <a:off x="651575" y="701548"/>
            <a:ext cx="3770720" cy="1416761"/>
            <a:chOff x="633049" y="602539"/>
            <a:chExt cx="3770720" cy="1416761"/>
          </a:xfrm>
        </p:grpSpPr>
        <p:sp>
          <p:nvSpPr>
            <p:cNvPr id="1067" name="Скругленный прямоугольник 1066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6" name="TextBox 1065"/>
            <p:cNvSpPr txBox="1"/>
            <p:nvPr/>
          </p:nvSpPr>
          <p:spPr>
            <a:xfrm>
              <a:off x="839624" y="866172"/>
              <a:ext cx="3564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Эта птица может летать спиной вперед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71" name="Группа 1070"/>
          <p:cNvGrpSpPr/>
          <p:nvPr/>
        </p:nvGrpSpPr>
        <p:grpSpPr>
          <a:xfrm>
            <a:off x="-6629" y="390876"/>
            <a:ext cx="2958302" cy="463501"/>
            <a:chOff x="403859" y="227944"/>
            <a:chExt cx="2122976" cy="463501"/>
          </a:xfrm>
        </p:grpSpPr>
        <p:sp>
          <p:nvSpPr>
            <p:cNvPr id="1069" name="Пятиугольник 1068"/>
            <p:cNvSpPr/>
            <p:nvPr/>
          </p:nvSpPr>
          <p:spPr>
            <a:xfrm>
              <a:off x="403859" y="227944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0" name="TextBox 1069"/>
            <p:cNvSpPr txBox="1"/>
            <p:nvPr/>
          </p:nvSpPr>
          <p:spPr>
            <a:xfrm>
              <a:off x="873124" y="25963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72" name="Группа 1071"/>
          <p:cNvGrpSpPr/>
          <p:nvPr/>
        </p:nvGrpSpPr>
        <p:grpSpPr>
          <a:xfrm>
            <a:off x="6057921" y="691458"/>
            <a:ext cx="616069" cy="931653"/>
            <a:chOff x="6057921" y="691458"/>
            <a:chExt cx="616069" cy="931653"/>
          </a:xfrm>
        </p:grpSpPr>
        <p:sp>
          <p:nvSpPr>
            <p:cNvPr id="119" name="Скругленный прямоугольник 118"/>
            <p:cNvSpPr/>
            <p:nvPr/>
          </p:nvSpPr>
          <p:spPr>
            <a:xfrm>
              <a:off x="6057921" y="691458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6114065" y="809772"/>
              <a:ext cx="20703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2" name="Группа 121"/>
          <p:cNvGrpSpPr/>
          <p:nvPr/>
        </p:nvGrpSpPr>
        <p:grpSpPr>
          <a:xfrm>
            <a:off x="6790606" y="697888"/>
            <a:ext cx="616069" cy="931653"/>
            <a:chOff x="5813463" y="1885306"/>
            <a:chExt cx="616069" cy="931653"/>
          </a:xfrm>
        </p:grpSpPr>
        <p:sp>
          <p:nvSpPr>
            <p:cNvPr id="123" name="Скругленный прямоугольник 122"/>
            <p:cNvSpPr/>
            <p:nvPr/>
          </p:nvSpPr>
          <p:spPr>
            <a:xfrm>
              <a:off x="5813463" y="1885306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841983" y="1997189"/>
              <a:ext cx="4593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7499073" y="704309"/>
            <a:ext cx="616069" cy="931653"/>
            <a:chOff x="6055938" y="708019"/>
            <a:chExt cx="616069" cy="931653"/>
          </a:xfrm>
        </p:grpSpPr>
        <p:sp>
          <p:nvSpPr>
            <p:cNvPr id="126" name="Скругленный прямоугольник 125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6085538" y="809772"/>
              <a:ext cx="499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</a:p>
          </p:txBody>
        </p:sp>
      </p:grpSp>
      <p:grpSp>
        <p:nvGrpSpPr>
          <p:cNvPr id="128" name="Группа 127"/>
          <p:cNvGrpSpPr/>
          <p:nvPr/>
        </p:nvGrpSpPr>
        <p:grpSpPr>
          <a:xfrm>
            <a:off x="8236747" y="694178"/>
            <a:ext cx="616069" cy="931653"/>
            <a:chOff x="6055938" y="708019"/>
            <a:chExt cx="616069" cy="931653"/>
          </a:xfrm>
        </p:grpSpPr>
        <p:sp>
          <p:nvSpPr>
            <p:cNvPr id="129" name="Скругленный прямоугольник 128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6087170" y="818737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</a:p>
          </p:txBody>
        </p:sp>
      </p:grpSp>
      <p:grpSp>
        <p:nvGrpSpPr>
          <p:cNvPr id="134" name="Группа 133"/>
          <p:cNvGrpSpPr/>
          <p:nvPr/>
        </p:nvGrpSpPr>
        <p:grpSpPr>
          <a:xfrm>
            <a:off x="10338773" y="694178"/>
            <a:ext cx="616069" cy="931653"/>
            <a:chOff x="6055938" y="708019"/>
            <a:chExt cx="616069" cy="931653"/>
          </a:xfrm>
        </p:grpSpPr>
        <p:sp>
          <p:nvSpPr>
            <p:cNvPr id="135" name="Скругленный прямоугольник 134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6087170" y="818737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</a:p>
          </p:txBody>
        </p:sp>
      </p:grpSp>
      <p:grpSp>
        <p:nvGrpSpPr>
          <p:cNvPr id="137" name="Группа 136"/>
          <p:cNvGrpSpPr/>
          <p:nvPr/>
        </p:nvGrpSpPr>
        <p:grpSpPr>
          <a:xfrm>
            <a:off x="8944618" y="693012"/>
            <a:ext cx="616069" cy="931653"/>
            <a:chOff x="6055938" y="708019"/>
            <a:chExt cx="616069" cy="931653"/>
          </a:xfrm>
        </p:grpSpPr>
        <p:sp>
          <p:nvSpPr>
            <p:cNvPr id="138" name="Скругленный прямоугольник 137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6119721" y="818349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0" name="Группа 139"/>
          <p:cNvGrpSpPr/>
          <p:nvPr/>
        </p:nvGrpSpPr>
        <p:grpSpPr>
          <a:xfrm>
            <a:off x="9629607" y="693012"/>
            <a:ext cx="616069" cy="931653"/>
            <a:chOff x="6055938" y="708019"/>
            <a:chExt cx="616069" cy="931653"/>
          </a:xfrm>
        </p:grpSpPr>
        <p:sp>
          <p:nvSpPr>
            <p:cNvPr id="141" name="Скругленный прямоугольник 140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6152727" y="830200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75" name="Группа 1074"/>
          <p:cNvGrpSpPr/>
          <p:nvPr/>
        </p:nvGrpSpPr>
        <p:grpSpPr>
          <a:xfrm>
            <a:off x="9904991" y="6029915"/>
            <a:ext cx="2083062" cy="600364"/>
            <a:chOff x="4945811" y="6003636"/>
            <a:chExt cx="2083062" cy="600364"/>
          </a:xfrm>
        </p:grpSpPr>
        <p:sp>
          <p:nvSpPr>
            <p:cNvPr id="1073" name="Скругленный прямоугольник 1072"/>
            <p:cNvSpPr/>
            <p:nvPr/>
          </p:nvSpPr>
          <p:spPr>
            <a:xfrm>
              <a:off x="4945811" y="6003636"/>
              <a:ext cx="2083062" cy="600364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4" name="TextBox 1073"/>
            <p:cNvSpPr txBox="1"/>
            <p:nvPr/>
          </p:nvSpPr>
          <p:spPr>
            <a:xfrm>
              <a:off x="5018983" y="6098236"/>
              <a:ext cx="20098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Крутите барабан!</a:t>
              </a:r>
              <a:endParaRPr lang="ru-RU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76" name="baraban_1995_hq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499712" y="204671"/>
            <a:ext cx="488341" cy="488341"/>
          </a:xfrm>
          <a:prstGeom prst="rect">
            <a:avLst/>
          </a:prstGeom>
        </p:spPr>
      </p:pic>
      <p:grpSp>
        <p:nvGrpSpPr>
          <p:cNvPr id="1080" name="Группа 1079"/>
          <p:cNvGrpSpPr/>
          <p:nvPr/>
        </p:nvGrpSpPr>
        <p:grpSpPr>
          <a:xfrm>
            <a:off x="7002719" y="3199767"/>
            <a:ext cx="5191113" cy="3658233"/>
            <a:chOff x="5676145" y="1975331"/>
            <a:chExt cx="5191113" cy="3658233"/>
          </a:xfrm>
        </p:grpSpPr>
        <p:pic>
          <p:nvPicPr>
            <p:cNvPr id="1077" name="Picture 6" descr="https://newokruga.ru/wp-content/uploads/sites/13/2018/10/yakubovich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88107" l="29661" r="92115">
                          <a14:foregroundMark x1="51070" y1="54609" x2="43864" y2="68087"/>
                          <a14:foregroundMark x1="48616" y1="66501" x2="60574" y2="74727"/>
                          <a14:foregroundMark x1="65431" y1="59663" x2="76606" y2="69673"/>
                          <a14:foregroundMark x1="66423" y1="47671" x2="81567" y2="64916"/>
                          <a14:foregroundMark x1="83342" y1="74529" x2="84648" y2="86422"/>
                          <a14:foregroundMark x1="86893" y1="74529" x2="88251" y2="88107"/>
                          <a14:foregroundMark x1="50757" y1="81368" x2="78590" y2="82458"/>
                          <a14:foregroundMark x1="35196" y1="85134" x2="38486" y2="86125"/>
                          <a14:foregroundMark x1="39687" y1="80079" x2="41410" y2="81467"/>
                          <a14:foregroundMark x1="58277" y1="6838" x2="59008" y2="6046"/>
                          <a14:foregroundMark x1="60366" y1="5847" x2="62350" y2="6640"/>
                          <a14:backgroundMark x1="43029" y1="12190" x2="42245" y2="19029"/>
                          <a14:backgroundMark x1="47937" y1="23092" x2="46266" y2="37661"/>
                          <a14:backgroundMark x1="32742" y1="68484" x2="38903" y2="63826"/>
                          <a14:backgroundMark x1="48512" y1="7631" x2="52689" y2="4460"/>
                          <a14:backgroundMark x1="70026" y1="13677" x2="71018" y2="16056"/>
                          <a14:backgroundMark x1="69191" y1="5451" x2="75352" y2="20317"/>
                          <a14:backgroundMark x1="71906" y1="33895" x2="80366" y2="44797"/>
                          <a14:backgroundMark x1="67206" y1="39544" x2="68094" y2="39544"/>
                          <a14:backgroundMark x1="64282" y1="1784" x2="64282" y2="1784"/>
                          <a14:backgroundMark x1="60940" y1="2577" x2="66005" y2="5847"/>
                          <a14:backgroundMark x1="69034" y1="14569" x2="70757" y2="24083"/>
                          <a14:backgroundMark x1="71123" y1="32507" x2="71332" y2="47770"/>
                          <a14:backgroundMark x1="76867" y1="53221" x2="81253" y2="558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18" r="7644" b="11862"/>
            <a:stretch/>
          </p:blipFill>
          <p:spPr bwMode="auto">
            <a:xfrm>
              <a:off x="5728194" y="1975331"/>
              <a:ext cx="5139064" cy="3658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78" name="Овальная выноска 1077"/>
            <p:cNvSpPr/>
            <p:nvPr/>
          </p:nvSpPr>
          <p:spPr>
            <a:xfrm>
              <a:off x="5676145" y="2234918"/>
              <a:ext cx="1755441" cy="1385455"/>
            </a:xfrm>
            <a:prstGeom prst="wedgeEllipseCallout">
              <a:avLst>
                <a:gd name="adj1" fmla="val 49947"/>
                <a:gd name="adj2" fmla="val 63614"/>
              </a:avLst>
            </a:prstGeom>
            <a:solidFill>
              <a:srgbClr val="CCCCFF">
                <a:alpha val="85000"/>
              </a:srgb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5824307" y="2382867"/>
              <a:ext cx="138028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НЕТ ТАКОЙ БУКВЫ!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7" name="Управляющая кнопка: далее 146">
            <a:hlinkClick r:id="" action="ppaction://hlinkshowjump?jump=nextslide" highlightClick="1"/>
          </p:cNvPr>
          <p:cNvSpPr/>
          <p:nvPr/>
        </p:nvSpPr>
        <p:spPr>
          <a:xfrm>
            <a:off x="3876438" y="5815310"/>
            <a:ext cx="603244" cy="509286"/>
          </a:xfrm>
          <a:prstGeom prst="actionButtonForwardNext">
            <a:avLst/>
          </a:prstGeom>
          <a:solidFill>
            <a:srgbClr val="7030A0">
              <a:alpha val="8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21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30" fill="hold"/>
                                        <p:tgtEl>
                                          <p:spTgt spid="10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5"/>
                  </p:tgtEl>
                </p:cond>
              </p:nextCondLst>
            </p:seq>
            <p:audio>
              <p:cMediaNode vol="80000">
                <p:cTn id="6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76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2382507"/>
            <a:ext cx="8530542" cy="1164690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438763" y="2314231"/>
            <a:ext cx="4999181" cy="1325563"/>
          </a:xfrm>
        </p:spPr>
        <p:txBody>
          <a:bodyPr>
            <a:normAutofit/>
          </a:bodyPr>
          <a:lstStyle/>
          <a:p>
            <a:pPr algn="ctr"/>
            <a:r>
              <a:rPr lang="ru-RU" sz="8000" i="1" spc="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8000" i="1" spc="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ТУР</a:t>
            </a:r>
            <a:endParaRPr lang="ru-RU" sz="8000" i="1" spc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8860811" y="5721753"/>
            <a:ext cx="2757488" cy="725389"/>
            <a:chOff x="4960143" y="4714755"/>
            <a:chExt cx="2757488" cy="725389"/>
          </a:xfrm>
        </p:grpSpPr>
        <p:sp>
          <p:nvSpPr>
            <p:cNvPr id="7" name="Скругленный прямоугольник 6">
              <a:hlinkClick r:id="" action="ppaction://hlinkshowjump?jump=nextslide" highlightClick="1"/>
            </p:cNvPr>
            <p:cNvSpPr/>
            <p:nvPr/>
          </p:nvSpPr>
          <p:spPr>
            <a:xfrm>
              <a:off x="4960143" y="4714755"/>
              <a:ext cx="2757488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>
              <a:hlinkClick r:id="rId4" action="ppaction://hlinksldjump"/>
            </p:cNvPr>
            <p:cNvSpPr txBox="1"/>
            <p:nvPr/>
          </p:nvSpPr>
          <p:spPr>
            <a:xfrm>
              <a:off x="5267324" y="4828862"/>
              <a:ext cx="21431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ДАЛЕЕ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9" name="pole-chudes-c-reklama-sponso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480800" y="159326"/>
            <a:ext cx="498764" cy="4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74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870553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59468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48383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2" name="Группа 141"/>
          <p:cNvGrpSpPr/>
          <p:nvPr/>
        </p:nvGrpSpPr>
        <p:grpSpPr>
          <a:xfrm>
            <a:off x="1308340" y="2617657"/>
            <a:ext cx="534838" cy="733246"/>
            <a:chOff x="1308340" y="2617657"/>
            <a:chExt cx="534838" cy="733246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1308340" y="2617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384110" y="2714440"/>
              <a:ext cx="2174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1" name="Группа 140"/>
          <p:cNvGrpSpPr/>
          <p:nvPr/>
        </p:nvGrpSpPr>
        <p:grpSpPr>
          <a:xfrm>
            <a:off x="3174521" y="3379657"/>
            <a:ext cx="534838" cy="733246"/>
            <a:chOff x="3174521" y="3379657"/>
            <a:chExt cx="534838" cy="733246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3174521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226280" y="3494156"/>
              <a:ext cx="2070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5" name="Группа 144"/>
          <p:cNvGrpSpPr/>
          <p:nvPr/>
        </p:nvGrpSpPr>
        <p:grpSpPr>
          <a:xfrm>
            <a:off x="3784122" y="3379657"/>
            <a:ext cx="534838" cy="733246"/>
            <a:chOff x="3784122" y="3379657"/>
            <a:chExt cx="534838" cy="733246"/>
          </a:xfrm>
        </p:grpSpPr>
        <p:sp>
          <p:nvSpPr>
            <p:cNvPr id="17" name="Скругленный прямоугольник 16"/>
            <p:cNvSpPr/>
            <p:nvPr/>
          </p:nvSpPr>
          <p:spPr>
            <a:xfrm>
              <a:off x="3784122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838756" y="3505140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690113" y="2617657"/>
            <a:ext cx="534838" cy="733246"/>
            <a:chOff x="301924" y="288523"/>
            <a:chExt cx="534838" cy="733246"/>
          </a:xfrm>
        </p:grpSpPr>
        <p:sp>
          <p:nvSpPr>
            <p:cNvPr id="105" name="Скругленный прямоугольник 104"/>
            <p:cNvSpPr/>
            <p:nvPr/>
          </p:nvSpPr>
          <p:spPr>
            <a:xfrm>
              <a:off x="301924" y="288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343620" y="366963"/>
              <a:ext cx="2587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690113" y="3379657"/>
            <a:ext cx="534838" cy="733246"/>
            <a:chOff x="301924" y="1050523"/>
            <a:chExt cx="534838" cy="733246"/>
          </a:xfrm>
        </p:grpSpPr>
        <p:sp>
          <p:nvSpPr>
            <p:cNvPr id="93" name="Скругленный прямоугольник 92"/>
            <p:cNvSpPr/>
            <p:nvPr/>
          </p:nvSpPr>
          <p:spPr>
            <a:xfrm>
              <a:off x="301924" y="1050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316300" y="1166981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690113" y="4141657"/>
            <a:ext cx="534838" cy="733246"/>
            <a:chOff x="301924" y="1812523"/>
            <a:chExt cx="534838" cy="733246"/>
          </a:xfrm>
        </p:grpSpPr>
        <p:sp>
          <p:nvSpPr>
            <p:cNvPr id="85" name="Скругленный прямоугольник 84"/>
            <p:cNvSpPr/>
            <p:nvPr/>
          </p:nvSpPr>
          <p:spPr>
            <a:xfrm>
              <a:off x="301924" y="1812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52967" y="1926163"/>
              <a:ext cx="3982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7" name="Группа 156"/>
          <p:cNvGrpSpPr/>
          <p:nvPr/>
        </p:nvGrpSpPr>
        <p:grpSpPr>
          <a:xfrm>
            <a:off x="690113" y="2609030"/>
            <a:ext cx="4255698" cy="3787508"/>
            <a:chOff x="690113" y="2609030"/>
            <a:chExt cx="4255698" cy="3787508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1920815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69699" y="3495106"/>
              <a:ext cx="293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1308340" y="4141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3693" y="4251961"/>
              <a:ext cx="4140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2547668" y="4153159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606844" y="4259389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7" name="Группа 26"/>
            <p:cNvGrpSpPr/>
            <p:nvPr/>
          </p:nvGrpSpPr>
          <p:grpSpPr>
            <a:xfrm>
              <a:off x="1926567" y="2617657"/>
              <a:ext cx="534838" cy="733246"/>
              <a:chOff x="1538378" y="288523"/>
              <a:chExt cx="534838" cy="733246"/>
            </a:xfrm>
          </p:grpSpPr>
          <p:sp>
            <p:nvSpPr>
              <p:cNvPr id="103" name="Скругленный прямоугольник 102"/>
              <p:cNvSpPr/>
              <p:nvPr/>
            </p:nvSpPr>
            <p:spPr>
              <a:xfrm>
                <a:off x="1538378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1595885" y="387183"/>
                <a:ext cx="207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8" name="Группа 27"/>
            <p:cNvGrpSpPr/>
            <p:nvPr/>
          </p:nvGrpSpPr>
          <p:grpSpPr>
            <a:xfrm>
              <a:off x="2547668" y="2609030"/>
              <a:ext cx="534838" cy="733246"/>
              <a:chOff x="2159479" y="279896"/>
              <a:chExt cx="534838" cy="733246"/>
            </a:xfrm>
          </p:grpSpPr>
          <p:sp>
            <p:nvSpPr>
              <p:cNvPr id="101" name="Скругленный прямоугольник 100"/>
              <p:cNvSpPr/>
              <p:nvPr/>
            </p:nvSpPr>
            <p:spPr>
              <a:xfrm>
                <a:off x="2159479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2242869" y="387183"/>
                <a:ext cx="365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29" name="Группа 28"/>
            <p:cNvGrpSpPr/>
            <p:nvPr/>
          </p:nvGrpSpPr>
          <p:grpSpPr>
            <a:xfrm>
              <a:off x="3165895" y="2609030"/>
              <a:ext cx="534838" cy="733246"/>
              <a:chOff x="2777706" y="279896"/>
              <a:chExt cx="534838" cy="733246"/>
            </a:xfrm>
          </p:grpSpPr>
          <p:sp>
            <p:nvSpPr>
              <p:cNvPr id="99" name="Скругленный прямоугольник 98"/>
              <p:cNvSpPr/>
              <p:nvPr/>
            </p:nvSpPr>
            <p:spPr>
              <a:xfrm>
                <a:off x="2777706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TextBox 99"/>
              <p:cNvSpPr txBox="1"/>
              <p:nvPr/>
            </p:nvSpPr>
            <p:spPr>
              <a:xfrm>
                <a:off x="2832340" y="384909"/>
                <a:ext cx="3163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0" name="Группа 29"/>
            <p:cNvGrpSpPr/>
            <p:nvPr/>
          </p:nvGrpSpPr>
          <p:grpSpPr>
            <a:xfrm>
              <a:off x="3784122" y="2609030"/>
              <a:ext cx="534838" cy="733246"/>
              <a:chOff x="3395933" y="279896"/>
              <a:chExt cx="534838" cy="733246"/>
            </a:xfrm>
          </p:grpSpPr>
          <p:sp>
            <p:nvSpPr>
              <p:cNvPr id="97" name="Скругленный прямоугольник 96"/>
              <p:cNvSpPr/>
              <p:nvPr/>
            </p:nvSpPr>
            <p:spPr>
              <a:xfrm>
                <a:off x="3395933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3470694" y="395206"/>
                <a:ext cx="3191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1" name="Группа 30"/>
            <p:cNvGrpSpPr/>
            <p:nvPr/>
          </p:nvGrpSpPr>
          <p:grpSpPr>
            <a:xfrm>
              <a:off x="4402349" y="2617657"/>
              <a:ext cx="534838" cy="733246"/>
              <a:chOff x="4014160" y="288523"/>
              <a:chExt cx="534838" cy="733246"/>
            </a:xfrm>
          </p:grpSpPr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4014160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4088920" y="395206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Ё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3" name="Группа 32"/>
            <p:cNvGrpSpPr/>
            <p:nvPr/>
          </p:nvGrpSpPr>
          <p:grpSpPr>
            <a:xfrm>
              <a:off x="1308340" y="3381095"/>
              <a:ext cx="534838" cy="733246"/>
              <a:chOff x="920151" y="1051961"/>
              <a:chExt cx="534838" cy="733246"/>
            </a:xfrm>
          </p:grpSpPr>
          <p:sp>
            <p:nvSpPr>
              <p:cNvPr id="91" name="Скругленный прямоугольник 90"/>
              <p:cNvSpPr/>
              <p:nvPr/>
            </p:nvSpPr>
            <p:spPr>
              <a:xfrm>
                <a:off x="920151" y="1051961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1012167" y="1176006"/>
                <a:ext cx="3407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2547668" y="3379657"/>
              <a:ext cx="534838" cy="733246"/>
              <a:chOff x="2159479" y="1050523"/>
              <a:chExt cx="534838" cy="733246"/>
            </a:xfrm>
          </p:grpSpPr>
          <p:sp>
            <p:nvSpPr>
              <p:cNvPr id="89" name="Скругленный прямоугольник 88"/>
              <p:cNvSpPr/>
              <p:nvPr/>
            </p:nvSpPr>
            <p:spPr>
              <a:xfrm>
                <a:off x="2159479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2189672" y="1171598"/>
                <a:ext cx="3738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Группа 34"/>
            <p:cNvGrpSpPr/>
            <p:nvPr/>
          </p:nvGrpSpPr>
          <p:grpSpPr>
            <a:xfrm>
              <a:off x="4402349" y="3379657"/>
              <a:ext cx="534838" cy="733246"/>
              <a:chOff x="4014160" y="1050523"/>
              <a:chExt cx="534838" cy="733246"/>
            </a:xfrm>
          </p:grpSpPr>
          <p:sp>
            <p:nvSpPr>
              <p:cNvPr id="87" name="Скругленный прямоугольник 86"/>
              <p:cNvSpPr/>
              <p:nvPr/>
            </p:nvSpPr>
            <p:spPr>
              <a:xfrm>
                <a:off x="4014160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4031410" y="117019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7" name="Группа 36"/>
            <p:cNvGrpSpPr/>
            <p:nvPr/>
          </p:nvGrpSpPr>
          <p:grpSpPr>
            <a:xfrm>
              <a:off x="1920815" y="4141657"/>
              <a:ext cx="534838" cy="733246"/>
              <a:chOff x="1532626" y="1812523"/>
              <a:chExt cx="534838" cy="733246"/>
            </a:xfrm>
          </p:grpSpPr>
          <p:sp>
            <p:nvSpPr>
              <p:cNvPr id="83" name="Скругленный прямоугольник 82"/>
              <p:cNvSpPr/>
              <p:nvPr/>
            </p:nvSpPr>
            <p:spPr>
              <a:xfrm>
                <a:off x="1532626" y="1812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1578633" y="1930255"/>
                <a:ext cx="3623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8" name="Группа 37"/>
            <p:cNvGrpSpPr/>
            <p:nvPr/>
          </p:nvGrpSpPr>
          <p:grpSpPr>
            <a:xfrm>
              <a:off x="3174521" y="4147409"/>
              <a:ext cx="534838" cy="733246"/>
              <a:chOff x="2786332" y="1818275"/>
              <a:chExt cx="534838" cy="733246"/>
            </a:xfrm>
          </p:grpSpPr>
          <p:sp>
            <p:nvSpPr>
              <p:cNvPr id="81" name="Скругленный прямоугольник 80"/>
              <p:cNvSpPr/>
              <p:nvPr/>
            </p:nvSpPr>
            <p:spPr>
              <a:xfrm>
                <a:off x="2786332" y="1818275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2829952" y="1922827"/>
                <a:ext cx="37093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9" name="Группа 38"/>
            <p:cNvGrpSpPr/>
            <p:nvPr/>
          </p:nvGrpSpPr>
          <p:grpSpPr>
            <a:xfrm>
              <a:off x="3786996" y="4150284"/>
              <a:ext cx="534838" cy="733246"/>
              <a:chOff x="3398807" y="1821150"/>
              <a:chExt cx="534838" cy="733246"/>
            </a:xfrm>
          </p:grpSpPr>
          <p:sp>
            <p:nvSpPr>
              <p:cNvPr id="79" name="Скругленный прямоугольник 78"/>
              <p:cNvSpPr/>
              <p:nvPr/>
            </p:nvSpPr>
            <p:spPr>
              <a:xfrm>
                <a:off x="3398807" y="182115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3475265" y="1922827"/>
                <a:ext cx="241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0" name="Группа 39"/>
            <p:cNvGrpSpPr/>
            <p:nvPr/>
          </p:nvGrpSpPr>
          <p:grpSpPr>
            <a:xfrm>
              <a:off x="4399471" y="4150284"/>
              <a:ext cx="534838" cy="733246"/>
              <a:chOff x="4011282" y="1821150"/>
              <a:chExt cx="534838" cy="733246"/>
            </a:xfrm>
          </p:grpSpPr>
          <p:sp>
            <p:nvSpPr>
              <p:cNvPr id="77" name="Скругленный прямоугольник 76"/>
              <p:cNvSpPr/>
              <p:nvPr/>
            </p:nvSpPr>
            <p:spPr>
              <a:xfrm>
                <a:off x="4011282" y="182115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TextBox 77"/>
              <p:cNvSpPr txBox="1"/>
              <p:nvPr/>
            </p:nvSpPr>
            <p:spPr>
              <a:xfrm>
                <a:off x="4076498" y="1922827"/>
                <a:ext cx="2559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>
              <a:off x="690113" y="4900318"/>
              <a:ext cx="534838" cy="733246"/>
              <a:chOff x="301924" y="2571184"/>
              <a:chExt cx="534838" cy="733246"/>
            </a:xfrm>
          </p:grpSpPr>
          <p:sp>
            <p:nvSpPr>
              <p:cNvPr id="75" name="Скругленный прямоугольник 74"/>
              <p:cNvSpPr/>
              <p:nvPr/>
            </p:nvSpPr>
            <p:spPr>
              <a:xfrm>
                <a:off x="30192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28049" y="2676197"/>
                <a:ext cx="3958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Группа 41"/>
            <p:cNvGrpSpPr/>
            <p:nvPr/>
          </p:nvGrpSpPr>
          <p:grpSpPr>
            <a:xfrm>
              <a:off x="1308340" y="4901757"/>
              <a:ext cx="534838" cy="733246"/>
              <a:chOff x="920151" y="2572623"/>
              <a:chExt cx="534838" cy="733246"/>
            </a:xfrm>
          </p:grpSpPr>
          <p:sp>
            <p:nvSpPr>
              <p:cNvPr id="73" name="Скругленный прямоугольник 72"/>
              <p:cNvSpPr/>
              <p:nvPr/>
            </p:nvSpPr>
            <p:spPr>
              <a:xfrm>
                <a:off x="920151" y="25726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963542" y="2681791"/>
                <a:ext cx="365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3" name="Группа 42"/>
            <p:cNvGrpSpPr/>
            <p:nvPr/>
          </p:nvGrpSpPr>
          <p:grpSpPr>
            <a:xfrm>
              <a:off x="1915063" y="4900318"/>
              <a:ext cx="534838" cy="733246"/>
              <a:chOff x="1526874" y="2571184"/>
              <a:chExt cx="534838" cy="733246"/>
            </a:xfrm>
          </p:grpSpPr>
          <p:sp>
            <p:nvSpPr>
              <p:cNvPr id="71" name="Скругленный прямоугольник 70"/>
              <p:cNvSpPr/>
              <p:nvPr/>
            </p:nvSpPr>
            <p:spPr>
              <a:xfrm>
                <a:off x="152687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1570008" y="2680859"/>
                <a:ext cx="48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4" name="Группа 43"/>
            <p:cNvGrpSpPr/>
            <p:nvPr/>
          </p:nvGrpSpPr>
          <p:grpSpPr>
            <a:xfrm>
              <a:off x="2547668" y="4900318"/>
              <a:ext cx="534838" cy="733246"/>
              <a:chOff x="2159479" y="2571184"/>
              <a:chExt cx="534838" cy="733246"/>
            </a:xfrm>
          </p:grpSpPr>
          <p:sp>
            <p:nvSpPr>
              <p:cNvPr id="69" name="Скругленный прямоугольник 68"/>
              <p:cNvSpPr/>
              <p:nvPr/>
            </p:nvSpPr>
            <p:spPr>
              <a:xfrm>
                <a:off x="2159479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2201891" y="2680859"/>
                <a:ext cx="284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5" name="Группа 44"/>
            <p:cNvGrpSpPr/>
            <p:nvPr/>
          </p:nvGrpSpPr>
          <p:grpSpPr>
            <a:xfrm>
              <a:off x="3165406" y="4900318"/>
              <a:ext cx="543953" cy="733246"/>
              <a:chOff x="2777217" y="2571184"/>
              <a:chExt cx="543953" cy="733246"/>
            </a:xfrm>
          </p:grpSpPr>
          <p:sp>
            <p:nvSpPr>
              <p:cNvPr id="67" name="Скругленный прямоугольник 66"/>
              <p:cNvSpPr/>
              <p:nvPr/>
            </p:nvSpPr>
            <p:spPr>
              <a:xfrm>
                <a:off x="2786332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2777217" y="2708695"/>
                <a:ext cx="363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6" name="Группа 45"/>
            <p:cNvGrpSpPr/>
            <p:nvPr/>
          </p:nvGrpSpPr>
          <p:grpSpPr>
            <a:xfrm>
              <a:off x="3792747" y="4900318"/>
              <a:ext cx="534838" cy="733246"/>
              <a:chOff x="3404558" y="2571184"/>
              <a:chExt cx="534838" cy="733246"/>
            </a:xfrm>
          </p:grpSpPr>
          <p:sp>
            <p:nvSpPr>
              <p:cNvPr id="65" name="Скругленный прямоугольник 64"/>
              <p:cNvSpPr/>
              <p:nvPr/>
            </p:nvSpPr>
            <p:spPr>
              <a:xfrm>
                <a:off x="3404558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3414854" y="2704472"/>
                <a:ext cx="496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7" name="Группа 46"/>
            <p:cNvGrpSpPr/>
            <p:nvPr/>
          </p:nvGrpSpPr>
          <p:grpSpPr>
            <a:xfrm>
              <a:off x="4410973" y="4900318"/>
              <a:ext cx="534838" cy="733246"/>
              <a:chOff x="4022784" y="2571184"/>
              <a:chExt cx="534838" cy="733246"/>
            </a:xfrm>
          </p:grpSpPr>
          <p:sp>
            <p:nvSpPr>
              <p:cNvPr id="63" name="Скругленный прямоугольник 62"/>
              <p:cNvSpPr/>
              <p:nvPr/>
            </p:nvSpPr>
            <p:spPr>
              <a:xfrm>
                <a:off x="402278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055882" y="270447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Ъ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8" name="Группа 47"/>
            <p:cNvGrpSpPr/>
            <p:nvPr/>
          </p:nvGrpSpPr>
          <p:grpSpPr>
            <a:xfrm>
              <a:off x="690113" y="5658956"/>
              <a:ext cx="534838" cy="733246"/>
              <a:chOff x="301924" y="3329822"/>
              <a:chExt cx="534838" cy="733246"/>
            </a:xfrm>
          </p:grpSpPr>
          <p:sp>
            <p:nvSpPr>
              <p:cNvPr id="61" name="Скругленный прямоугольник 60"/>
              <p:cNvSpPr/>
              <p:nvPr/>
            </p:nvSpPr>
            <p:spPr>
              <a:xfrm>
                <a:off x="30192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308638" y="3434835"/>
                <a:ext cx="258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Ы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Группа 48"/>
            <p:cNvGrpSpPr/>
            <p:nvPr/>
          </p:nvGrpSpPr>
          <p:grpSpPr>
            <a:xfrm>
              <a:off x="1308340" y="5658956"/>
              <a:ext cx="534838" cy="733246"/>
              <a:chOff x="920151" y="3329822"/>
              <a:chExt cx="534838" cy="733246"/>
            </a:xfrm>
          </p:grpSpPr>
          <p:sp>
            <p:nvSpPr>
              <p:cNvPr id="59" name="Скругленный прямоугольник 58"/>
              <p:cNvSpPr/>
              <p:nvPr/>
            </p:nvSpPr>
            <p:spPr>
              <a:xfrm>
                <a:off x="920151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991318" y="3430548"/>
                <a:ext cx="286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Ь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1915063" y="5658956"/>
              <a:ext cx="534838" cy="733246"/>
              <a:chOff x="1526874" y="3329822"/>
              <a:chExt cx="534838" cy="733246"/>
            </a:xfrm>
          </p:grpSpPr>
          <p:sp>
            <p:nvSpPr>
              <p:cNvPr id="57" name="Скругленный прямоугольник 56"/>
              <p:cNvSpPr/>
              <p:nvPr/>
            </p:nvSpPr>
            <p:spPr>
              <a:xfrm>
                <a:off x="152687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595886" y="3430548"/>
                <a:ext cx="1984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1" name="Группа 50"/>
            <p:cNvGrpSpPr/>
            <p:nvPr/>
          </p:nvGrpSpPr>
          <p:grpSpPr>
            <a:xfrm>
              <a:off x="2526835" y="5663292"/>
              <a:ext cx="555671" cy="733246"/>
              <a:chOff x="2138646" y="3334158"/>
              <a:chExt cx="555671" cy="733246"/>
            </a:xfrm>
          </p:grpSpPr>
          <p:sp>
            <p:nvSpPr>
              <p:cNvPr id="55" name="Скругленный прямоугольник 54"/>
              <p:cNvSpPr/>
              <p:nvPr/>
            </p:nvSpPr>
            <p:spPr>
              <a:xfrm>
                <a:off x="2159479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138646" y="3441942"/>
                <a:ext cx="24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Ю</a:t>
                </a:r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3180272" y="5663292"/>
              <a:ext cx="534838" cy="733246"/>
              <a:chOff x="2792083" y="3334158"/>
              <a:chExt cx="534838" cy="733246"/>
            </a:xfrm>
          </p:grpSpPr>
          <p:sp>
            <p:nvSpPr>
              <p:cNvPr id="53" name="Скругленный прямоугольник 52"/>
              <p:cNvSpPr/>
              <p:nvPr/>
            </p:nvSpPr>
            <p:spPr>
              <a:xfrm>
                <a:off x="2792083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2838091" y="3441943"/>
                <a:ext cx="190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107" name="Picture 4" descr="https://naurok.com.ua/uploads/files/60455/22292/baraban_finel-jpg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16364" y1="15682" x2="16364" y2="15682"/>
                        <a14:foregroundMark x1="31250" y1="5341" x2="31250" y2="5341"/>
                        <a14:foregroundMark x1="49773" y1="2045" x2="49773" y2="2045"/>
                        <a14:foregroundMark x1="68409" y1="5568" x2="68409" y2="5568"/>
                        <a14:foregroundMark x1="84318" y1="15114" x2="84318" y2="15114"/>
                        <a14:foregroundMark x1="94545" y1="32159" x2="94545" y2="32159"/>
                        <a14:foregroundMark x1="98182" y1="49773" x2="98182" y2="49773"/>
                        <a14:foregroundMark x1="94205" y1="68295" x2="94205" y2="68295"/>
                        <a14:foregroundMark x1="5114" y1="31705" x2="5114" y2="31705"/>
                        <a14:foregroundMark x1="1932" y1="50000" x2="1932" y2="50000"/>
                        <a14:foregroundMark x1="5227" y1="68636" x2="5227" y2="68636"/>
                        <a14:foregroundMark x1="15341" y1="84545" x2="15341" y2="84545"/>
                        <a14:foregroundMark x1="31477" y1="95341" x2="31477" y2="95341"/>
                        <a14:foregroundMark x1="50114" y1="97955" x2="50114" y2="97955"/>
                        <a14:foregroundMark x1="68068" y1="94886" x2="68068" y2="94886"/>
                        <a14:foregroundMark x1="83636" y1="83750" x2="83636" y2="83750"/>
                        <a14:foregroundMark x1="72045" y1="65000" x2="72045" y2="65000"/>
                        <a14:foregroundMark x1="59773" y1="56932" x2="80455" y2="64545"/>
                        <a14:foregroundMark x1="77500" y1="68864" x2="85909" y2="73182"/>
                        <a14:foregroundMark x1="59886" y1="47273" x2="94545" y2="41818"/>
                        <a14:foregroundMark x1="55000" y1="42500" x2="74886" y2="12841"/>
                        <a14:foregroundMark x1="48182" y1="40341" x2="41250" y2="4659"/>
                        <a14:foregroundMark x1="40568" y1="44432" x2="12386" y2="25568"/>
                        <a14:foregroundMark x1="39773" y1="52045" x2="5909" y2="57614"/>
                        <a14:foregroundMark x1="43977" y1="57955" x2="25909" y2="86591"/>
                        <a14:foregroundMark x1="50341" y1="60000" x2="56932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793">
            <a:off x="6138527" y="2412676"/>
            <a:ext cx="4095993" cy="409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" name="Блок-схема: извлечение 107"/>
          <p:cNvSpPr/>
          <p:nvPr/>
        </p:nvSpPr>
        <p:spPr>
          <a:xfrm rot="16200000">
            <a:off x="9999363" y="4044677"/>
            <a:ext cx="448573" cy="831988"/>
          </a:xfrm>
          <a:prstGeom prst="flowChartExtra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FFC000"/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9" name="Группа 108"/>
          <p:cNvGrpSpPr/>
          <p:nvPr/>
        </p:nvGrpSpPr>
        <p:grpSpPr>
          <a:xfrm>
            <a:off x="9904991" y="6029915"/>
            <a:ext cx="2083062" cy="600364"/>
            <a:chOff x="4945811" y="6003636"/>
            <a:chExt cx="2083062" cy="600364"/>
          </a:xfrm>
        </p:grpSpPr>
        <p:sp>
          <p:nvSpPr>
            <p:cNvPr id="110" name="Скругленный прямоугольник 109"/>
            <p:cNvSpPr/>
            <p:nvPr/>
          </p:nvSpPr>
          <p:spPr>
            <a:xfrm>
              <a:off x="4945811" y="6003636"/>
              <a:ext cx="2083062" cy="600364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5018983" y="6098236"/>
              <a:ext cx="20098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Крутите барабан!</a:t>
              </a:r>
              <a:endParaRPr lang="ru-RU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2" name="Группа 111"/>
          <p:cNvGrpSpPr/>
          <p:nvPr/>
        </p:nvGrpSpPr>
        <p:grpSpPr>
          <a:xfrm>
            <a:off x="651575" y="701548"/>
            <a:ext cx="3766422" cy="1416761"/>
            <a:chOff x="633049" y="602539"/>
            <a:chExt cx="3766422" cy="1416761"/>
          </a:xfrm>
        </p:grpSpPr>
        <p:sp>
          <p:nvSpPr>
            <p:cNvPr id="113" name="Скругленный прямоугольник 112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47069" y="766085"/>
              <a:ext cx="3564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Название этого растения произошло от греческого «порождающий чистоту»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15" name="Группа 114"/>
          <p:cNvGrpSpPr/>
          <p:nvPr/>
        </p:nvGrpSpPr>
        <p:grpSpPr>
          <a:xfrm>
            <a:off x="-6629" y="390876"/>
            <a:ext cx="2958302" cy="463501"/>
            <a:chOff x="403859" y="227944"/>
            <a:chExt cx="2122976" cy="463501"/>
          </a:xfrm>
        </p:grpSpPr>
        <p:sp>
          <p:nvSpPr>
            <p:cNvPr id="116" name="Пятиугольник 115"/>
            <p:cNvSpPr/>
            <p:nvPr/>
          </p:nvSpPr>
          <p:spPr>
            <a:xfrm>
              <a:off x="403859" y="227944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3124" y="25963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8" name="Скругленный прямоугольник 117"/>
          <p:cNvSpPr/>
          <p:nvPr/>
        </p:nvSpPr>
        <p:spPr>
          <a:xfrm>
            <a:off x="9003808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8292723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0" name="Скругленный прямоугольник 119"/>
          <p:cNvSpPr/>
          <p:nvPr/>
        </p:nvSpPr>
        <p:spPr>
          <a:xfrm>
            <a:off x="7581638" y="854318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Скругленный прямоугольник 121"/>
          <p:cNvSpPr/>
          <p:nvPr/>
        </p:nvSpPr>
        <p:spPr>
          <a:xfrm>
            <a:off x="10431260" y="849630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3" name="Скругленный прямоугольник 122"/>
          <p:cNvSpPr/>
          <p:nvPr/>
        </p:nvSpPr>
        <p:spPr>
          <a:xfrm>
            <a:off x="9720175" y="849630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6" name="Группа 125"/>
          <p:cNvGrpSpPr/>
          <p:nvPr/>
        </p:nvGrpSpPr>
        <p:grpSpPr>
          <a:xfrm>
            <a:off x="5448383" y="856741"/>
            <a:ext cx="616069" cy="931653"/>
            <a:chOff x="6055938" y="708019"/>
            <a:chExt cx="616069" cy="931653"/>
          </a:xfrm>
        </p:grpSpPr>
        <p:sp>
          <p:nvSpPr>
            <p:cNvPr id="127" name="Скругленный прямоугольник 126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6119721" y="818349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0" name="Группа 129"/>
          <p:cNvGrpSpPr/>
          <p:nvPr/>
        </p:nvGrpSpPr>
        <p:grpSpPr>
          <a:xfrm>
            <a:off x="9709047" y="841541"/>
            <a:ext cx="616069" cy="931653"/>
            <a:chOff x="10388273" y="-854263"/>
            <a:chExt cx="616069" cy="931653"/>
          </a:xfrm>
        </p:grpSpPr>
        <p:sp>
          <p:nvSpPr>
            <p:cNvPr id="131" name="Скругленный прямоугольник 130"/>
            <p:cNvSpPr/>
            <p:nvPr/>
          </p:nvSpPr>
          <p:spPr>
            <a:xfrm>
              <a:off x="10388273" y="-85426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10434907" y="-753455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3" name="Группа 2"/>
          <p:cNvGrpSpPr/>
          <p:nvPr/>
        </p:nvGrpSpPr>
        <p:grpSpPr>
          <a:xfrm>
            <a:off x="8290333" y="848153"/>
            <a:ext cx="616069" cy="931653"/>
            <a:chOff x="8297092" y="854953"/>
            <a:chExt cx="616069" cy="931653"/>
          </a:xfrm>
        </p:grpSpPr>
        <p:sp>
          <p:nvSpPr>
            <p:cNvPr id="134" name="Скругленный прямоугольник 133"/>
            <p:cNvSpPr/>
            <p:nvPr/>
          </p:nvSpPr>
          <p:spPr>
            <a:xfrm>
              <a:off x="8297092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343726" y="955761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6146516" y="856741"/>
            <a:ext cx="616069" cy="931653"/>
            <a:chOff x="6164030" y="848341"/>
            <a:chExt cx="616069" cy="931653"/>
          </a:xfrm>
        </p:grpSpPr>
        <p:sp>
          <p:nvSpPr>
            <p:cNvPr id="136" name="Скругленный прямоугольник 135"/>
            <p:cNvSpPr/>
            <p:nvPr/>
          </p:nvSpPr>
          <p:spPr>
            <a:xfrm>
              <a:off x="6164030" y="8483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6210664" y="949149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140" name="Группа 139"/>
          <p:cNvGrpSpPr/>
          <p:nvPr/>
        </p:nvGrpSpPr>
        <p:grpSpPr>
          <a:xfrm>
            <a:off x="6859232" y="841541"/>
            <a:ext cx="616069" cy="931653"/>
            <a:chOff x="6865991" y="848341"/>
            <a:chExt cx="616069" cy="931653"/>
          </a:xfrm>
        </p:grpSpPr>
        <p:sp>
          <p:nvSpPr>
            <p:cNvPr id="138" name="Скругленный прямоугольник 137"/>
            <p:cNvSpPr/>
            <p:nvPr/>
          </p:nvSpPr>
          <p:spPr>
            <a:xfrm>
              <a:off x="6865991" y="8483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6924118" y="950094"/>
              <a:ext cx="20703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6" name="Группа 145"/>
          <p:cNvGrpSpPr/>
          <p:nvPr/>
        </p:nvGrpSpPr>
        <p:grpSpPr>
          <a:xfrm>
            <a:off x="7586007" y="848153"/>
            <a:ext cx="616069" cy="931653"/>
            <a:chOff x="7592766" y="854953"/>
            <a:chExt cx="616069" cy="931653"/>
          </a:xfrm>
        </p:grpSpPr>
        <p:sp>
          <p:nvSpPr>
            <p:cNvPr id="143" name="Скругленный прямоугольник 142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7622366" y="956706"/>
              <a:ext cx="499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</a:p>
          </p:txBody>
        </p:sp>
      </p:grpSp>
      <p:grpSp>
        <p:nvGrpSpPr>
          <p:cNvPr id="147" name="Группа 146"/>
          <p:cNvGrpSpPr/>
          <p:nvPr/>
        </p:nvGrpSpPr>
        <p:grpSpPr>
          <a:xfrm>
            <a:off x="9001418" y="841541"/>
            <a:ext cx="616069" cy="931653"/>
            <a:chOff x="6055938" y="708019"/>
            <a:chExt cx="616069" cy="931653"/>
          </a:xfrm>
        </p:grpSpPr>
        <p:sp>
          <p:nvSpPr>
            <p:cNvPr id="148" name="Скругленный прямоугольник 147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6055938" y="81990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Ж</a:t>
              </a:r>
            </a:p>
          </p:txBody>
        </p:sp>
      </p:grpSp>
      <p:grpSp>
        <p:nvGrpSpPr>
          <p:cNvPr id="150" name="Группа 149"/>
          <p:cNvGrpSpPr/>
          <p:nvPr/>
        </p:nvGrpSpPr>
        <p:grpSpPr>
          <a:xfrm>
            <a:off x="10427957" y="848153"/>
            <a:ext cx="616069" cy="931653"/>
            <a:chOff x="6055938" y="708019"/>
            <a:chExt cx="616069" cy="931653"/>
          </a:xfrm>
        </p:grpSpPr>
        <p:sp>
          <p:nvSpPr>
            <p:cNvPr id="151" name="Скругленный прямоугольник 150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6094568" y="81990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</a:p>
          </p:txBody>
        </p:sp>
      </p:grpSp>
      <p:grpSp>
        <p:nvGrpSpPr>
          <p:cNvPr id="153" name="Группа 152"/>
          <p:cNvGrpSpPr/>
          <p:nvPr/>
        </p:nvGrpSpPr>
        <p:grpSpPr>
          <a:xfrm>
            <a:off x="6967005" y="3211194"/>
            <a:ext cx="5191113" cy="3658233"/>
            <a:chOff x="5676145" y="1975331"/>
            <a:chExt cx="5191113" cy="3658233"/>
          </a:xfrm>
        </p:grpSpPr>
        <p:pic>
          <p:nvPicPr>
            <p:cNvPr id="154" name="Picture 6" descr="https://newokruga.ru/wp-content/uploads/sites/13/2018/10/yakubovich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88107" l="29661" r="92115">
                          <a14:foregroundMark x1="51070" y1="54609" x2="43864" y2="68087"/>
                          <a14:foregroundMark x1="48616" y1="66501" x2="60574" y2="74727"/>
                          <a14:foregroundMark x1="65431" y1="59663" x2="76606" y2="69673"/>
                          <a14:foregroundMark x1="66423" y1="47671" x2="81567" y2="64916"/>
                          <a14:foregroundMark x1="83342" y1="74529" x2="84648" y2="86422"/>
                          <a14:foregroundMark x1="86893" y1="74529" x2="88251" y2="88107"/>
                          <a14:foregroundMark x1="50757" y1="81368" x2="78590" y2="82458"/>
                          <a14:foregroundMark x1="35196" y1="85134" x2="38486" y2="86125"/>
                          <a14:foregroundMark x1="39687" y1="80079" x2="41410" y2="81467"/>
                          <a14:foregroundMark x1="58277" y1="6838" x2="59008" y2="6046"/>
                          <a14:foregroundMark x1="60366" y1="5847" x2="62350" y2="6640"/>
                          <a14:backgroundMark x1="43029" y1="12190" x2="42245" y2="19029"/>
                          <a14:backgroundMark x1="47937" y1="23092" x2="46266" y2="37661"/>
                          <a14:backgroundMark x1="32742" y1="68484" x2="38903" y2="63826"/>
                          <a14:backgroundMark x1="48512" y1="7631" x2="52689" y2="4460"/>
                          <a14:backgroundMark x1="70026" y1="13677" x2="71018" y2="16056"/>
                          <a14:backgroundMark x1="69191" y1="5451" x2="75352" y2="20317"/>
                          <a14:backgroundMark x1="71906" y1="33895" x2="80366" y2="44797"/>
                          <a14:backgroundMark x1="67206" y1="39544" x2="68094" y2="39544"/>
                          <a14:backgroundMark x1="64282" y1="1784" x2="64282" y2="1784"/>
                          <a14:backgroundMark x1="60940" y1="2577" x2="66005" y2="5847"/>
                          <a14:backgroundMark x1="69034" y1="14569" x2="70757" y2="24083"/>
                          <a14:backgroundMark x1="71123" y1="32507" x2="71332" y2="47770"/>
                          <a14:backgroundMark x1="76867" y1="53221" x2="81253" y2="558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18" r="7644" b="11862"/>
            <a:stretch/>
          </p:blipFill>
          <p:spPr bwMode="auto">
            <a:xfrm>
              <a:off x="5728194" y="1975331"/>
              <a:ext cx="5139064" cy="3658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5" name="Овальная выноска 154"/>
            <p:cNvSpPr/>
            <p:nvPr/>
          </p:nvSpPr>
          <p:spPr>
            <a:xfrm>
              <a:off x="5676145" y="2234918"/>
              <a:ext cx="1755441" cy="1385455"/>
            </a:xfrm>
            <a:prstGeom prst="wedgeEllipseCallout">
              <a:avLst>
                <a:gd name="adj1" fmla="val 49947"/>
                <a:gd name="adj2" fmla="val 63614"/>
              </a:avLst>
            </a:prstGeom>
            <a:solidFill>
              <a:srgbClr val="CCCCFF">
                <a:alpha val="85000"/>
              </a:srgb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5824307" y="2382867"/>
              <a:ext cx="138028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НЕТ ТАКОЙ БУКВЫ!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58" name="baraban_1995_hq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516055" y="136386"/>
            <a:ext cx="486240" cy="486240"/>
          </a:xfrm>
          <a:prstGeom prst="rect">
            <a:avLst/>
          </a:prstGeom>
        </p:spPr>
      </p:pic>
      <p:sp>
        <p:nvSpPr>
          <p:cNvPr id="159" name="Управляющая кнопка: далее 158">
            <a:hlinkClick r:id="" action="ppaction://hlinkshowjump?jump=nextslide" highlightClick="1"/>
          </p:cNvPr>
          <p:cNvSpPr/>
          <p:nvPr/>
        </p:nvSpPr>
        <p:spPr>
          <a:xfrm>
            <a:off x="3876438" y="5815310"/>
            <a:ext cx="603244" cy="509286"/>
          </a:xfrm>
          <a:prstGeom prst="actionButtonForwardNext">
            <a:avLst/>
          </a:prstGeom>
          <a:solidFill>
            <a:srgbClr val="7030A0">
              <a:alpha val="8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950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30" fill="hold"/>
                                        <p:tgtEl>
                                          <p:spTgt spid="1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2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audio>
              <p:cMediaNode vol="80000">
                <p:cTn id="8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2382507"/>
            <a:ext cx="8530542" cy="1164690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3438763" y="2314231"/>
            <a:ext cx="4999181" cy="1325563"/>
          </a:xfrm>
        </p:spPr>
        <p:txBody>
          <a:bodyPr>
            <a:normAutofit/>
          </a:bodyPr>
          <a:lstStyle/>
          <a:p>
            <a:pPr algn="ctr"/>
            <a:r>
              <a:rPr lang="ru-RU" sz="8000" i="1" spc="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8000" i="1" spc="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ТУР</a:t>
            </a:r>
            <a:endParaRPr lang="ru-RU" sz="8000" i="1" spc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8860811" y="5721753"/>
            <a:ext cx="2757488" cy="725389"/>
            <a:chOff x="4960143" y="4714755"/>
            <a:chExt cx="2757488" cy="725389"/>
          </a:xfrm>
        </p:grpSpPr>
        <p:sp>
          <p:nvSpPr>
            <p:cNvPr id="7" name="Скругленный прямоугольник 6">
              <a:hlinkClick r:id="" action="ppaction://hlinkshowjump?jump=nextslide" highlightClick="1"/>
            </p:cNvPr>
            <p:cNvSpPr/>
            <p:nvPr/>
          </p:nvSpPr>
          <p:spPr>
            <a:xfrm>
              <a:off x="4960143" y="4714755"/>
              <a:ext cx="2757488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TextBox 7">
              <a:hlinkClick r:id="rId4" action="ppaction://hlinksldjump"/>
            </p:cNvPr>
            <p:cNvSpPr txBox="1"/>
            <p:nvPr/>
          </p:nvSpPr>
          <p:spPr>
            <a:xfrm>
              <a:off x="5267324" y="4828862"/>
              <a:ext cx="21431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ДАЛЕЕ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9" name="pole-chudes-c-reklama-sponso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480800" y="159326"/>
            <a:ext cx="498764" cy="4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46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57576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Группа 135"/>
          <p:cNvGrpSpPr/>
          <p:nvPr/>
        </p:nvGrpSpPr>
        <p:grpSpPr>
          <a:xfrm>
            <a:off x="3784122" y="3379657"/>
            <a:ext cx="534838" cy="733246"/>
            <a:chOff x="3784122" y="3379657"/>
            <a:chExt cx="534838" cy="733246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3784122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838756" y="3505140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7" name="Группа 146"/>
          <p:cNvGrpSpPr/>
          <p:nvPr/>
        </p:nvGrpSpPr>
        <p:grpSpPr>
          <a:xfrm>
            <a:off x="690113" y="2617657"/>
            <a:ext cx="534838" cy="733246"/>
            <a:chOff x="690113" y="2617657"/>
            <a:chExt cx="534838" cy="733246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690113" y="2617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31809" y="2696097"/>
              <a:ext cx="2587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1" name="Группа 150"/>
          <p:cNvGrpSpPr/>
          <p:nvPr/>
        </p:nvGrpSpPr>
        <p:grpSpPr>
          <a:xfrm>
            <a:off x="690113" y="4141657"/>
            <a:ext cx="534838" cy="733246"/>
            <a:chOff x="690113" y="4141657"/>
            <a:chExt cx="534838" cy="733246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690113" y="4141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41156" y="4255297"/>
              <a:ext cx="3982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6" name="Группа 155"/>
          <p:cNvGrpSpPr/>
          <p:nvPr/>
        </p:nvGrpSpPr>
        <p:grpSpPr>
          <a:xfrm>
            <a:off x="1920815" y="3379657"/>
            <a:ext cx="534838" cy="733246"/>
            <a:chOff x="1920815" y="3379657"/>
            <a:chExt cx="534838" cy="733246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1920815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69699" y="3495106"/>
              <a:ext cx="293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9" name="Группа 128"/>
          <p:cNvGrpSpPr/>
          <p:nvPr/>
        </p:nvGrpSpPr>
        <p:grpSpPr>
          <a:xfrm>
            <a:off x="1308340" y="4141657"/>
            <a:ext cx="534838" cy="733246"/>
            <a:chOff x="1308340" y="4141657"/>
            <a:chExt cx="534838" cy="733246"/>
          </a:xfrm>
        </p:grpSpPr>
        <p:sp>
          <p:nvSpPr>
            <p:cNvPr id="25" name="Скругленный прямоугольник 24"/>
            <p:cNvSpPr/>
            <p:nvPr/>
          </p:nvSpPr>
          <p:spPr>
            <a:xfrm>
              <a:off x="1308340" y="4141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363693" y="4251961"/>
              <a:ext cx="41406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784122" y="2609030"/>
            <a:ext cx="534838" cy="733246"/>
            <a:chOff x="3395933" y="279896"/>
            <a:chExt cx="534838" cy="733246"/>
          </a:xfrm>
        </p:grpSpPr>
        <p:sp>
          <p:nvSpPr>
            <p:cNvPr id="93" name="Скругленный прямоугольник 92"/>
            <p:cNvSpPr/>
            <p:nvPr/>
          </p:nvSpPr>
          <p:spPr>
            <a:xfrm>
              <a:off x="3395933" y="279896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3470694" y="395206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1920815" y="4141657"/>
            <a:ext cx="534838" cy="733246"/>
            <a:chOff x="1532626" y="1812523"/>
            <a:chExt cx="534838" cy="733246"/>
          </a:xfrm>
        </p:grpSpPr>
        <p:sp>
          <p:nvSpPr>
            <p:cNvPr id="83" name="Скругленный прямоугольник 82"/>
            <p:cNvSpPr/>
            <p:nvPr/>
          </p:nvSpPr>
          <p:spPr>
            <a:xfrm>
              <a:off x="1532626" y="1812523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578633" y="1930255"/>
              <a:ext cx="36231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8" name="Группа 37"/>
          <p:cNvGrpSpPr/>
          <p:nvPr/>
        </p:nvGrpSpPr>
        <p:grpSpPr>
          <a:xfrm>
            <a:off x="3174521" y="4147409"/>
            <a:ext cx="534838" cy="733246"/>
            <a:chOff x="2786332" y="1818275"/>
            <a:chExt cx="534838" cy="733246"/>
          </a:xfrm>
        </p:grpSpPr>
        <p:sp>
          <p:nvSpPr>
            <p:cNvPr id="81" name="Скругленный прямоугольник 80"/>
            <p:cNvSpPr/>
            <p:nvPr/>
          </p:nvSpPr>
          <p:spPr>
            <a:xfrm>
              <a:off x="2786332" y="1818275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2829952" y="1922827"/>
              <a:ext cx="3709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0" name="Группа 39"/>
          <p:cNvGrpSpPr/>
          <p:nvPr/>
        </p:nvGrpSpPr>
        <p:grpSpPr>
          <a:xfrm>
            <a:off x="4399471" y="4150284"/>
            <a:ext cx="534838" cy="733246"/>
            <a:chOff x="4011282" y="1821150"/>
            <a:chExt cx="534838" cy="733246"/>
          </a:xfrm>
        </p:grpSpPr>
        <p:sp>
          <p:nvSpPr>
            <p:cNvPr id="77" name="Скругленный прямоугольник 76"/>
            <p:cNvSpPr/>
            <p:nvPr/>
          </p:nvSpPr>
          <p:spPr>
            <a:xfrm>
              <a:off x="4011282" y="1821150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076498" y="1922827"/>
              <a:ext cx="2559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5" name="Группа 44"/>
          <p:cNvGrpSpPr/>
          <p:nvPr/>
        </p:nvGrpSpPr>
        <p:grpSpPr>
          <a:xfrm>
            <a:off x="3165406" y="4900318"/>
            <a:ext cx="543953" cy="733246"/>
            <a:chOff x="2777217" y="2571184"/>
            <a:chExt cx="543953" cy="733246"/>
          </a:xfrm>
        </p:grpSpPr>
        <p:sp>
          <p:nvSpPr>
            <p:cNvPr id="67" name="Скругленный прямоугольник 66"/>
            <p:cNvSpPr/>
            <p:nvPr/>
          </p:nvSpPr>
          <p:spPr>
            <a:xfrm>
              <a:off x="2786332" y="2571184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777217" y="2708695"/>
              <a:ext cx="3632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Ш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60" name="Группа 159"/>
          <p:cNvGrpSpPr/>
          <p:nvPr/>
        </p:nvGrpSpPr>
        <p:grpSpPr>
          <a:xfrm>
            <a:off x="690113" y="2609030"/>
            <a:ext cx="4255698" cy="3787508"/>
            <a:chOff x="690113" y="2609030"/>
            <a:chExt cx="4255698" cy="3787508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1308340" y="2617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384110" y="2714440"/>
              <a:ext cx="2174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174521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226280" y="3494156"/>
              <a:ext cx="20703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К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690113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04489" y="3496115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2547668" y="4153159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2606844" y="4259389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pSp>
          <p:nvGrpSpPr>
            <p:cNvPr id="29" name="Группа 28"/>
            <p:cNvGrpSpPr/>
            <p:nvPr/>
          </p:nvGrpSpPr>
          <p:grpSpPr>
            <a:xfrm>
              <a:off x="1926567" y="2617657"/>
              <a:ext cx="534838" cy="733246"/>
              <a:chOff x="1538378" y="288523"/>
              <a:chExt cx="534838" cy="733246"/>
            </a:xfrm>
          </p:grpSpPr>
          <p:sp>
            <p:nvSpPr>
              <p:cNvPr id="99" name="Скругленный прямоугольник 98"/>
              <p:cNvSpPr/>
              <p:nvPr/>
            </p:nvSpPr>
            <p:spPr>
              <a:xfrm>
                <a:off x="1538378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0" name="TextBox 99"/>
              <p:cNvSpPr txBox="1"/>
              <p:nvPr/>
            </p:nvSpPr>
            <p:spPr>
              <a:xfrm>
                <a:off x="1595885" y="387183"/>
                <a:ext cx="207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0" name="Группа 29"/>
            <p:cNvGrpSpPr/>
            <p:nvPr/>
          </p:nvGrpSpPr>
          <p:grpSpPr>
            <a:xfrm>
              <a:off x="2547668" y="2609030"/>
              <a:ext cx="534838" cy="733246"/>
              <a:chOff x="2159479" y="279896"/>
              <a:chExt cx="534838" cy="733246"/>
            </a:xfrm>
          </p:grpSpPr>
          <p:sp>
            <p:nvSpPr>
              <p:cNvPr id="97" name="Скругленный прямоугольник 96"/>
              <p:cNvSpPr/>
              <p:nvPr/>
            </p:nvSpPr>
            <p:spPr>
              <a:xfrm>
                <a:off x="2159479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2242869" y="387183"/>
                <a:ext cx="365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1" name="Группа 30"/>
            <p:cNvGrpSpPr/>
            <p:nvPr/>
          </p:nvGrpSpPr>
          <p:grpSpPr>
            <a:xfrm>
              <a:off x="3165895" y="2609030"/>
              <a:ext cx="534838" cy="733246"/>
              <a:chOff x="2777706" y="279896"/>
              <a:chExt cx="534838" cy="733246"/>
            </a:xfrm>
          </p:grpSpPr>
          <p:sp>
            <p:nvSpPr>
              <p:cNvPr id="95" name="Скругленный прямоугольник 94"/>
              <p:cNvSpPr/>
              <p:nvPr/>
            </p:nvSpPr>
            <p:spPr>
              <a:xfrm>
                <a:off x="2777706" y="27989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6" name="TextBox 95"/>
              <p:cNvSpPr txBox="1"/>
              <p:nvPr/>
            </p:nvSpPr>
            <p:spPr>
              <a:xfrm>
                <a:off x="2832340" y="384909"/>
                <a:ext cx="3163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3" name="Группа 32"/>
            <p:cNvGrpSpPr/>
            <p:nvPr/>
          </p:nvGrpSpPr>
          <p:grpSpPr>
            <a:xfrm>
              <a:off x="4402349" y="2617657"/>
              <a:ext cx="534838" cy="733246"/>
              <a:chOff x="4014160" y="288523"/>
              <a:chExt cx="534838" cy="733246"/>
            </a:xfrm>
          </p:grpSpPr>
          <p:sp>
            <p:nvSpPr>
              <p:cNvPr id="91" name="Скругленный прямоугольник 90"/>
              <p:cNvSpPr/>
              <p:nvPr/>
            </p:nvSpPr>
            <p:spPr>
              <a:xfrm>
                <a:off x="4014160" y="288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4088920" y="395206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Ё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1308340" y="3381095"/>
              <a:ext cx="534838" cy="733246"/>
              <a:chOff x="920151" y="1051961"/>
              <a:chExt cx="534838" cy="733246"/>
            </a:xfrm>
          </p:grpSpPr>
          <p:sp>
            <p:nvSpPr>
              <p:cNvPr id="89" name="Скругленный прямоугольник 88"/>
              <p:cNvSpPr/>
              <p:nvPr/>
            </p:nvSpPr>
            <p:spPr>
              <a:xfrm>
                <a:off x="920151" y="1051961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1012167" y="1176006"/>
                <a:ext cx="3407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5" name="Группа 34"/>
            <p:cNvGrpSpPr/>
            <p:nvPr/>
          </p:nvGrpSpPr>
          <p:grpSpPr>
            <a:xfrm>
              <a:off x="2547668" y="3379657"/>
              <a:ext cx="534838" cy="733246"/>
              <a:chOff x="2159479" y="1050523"/>
              <a:chExt cx="534838" cy="733246"/>
            </a:xfrm>
          </p:grpSpPr>
          <p:sp>
            <p:nvSpPr>
              <p:cNvPr id="87" name="Скругленный прямоугольник 86"/>
              <p:cNvSpPr/>
              <p:nvPr/>
            </p:nvSpPr>
            <p:spPr>
              <a:xfrm>
                <a:off x="2159479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2189672" y="1171598"/>
                <a:ext cx="3738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6" name="Группа 35"/>
            <p:cNvGrpSpPr/>
            <p:nvPr/>
          </p:nvGrpSpPr>
          <p:grpSpPr>
            <a:xfrm>
              <a:off x="4402349" y="3379657"/>
              <a:ext cx="534838" cy="733246"/>
              <a:chOff x="4014160" y="1050523"/>
              <a:chExt cx="534838" cy="733246"/>
            </a:xfrm>
          </p:grpSpPr>
          <p:sp>
            <p:nvSpPr>
              <p:cNvPr id="85" name="Скругленный прямоугольник 84"/>
              <p:cNvSpPr/>
              <p:nvPr/>
            </p:nvSpPr>
            <p:spPr>
              <a:xfrm>
                <a:off x="4014160" y="10505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6" name="TextBox 85"/>
              <p:cNvSpPr txBox="1"/>
              <p:nvPr/>
            </p:nvSpPr>
            <p:spPr>
              <a:xfrm>
                <a:off x="4031410" y="117019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9" name="Группа 38"/>
            <p:cNvGrpSpPr/>
            <p:nvPr/>
          </p:nvGrpSpPr>
          <p:grpSpPr>
            <a:xfrm>
              <a:off x="3786996" y="4150284"/>
              <a:ext cx="534838" cy="733246"/>
              <a:chOff x="3398807" y="1821150"/>
              <a:chExt cx="534838" cy="733246"/>
            </a:xfrm>
          </p:grpSpPr>
          <p:sp>
            <p:nvSpPr>
              <p:cNvPr id="79" name="Скругленный прямоугольник 78"/>
              <p:cNvSpPr/>
              <p:nvPr/>
            </p:nvSpPr>
            <p:spPr>
              <a:xfrm>
                <a:off x="3398807" y="182115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3475265" y="1922827"/>
                <a:ext cx="241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>
              <a:off x="690113" y="4900318"/>
              <a:ext cx="534838" cy="733246"/>
              <a:chOff x="301924" y="2571184"/>
              <a:chExt cx="534838" cy="733246"/>
            </a:xfrm>
          </p:grpSpPr>
          <p:sp>
            <p:nvSpPr>
              <p:cNvPr id="75" name="Скругленный прямоугольник 74"/>
              <p:cNvSpPr/>
              <p:nvPr/>
            </p:nvSpPr>
            <p:spPr>
              <a:xfrm>
                <a:off x="30192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28049" y="2676197"/>
                <a:ext cx="3958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2" name="Группа 41"/>
            <p:cNvGrpSpPr/>
            <p:nvPr/>
          </p:nvGrpSpPr>
          <p:grpSpPr>
            <a:xfrm>
              <a:off x="1308340" y="4901757"/>
              <a:ext cx="534838" cy="733246"/>
              <a:chOff x="920151" y="2572623"/>
              <a:chExt cx="534838" cy="733246"/>
            </a:xfrm>
          </p:grpSpPr>
          <p:sp>
            <p:nvSpPr>
              <p:cNvPr id="73" name="Скругленный прямоугольник 72"/>
              <p:cNvSpPr/>
              <p:nvPr/>
            </p:nvSpPr>
            <p:spPr>
              <a:xfrm>
                <a:off x="920151" y="2572623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963542" y="2681791"/>
                <a:ext cx="365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3" name="Группа 42"/>
            <p:cNvGrpSpPr/>
            <p:nvPr/>
          </p:nvGrpSpPr>
          <p:grpSpPr>
            <a:xfrm>
              <a:off x="1915063" y="4900318"/>
              <a:ext cx="534838" cy="733246"/>
              <a:chOff x="1526874" y="2571184"/>
              <a:chExt cx="534838" cy="733246"/>
            </a:xfrm>
          </p:grpSpPr>
          <p:sp>
            <p:nvSpPr>
              <p:cNvPr id="71" name="Скругленный прямоугольник 70"/>
              <p:cNvSpPr/>
              <p:nvPr/>
            </p:nvSpPr>
            <p:spPr>
              <a:xfrm>
                <a:off x="152687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1570008" y="2680859"/>
                <a:ext cx="48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4" name="Группа 43"/>
            <p:cNvGrpSpPr/>
            <p:nvPr/>
          </p:nvGrpSpPr>
          <p:grpSpPr>
            <a:xfrm>
              <a:off x="2547668" y="4900318"/>
              <a:ext cx="534838" cy="733246"/>
              <a:chOff x="2159479" y="2571184"/>
              <a:chExt cx="534838" cy="733246"/>
            </a:xfrm>
          </p:grpSpPr>
          <p:sp>
            <p:nvSpPr>
              <p:cNvPr id="69" name="Скругленный прямоугольник 68"/>
              <p:cNvSpPr/>
              <p:nvPr/>
            </p:nvSpPr>
            <p:spPr>
              <a:xfrm>
                <a:off x="2159479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2201891" y="2680859"/>
                <a:ext cx="284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6" name="Группа 45"/>
            <p:cNvGrpSpPr/>
            <p:nvPr/>
          </p:nvGrpSpPr>
          <p:grpSpPr>
            <a:xfrm>
              <a:off x="3792747" y="4900318"/>
              <a:ext cx="534838" cy="733246"/>
              <a:chOff x="3404558" y="2571184"/>
              <a:chExt cx="534838" cy="733246"/>
            </a:xfrm>
          </p:grpSpPr>
          <p:sp>
            <p:nvSpPr>
              <p:cNvPr id="65" name="Скругленный прямоугольник 64"/>
              <p:cNvSpPr/>
              <p:nvPr/>
            </p:nvSpPr>
            <p:spPr>
              <a:xfrm>
                <a:off x="3404558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TextBox 65"/>
              <p:cNvSpPr txBox="1"/>
              <p:nvPr/>
            </p:nvSpPr>
            <p:spPr>
              <a:xfrm>
                <a:off x="3414854" y="2704472"/>
                <a:ext cx="496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7" name="Группа 46"/>
            <p:cNvGrpSpPr/>
            <p:nvPr/>
          </p:nvGrpSpPr>
          <p:grpSpPr>
            <a:xfrm>
              <a:off x="4410973" y="4900318"/>
              <a:ext cx="534838" cy="733246"/>
              <a:chOff x="4022784" y="2571184"/>
              <a:chExt cx="534838" cy="733246"/>
            </a:xfrm>
          </p:grpSpPr>
          <p:sp>
            <p:nvSpPr>
              <p:cNvPr id="63" name="Скругленный прямоугольник 62"/>
              <p:cNvSpPr/>
              <p:nvPr/>
            </p:nvSpPr>
            <p:spPr>
              <a:xfrm>
                <a:off x="4022784" y="2571184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4055882" y="2704472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Ъ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8" name="Группа 47"/>
            <p:cNvGrpSpPr/>
            <p:nvPr/>
          </p:nvGrpSpPr>
          <p:grpSpPr>
            <a:xfrm>
              <a:off x="690113" y="5658956"/>
              <a:ext cx="534838" cy="733246"/>
              <a:chOff x="301924" y="3329822"/>
              <a:chExt cx="534838" cy="733246"/>
            </a:xfrm>
          </p:grpSpPr>
          <p:sp>
            <p:nvSpPr>
              <p:cNvPr id="61" name="Скругленный прямоугольник 60"/>
              <p:cNvSpPr/>
              <p:nvPr/>
            </p:nvSpPr>
            <p:spPr>
              <a:xfrm>
                <a:off x="30192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308638" y="3434835"/>
                <a:ext cx="258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Ы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9" name="Группа 48"/>
            <p:cNvGrpSpPr/>
            <p:nvPr/>
          </p:nvGrpSpPr>
          <p:grpSpPr>
            <a:xfrm>
              <a:off x="1308340" y="5658956"/>
              <a:ext cx="534838" cy="733246"/>
              <a:chOff x="920151" y="3329822"/>
              <a:chExt cx="534838" cy="733246"/>
            </a:xfrm>
          </p:grpSpPr>
          <p:sp>
            <p:nvSpPr>
              <p:cNvPr id="59" name="Скругленный прямоугольник 58"/>
              <p:cNvSpPr/>
              <p:nvPr/>
            </p:nvSpPr>
            <p:spPr>
              <a:xfrm>
                <a:off x="920151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991318" y="3430548"/>
                <a:ext cx="286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Ь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0" name="Группа 49"/>
            <p:cNvGrpSpPr/>
            <p:nvPr/>
          </p:nvGrpSpPr>
          <p:grpSpPr>
            <a:xfrm>
              <a:off x="1915063" y="5658956"/>
              <a:ext cx="534838" cy="733246"/>
              <a:chOff x="1526874" y="3329822"/>
              <a:chExt cx="534838" cy="733246"/>
            </a:xfrm>
          </p:grpSpPr>
          <p:sp>
            <p:nvSpPr>
              <p:cNvPr id="57" name="Скругленный прямоугольник 56"/>
              <p:cNvSpPr/>
              <p:nvPr/>
            </p:nvSpPr>
            <p:spPr>
              <a:xfrm>
                <a:off x="1526874" y="332982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595886" y="3430548"/>
                <a:ext cx="1984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1" name="Группа 50"/>
            <p:cNvGrpSpPr/>
            <p:nvPr/>
          </p:nvGrpSpPr>
          <p:grpSpPr>
            <a:xfrm>
              <a:off x="2526835" y="5663292"/>
              <a:ext cx="555671" cy="733246"/>
              <a:chOff x="2138646" y="3334158"/>
              <a:chExt cx="555671" cy="733246"/>
            </a:xfrm>
          </p:grpSpPr>
          <p:sp>
            <p:nvSpPr>
              <p:cNvPr id="55" name="Скругленный прямоугольник 54"/>
              <p:cNvSpPr/>
              <p:nvPr/>
            </p:nvSpPr>
            <p:spPr>
              <a:xfrm>
                <a:off x="2159479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138646" y="3441942"/>
                <a:ext cx="24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Ю</a:t>
                </a:r>
              </a:p>
            </p:txBody>
          </p:sp>
        </p:grpSp>
        <p:grpSp>
          <p:nvGrpSpPr>
            <p:cNvPr id="52" name="Группа 51"/>
            <p:cNvGrpSpPr/>
            <p:nvPr/>
          </p:nvGrpSpPr>
          <p:grpSpPr>
            <a:xfrm>
              <a:off x="3180272" y="5663292"/>
              <a:ext cx="534838" cy="733246"/>
              <a:chOff x="2792083" y="3334158"/>
              <a:chExt cx="534838" cy="733246"/>
            </a:xfrm>
          </p:grpSpPr>
          <p:sp>
            <p:nvSpPr>
              <p:cNvPr id="53" name="Скругленный прямоугольник 52"/>
              <p:cNvSpPr/>
              <p:nvPr/>
            </p:nvSpPr>
            <p:spPr>
              <a:xfrm>
                <a:off x="2792083" y="333415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2838091" y="3441943"/>
                <a:ext cx="190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101" name="Группа 100"/>
          <p:cNvGrpSpPr/>
          <p:nvPr/>
        </p:nvGrpSpPr>
        <p:grpSpPr>
          <a:xfrm>
            <a:off x="647277" y="744719"/>
            <a:ext cx="4421140" cy="1741352"/>
            <a:chOff x="633049" y="602539"/>
            <a:chExt cx="4003081" cy="1497662"/>
          </a:xfrm>
        </p:grpSpPr>
        <p:sp>
          <p:nvSpPr>
            <p:cNvPr id="102" name="Скругленный прямоугольник 101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754476" y="667434"/>
              <a:ext cx="3881654" cy="1432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Пельмени издавна заготавливают в форме ушек. Что символизируют такие пельмени?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4" name="Группа 103"/>
          <p:cNvGrpSpPr/>
          <p:nvPr/>
        </p:nvGrpSpPr>
        <p:grpSpPr>
          <a:xfrm>
            <a:off x="-6629" y="390876"/>
            <a:ext cx="2958302" cy="463501"/>
            <a:chOff x="403859" y="227944"/>
            <a:chExt cx="2122976" cy="463501"/>
          </a:xfrm>
        </p:grpSpPr>
        <p:sp>
          <p:nvSpPr>
            <p:cNvPr id="105" name="Пятиугольник 104"/>
            <p:cNvSpPr/>
            <p:nvPr/>
          </p:nvSpPr>
          <p:spPr>
            <a:xfrm>
              <a:off x="403859" y="227944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3124" y="25963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7" name="Picture 4" descr="https://naurok.com.ua/uploads/files/60455/22292/baraban_finel-jpg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6364" y1="15682" x2="16364" y2="15682"/>
                        <a14:foregroundMark x1="31250" y1="5341" x2="31250" y2="5341"/>
                        <a14:foregroundMark x1="49773" y1="2045" x2="49773" y2="2045"/>
                        <a14:foregroundMark x1="68409" y1="5568" x2="68409" y2="5568"/>
                        <a14:foregroundMark x1="84318" y1="15114" x2="84318" y2="15114"/>
                        <a14:foregroundMark x1="94545" y1="32159" x2="94545" y2="32159"/>
                        <a14:foregroundMark x1="98182" y1="49773" x2="98182" y2="49773"/>
                        <a14:foregroundMark x1="94205" y1="68295" x2="94205" y2="68295"/>
                        <a14:foregroundMark x1="5114" y1="31705" x2="5114" y2="31705"/>
                        <a14:foregroundMark x1="1932" y1="50000" x2="1932" y2="50000"/>
                        <a14:foregroundMark x1="5227" y1="68636" x2="5227" y2="68636"/>
                        <a14:foregroundMark x1="15341" y1="84545" x2="15341" y2="84545"/>
                        <a14:foregroundMark x1="31477" y1="95341" x2="31477" y2="95341"/>
                        <a14:foregroundMark x1="50114" y1="97955" x2="50114" y2="97955"/>
                        <a14:foregroundMark x1="68068" y1="94886" x2="68068" y2="94886"/>
                        <a14:foregroundMark x1="83636" y1="83750" x2="83636" y2="83750"/>
                        <a14:foregroundMark x1="72045" y1="65000" x2="72045" y2="65000"/>
                        <a14:foregroundMark x1="59773" y1="56932" x2="80455" y2="64545"/>
                        <a14:foregroundMark x1="77500" y1="68864" x2="85909" y2="73182"/>
                        <a14:foregroundMark x1="59886" y1="47273" x2="94545" y2="41818"/>
                        <a14:foregroundMark x1="55000" y1="42500" x2="74886" y2="12841"/>
                        <a14:foregroundMark x1="48182" y1="40341" x2="41250" y2="4659"/>
                        <a14:foregroundMark x1="40568" y1="44432" x2="12386" y2="25568"/>
                        <a14:foregroundMark x1="39773" y1="52045" x2="5909" y2="57614"/>
                        <a14:foregroundMark x1="43977" y1="57955" x2="25909" y2="86591"/>
                        <a14:foregroundMark x1="50341" y1="60000" x2="56932" y2="9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23793">
            <a:off x="6138527" y="2412676"/>
            <a:ext cx="4095993" cy="409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" name="Блок-схема: извлечение 107"/>
          <p:cNvSpPr/>
          <p:nvPr/>
        </p:nvSpPr>
        <p:spPr>
          <a:xfrm rot="16200000">
            <a:off x="9999363" y="4044677"/>
            <a:ext cx="448573" cy="831988"/>
          </a:xfrm>
          <a:prstGeom prst="flowChartExtra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rgbClr val="FFC000"/>
            </a:soli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9" name="Группа 108"/>
          <p:cNvGrpSpPr/>
          <p:nvPr/>
        </p:nvGrpSpPr>
        <p:grpSpPr>
          <a:xfrm>
            <a:off x="9904991" y="6029915"/>
            <a:ext cx="2083062" cy="600364"/>
            <a:chOff x="4945811" y="6003636"/>
            <a:chExt cx="2083062" cy="600364"/>
          </a:xfrm>
        </p:grpSpPr>
        <p:sp>
          <p:nvSpPr>
            <p:cNvPr id="110" name="Скругленный прямоугольник 109"/>
            <p:cNvSpPr/>
            <p:nvPr/>
          </p:nvSpPr>
          <p:spPr>
            <a:xfrm>
              <a:off x="4945811" y="6003636"/>
              <a:ext cx="2083062" cy="600364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5018983" y="6098236"/>
              <a:ext cx="20098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Крутите барабан!</a:t>
              </a:r>
              <a:endParaRPr lang="ru-RU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2" name="Скругленный прямоугольник 111"/>
          <p:cNvSpPr/>
          <p:nvPr/>
        </p:nvSpPr>
        <p:spPr>
          <a:xfrm>
            <a:off x="5722102" y="814276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5011017" y="814276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7144272" y="80955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6433187" y="80955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8566442" y="80955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7855357" y="809559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9988612" y="804842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9277527" y="804842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1" name="Скругленный прямоугольник 120"/>
          <p:cNvSpPr/>
          <p:nvPr/>
        </p:nvSpPr>
        <p:spPr>
          <a:xfrm>
            <a:off x="10686524" y="804842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5" name="Группа 124"/>
          <p:cNvGrpSpPr/>
          <p:nvPr/>
        </p:nvGrpSpPr>
        <p:grpSpPr>
          <a:xfrm>
            <a:off x="5011017" y="793976"/>
            <a:ext cx="616069" cy="931653"/>
            <a:chOff x="5455142" y="863541"/>
            <a:chExt cx="616069" cy="931653"/>
          </a:xfrm>
        </p:grpSpPr>
        <p:sp>
          <p:nvSpPr>
            <p:cNvPr id="123" name="Скругленный прямоугольник 122"/>
            <p:cNvSpPr/>
            <p:nvPr/>
          </p:nvSpPr>
          <p:spPr>
            <a:xfrm>
              <a:off x="5455142" y="8635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482907" y="975424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</a:t>
              </a:r>
            </a:p>
          </p:txBody>
        </p:sp>
      </p:grpSp>
      <p:grpSp>
        <p:nvGrpSpPr>
          <p:cNvPr id="128" name="Группа 127"/>
          <p:cNvGrpSpPr/>
          <p:nvPr/>
        </p:nvGrpSpPr>
        <p:grpSpPr>
          <a:xfrm>
            <a:off x="5717923" y="810585"/>
            <a:ext cx="616069" cy="931653"/>
            <a:chOff x="6162048" y="880150"/>
            <a:chExt cx="616069" cy="931653"/>
          </a:xfrm>
        </p:grpSpPr>
        <p:sp>
          <p:nvSpPr>
            <p:cNvPr id="126" name="Скругленный прямоугольник 125"/>
            <p:cNvSpPr/>
            <p:nvPr/>
          </p:nvSpPr>
          <p:spPr>
            <a:xfrm>
              <a:off x="6162048" y="880150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6190568" y="992033"/>
              <a:ext cx="4593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2" name="Группа 131"/>
          <p:cNvGrpSpPr/>
          <p:nvPr/>
        </p:nvGrpSpPr>
        <p:grpSpPr>
          <a:xfrm>
            <a:off x="6433187" y="810584"/>
            <a:ext cx="616069" cy="931653"/>
            <a:chOff x="6854143" y="885960"/>
            <a:chExt cx="616069" cy="931653"/>
          </a:xfrm>
        </p:grpSpPr>
        <p:sp>
          <p:nvSpPr>
            <p:cNvPr id="130" name="Скругленный прямоугольник 129"/>
            <p:cNvSpPr/>
            <p:nvPr/>
          </p:nvSpPr>
          <p:spPr>
            <a:xfrm>
              <a:off x="6854143" y="885960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6882663" y="997843"/>
              <a:ext cx="4593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</a:p>
          </p:txBody>
        </p:sp>
      </p:grpSp>
      <p:grpSp>
        <p:nvGrpSpPr>
          <p:cNvPr id="135" name="Группа 134"/>
          <p:cNvGrpSpPr/>
          <p:nvPr/>
        </p:nvGrpSpPr>
        <p:grpSpPr>
          <a:xfrm>
            <a:off x="7144272" y="810584"/>
            <a:ext cx="616069" cy="931653"/>
            <a:chOff x="7588397" y="880149"/>
            <a:chExt cx="616069" cy="931653"/>
          </a:xfrm>
        </p:grpSpPr>
        <p:sp>
          <p:nvSpPr>
            <p:cNvPr id="133" name="Скругленный прямоугольник 132"/>
            <p:cNvSpPr/>
            <p:nvPr/>
          </p:nvSpPr>
          <p:spPr>
            <a:xfrm>
              <a:off x="7588397" y="88014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7617997" y="981902"/>
              <a:ext cx="49981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</a:p>
          </p:txBody>
        </p:sp>
      </p:grpSp>
      <p:grpSp>
        <p:nvGrpSpPr>
          <p:cNvPr id="137" name="Группа 136"/>
          <p:cNvGrpSpPr/>
          <p:nvPr/>
        </p:nvGrpSpPr>
        <p:grpSpPr>
          <a:xfrm>
            <a:off x="7863719" y="803410"/>
            <a:ext cx="616069" cy="931653"/>
            <a:chOff x="6854143" y="885960"/>
            <a:chExt cx="616069" cy="931653"/>
          </a:xfrm>
        </p:grpSpPr>
        <p:sp>
          <p:nvSpPr>
            <p:cNvPr id="138" name="Скругленный прямоугольник 137"/>
            <p:cNvSpPr/>
            <p:nvPr/>
          </p:nvSpPr>
          <p:spPr>
            <a:xfrm>
              <a:off x="6854143" y="885960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6882663" y="997843"/>
              <a:ext cx="4593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0" name="Группа 139"/>
          <p:cNvGrpSpPr/>
          <p:nvPr/>
        </p:nvGrpSpPr>
        <p:grpSpPr>
          <a:xfrm>
            <a:off x="8540096" y="820173"/>
            <a:ext cx="641548" cy="931653"/>
            <a:chOff x="6828664" y="885960"/>
            <a:chExt cx="641548" cy="931653"/>
          </a:xfrm>
        </p:grpSpPr>
        <p:sp>
          <p:nvSpPr>
            <p:cNvPr id="141" name="Скругленный прямоугольник 140"/>
            <p:cNvSpPr/>
            <p:nvPr/>
          </p:nvSpPr>
          <p:spPr>
            <a:xfrm>
              <a:off x="6854143" y="885960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6828664" y="997843"/>
              <a:ext cx="45937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Ш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6" name="Группа 145"/>
          <p:cNvGrpSpPr/>
          <p:nvPr/>
        </p:nvGrpSpPr>
        <p:grpSpPr>
          <a:xfrm>
            <a:off x="9271135" y="808521"/>
            <a:ext cx="616069" cy="931653"/>
            <a:chOff x="9715806" y="848341"/>
            <a:chExt cx="616069" cy="931653"/>
          </a:xfrm>
        </p:grpSpPr>
        <p:sp>
          <p:nvSpPr>
            <p:cNvPr id="144" name="Скругленный прямоугольник 143"/>
            <p:cNvSpPr/>
            <p:nvPr/>
          </p:nvSpPr>
          <p:spPr>
            <a:xfrm>
              <a:off x="9715806" y="8483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9762440" y="949149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150" name="Группа 149"/>
          <p:cNvGrpSpPr/>
          <p:nvPr/>
        </p:nvGrpSpPr>
        <p:grpSpPr>
          <a:xfrm>
            <a:off x="9990451" y="803410"/>
            <a:ext cx="616069" cy="931653"/>
            <a:chOff x="10434716" y="854953"/>
            <a:chExt cx="616069" cy="931653"/>
          </a:xfrm>
        </p:grpSpPr>
        <p:sp>
          <p:nvSpPr>
            <p:cNvPr id="148" name="Скругленный прямоугольник 147"/>
            <p:cNvSpPr/>
            <p:nvPr/>
          </p:nvSpPr>
          <p:spPr>
            <a:xfrm>
              <a:off x="1043471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0473346" y="96683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Н</a:t>
              </a:r>
            </a:p>
          </p:txBody>
        </p:sp>
      </p:grpSp>
      <p:sp>
        <p:nvSpPr>
          <p:cNvPr id="152" name="Скругленный прямоугольник 151"/>
          <p:cNvSpPr/>
          <p:nvPr/>
        </p:nvSpPr>
        <p:spPr>
          <a:xfrm>
            <a:off x="11384436" y="814276"/>
            <a:ext cx="616069" cy="931653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55" name="Группа 154"/>
          <p:cNvGrpSpPr/>
          <p:nvPr/>
        </p:nvGrpSpPr>
        <p:grpSpPr>
          <a:xfrm>
            <a:off x="10691335" y="810584"/>
            <a:ext cx="616069" cy="931653"/>
            <a:chOff x="10691335" y="810584"/>
            <a:chExt cx="616069" cy="931653"/>
          </a:xfrm>
        </p:grpSpPr>
        <p:sp>
          <p:nvSpPr>
            <p:cNvPr id="153" name="Скругленный прямоугольник 152"/>
            <p:cNvSpPr/>
            <p:nvPr/>
          </p:nvSpPr>
          <p:spPr>
            <a:xfrm>
              <a:off x="10691335" y="810584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10722567" y="92130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</a:p>
          </p:txBody>
        </p:sp>
      </p:grpSp>
      <p:grpSp>
        <p:nvGrpSpPr>
          <p:cNvPr id="159" name="Группа 158"/>
          <p:cNvGrpSpPr/>
          <p:nvPr/>
        </p:nvGrpSpPr>
        <p:grpSpPr>
          <a:xfrm>
            <a:off x="11400878" y="815581"/>
            <a:ext cx="616069" cy="931653"/>
            <a:chOff x="11400878" y="815581"/>
            <a:chExt cx="616069" cy="931653"/>
          </a:xfrm>
        </p:grpSpPr>
        <p:sp>
          <p:nvSpPr>
            <p:cNvPr id="157" name="Скругленный прямоугольник 156"/>
            <p:cNvSpPr/>
            <p:nvPr/>
          </p:nvSpPr>
          <p:spPr>
            <a:xfrm>
              <a:off x="11400878" y="81558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11440703" y="921997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</a:p>
          </p:txBody>
        </p:sp>
      </p:grpSp>
      <p:grpSp>
        <p:nvGrpSpPr>
          <p:cNvPr id="161" name="Группа 160"/>
          <p:cNvGrpSpPr/>
          <p:nvPr/>
        </p:nvGrpSpPr>
        <p:grpSpPr>
          <a:xfrm>
            <a:off x="6994584" y="3204489"/>
            <a:ext cx="5191113" cy="3658233"/>
            <a:chOff x="5676145" y="1975331"/>
            <a:chExt cx="5191113" cy="3658233"/>
          </a:xfrm>
        </p:grpSpPr>
        <p:pic>
          <p:nvPicPr>
            <p:cNvPr id="162" name="Picture 6" descr="https://newokruga.ru/wp-content/uploads/sites/13/2018/10/yakubovich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88107" l="29661" r="92115">
                          <a14:foregroundMark x1="51070" y1="54609" x2="43864" y2="68087"/>
                          <a14:foregroundMark x1="48616" y1="66501" x2="60574" y2="74727"/>
                          <a14:foregroundMark x1="65431" y1="59663" x2="76606" y2="69673"/>
                          <a14:foregroundMark x1="66423" y1="47671" x2="81567" y2="64916"/>
                          <a14:foregroundMark x1="83342" y1="74529" x2="84648" y2="86422"/>
                          <a14:foregroundMark x1="86893" y1="74529" x2="88251" y2="88107"/>
                          <a14:foregroundMark x1="50757" y1="81368" x2="78590" y2="82458"/>
                          <a14:foregroundMark x1="35196" y1="85134" x2="38486" y2="86125"/>
                          <a14:foregroundMark x1="39687" y1="80079" x2="41410" y2="81467"/>
                          <a14:foregroundMark x1="58277" y1="6838" x2="59008" y2="6046"/>
                          <a14:foregroundMark x1="60366" y1="5847" x2="62350" y2="6640"/>
                          <a14:backgroundMark x1="43029" y1="12190" x2="42245" y2="19029"/>
                          <a14:backgroundMark x1="47937" y1="23092" x2="46266" y2="37661"/>
                          <a14:backgroundMark x1="32742" y1="68484" x2="38903" y2="63826"/>
                          <a14:backgroundMark x1="48512" y1="7631" x2="52689" y2="4460"/>
                          <a14:backgroundMark x1="70026" y1="13677" x2="71018" y2="16056"/>
                          <a14:backgroundMark x1="69191" y1="5451" x2="75352" y2="20317"/>
                          <a14:backgroundMark x1="71906" y1="33895" x2="80366" y2="44797"/>
                          <a14:backgroundMark x1="67206" y1="39544" x2="68094" y2="39544"/>
                          <a14:backgroundMark x1="64282" y1="1784" x2="64282" y2="1784"/>
                          <a14:backgroundMark x1="60940" y1="2577" x2="66005" y2="5847"/>
                          <a14:backgroundMark x1="69034" y1="14569" x2="70757" y2="24083"/>
                          <a14:backgroundMark x1="71123" y1="32507" x2="71332" y2="47770"/>
                          <a14:backgroundMark x1="76867" y1="53221" x2="81253" y2="5589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118" r="7644" b="11862"/>
            <a:stretch/>
          </p:blipFill>
          <p:spPr bwMode="auto">
            <a:xfrm>
              <a:off x="5728194" y="1975331"/>
              <a:ext cx="5139064" cy="36582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" name="Овальная выноска 162"/>
            <p:cNvSpPr/>
            <p:nvPr/>
          </p:nvSpPr>
          <p:spPr>
            <a:xfrm>
              <a:off x="5676145" y="2234918"/>
              <a:ext cx="1755441" cy="1385455"/>
            </a:xfrm>
            <a:prstGeom prst="wedgeEllipseCallout">
              <a:avLst>
                <a:gd name="adj1" fmla="val 49947"/>
                <a:gd name="adj2" fmla="val 63614"/>
              </a:avLst>
            </a:prstGeom>
            <a:solidFill>
              <a:srgbClr val="CCCCFF">
                <a:alpha val="85000"/>
              </a:srgb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5824307" y="2382867"/>
              <a:ext cx="138028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НЕТ ТАКОЙ БУКВЫ!</a:t>
              </a:r>
              <a:endParaRPr lang="ru-RU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65" name="baraban_1995_hq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516055" y="136386"/>
            <a:ext cx="486240" cy="486240"/>
          </a:xfrm>
          <a:prstGeom prst="rect">
            <a:avLst/>
          </a:prstGeom>
        </p:spPr>
      </p:pic>
      <p:sp>
        <p:nvSpPr>
          <p:cNvPr id="166" name="Управляющая кнопка: далее 165">
            <a:hlinkClick r:id="" action="ppaction://hlinkshowjump?jump=nextslide" highlightClick="1"/>
          </p:cNvPr>
          <p:cNvSpPr/>
          <p:nvPr/>
        </p:nvSpPr>
        <p:spPr>
          <a:xfrm>
            <a:off x="3876438" y="5815310"/>
            <a:ext cx="603244" cy="509286"/>
          </a:xfrm>
          <a:prstGeom prst="actionButtonForwardNext">
            <a:avLst/>
          </a:prstGeom>
          <a:solidFill>
            <a:srgbClr val="7030A0">
              <a:alpha val="86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90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30" fill="hold"/>
                                        <p:tgtEl>
                                          <p:spTgt spid="1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" presetClass="exit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audio>
              <p:cMediaNode vol="80000">
                <p:cTn id="10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0" y="1812322"/>
            <a:ext cx="8530542" cy="1164690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36945" y="1731885"/>
            <a:ext cx="7875782" cy="1325563"/>
          </a:xfrm>
        </p:spPr>
        <p:txBody>
          <a:bodyPr>
            <a:normAutofit/>
          </a:bodyPr>
          <a:lstStyle/>
          <a:p>
            <a:pPr algn="ctr"/>
            <a:r>
              <a:rPr lang="ru-RU" sz="7200" i="1" spc="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СУПЕРИГРА</a:t>
            </a:r>
            <a:endParaRPr lang="ru-RU" sz="7200" i="1" spc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3661458" y="3224157"/>
            <a:ext cx="8530542" cy="710533"/>
            <a:chOff x="3661458" y="3224157"/>
            <a:chExt cx="8530542" cy="710533"/>
          </a:xfrm>
        </p:grpSpPr>
        <p:sp>
          <p:nvSpPr>
            <p:cNvPr id="6" name="Пятиугольник 5"/>
            <p:cNvSpPr/>
            <p:nvPr/>
          </p:nvSpPr>
          <p:spPr>
            <a:xfrm rot="10800000">
              <a:off x="3661458" y="3224157"/>
              <a:ext cx="8530542" cy="710533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374836" y="3321039"/>
              <a:ext cx="66686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ХОТИТЕ ПРОДОЛЖИТЬ ИГРУ?</a:t>
              </a:r>
              <a:endPara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7709164" y="4872007"/>
            <a:ext cx="2309092" cy="725389"/>
            <a:chOff x="8940800" y="5730989"/>
            <a:chExt cx="2309092" cy="725389"/>
          </a:xfrm>
        </p:grpSpPr>
        <p:sp>
          <p:nvSpPr>
            <p:cNvPr id="10" name="Скругленный прямоугольник 9">
              <a:hlinkClick r:id="" action="ppaction://hlinkshowjump?jump=nextslide" highlightClick="1"/>
            </p:cNvPr>
            <p:cNvSpPr/>
            <p:nvPr/>
          </p:nvSpPr>
          <p:spPr>
            <a:xfrm>
              <a:off x="8940800" y="5730989"/>
              <a:ext cx="2309092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TextBox 10">
              <a:hlinkClick r:id="rId4" action="ppaction://hlinksldjump"/>
            </p:cNvPr>
            <p:cNvSpPr txBox="1"/>
            <p:nvPr/>
          </p:nvSpPr>
          <p:spPr>
            <a:xfrm>
              <a:off x="9498182" y="5813601"/>
              <a:ext cx="120690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ДА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1825600" y="4872007"/>
            <a:ext cx="2309092" cy="725389"/>
            <a:chOff x="1825600" y="4872007"/>
            <a:chExt cx="2309092" cy="725389"/>
          </a:xfrm>
        </p:grpSpPr>
        <p:sp>
          <p:nvSpPr>
            <p:cNvPr id="13" name="Скругленный прямоугольник 12">
              <a:hlinkClick r:id="rId5" action="ppaction://hlinksldjump"/>
            </p:cNvPr>
            <p:cNvSpPr/>
            <p:nvPr/>
          </p:nvSpPr>
          <p:spPr>
            <a:xfrm>
              <a:off x="1825600" y="4872007"/>
              <a:ext cx="2309092" cy="725389"/>
            </a:xfrm>
            <a:prstGeom prst="roundRect">
              <a:avLst/>
            </a:prstGeom>
            <a:gradFill flip="none" rotWithShape="1">
              <a:gsLst>
                <a:gs pos="0">
                  <a:srgbClr val="7030A0">
                    <a:shade val="30000"/>
                    <a:satMod val="115000"/>
                  </a:srgbClr>
                </a:gs>
                <a:gs pos="50000">
                  <a:srgbClr val="7030A0">
                    <a:shade val="67500"/>
                    <a:satMod val="115000"/>
                  </a:srgbClr>
                </a:gs>
                <a:gs pos="100000">
                  <a:srgbClr val="7030A0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>
              <a:solidFill>
                <a:schemeClr val="accent3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hlinkClick r:id="rId5" action="ppaction://hlinksldjump"/>
            </p:cNvPr>
            <p:cNvSpPr txBox="1"/>
            <p:nvPr/>
          </p:nvSpPr>
          <p:spPr>
            <a:xfrm>
              <a:off x="2382982" y="5010037"/>
              <a:ext cx="11029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spc="50" dirty="0" smtClean="0">
                  <a:ln w="0"/>
                  <a:solidFill>
                    <a:schemeClr val="bg2"/>
                  </a:solidFill>
                  <a:effectLst>
                    <a:innerShdw blurRad="63500" dist="50800" dir="13500000">
                      <a:srgbClr val="000000">
                        <a:alpha val="50000"/>
                      </a:srgbClr>
                    </a:innerShdw>
                  </a:effectLst>
                  <a:latin typeface="Segoe Print" panose="02000600000000000000" pitchFamily="2" charset="0"/>
                </a:rPr>
                <a:t>НЕТ</a:t>
              </a:r>
              <a:endParaRPr lang="ru-RU" sz="2800" b="1" dirty="0">
                <a:latin typeface="Segoe Print" panose="02000600000000000000" pitchFamily="2" charset="0"/>
              </a:endParaRPr>
            </a:p>
          </p:txBody>
        </p:sp>
      </p:grpSp>
      <p:pic>
        <p:nvPicPr>
          <p:cNvPr id="16" name="pole-chudes-c-reklama-sponso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480800" y="159326"/>
            <a:ext cx="498764" cy="498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35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45455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4" grpId="0" animBg="1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Группа 143"/>
          <p:cNvGrpSpPr/>
          <p:nvPr/>
        </p:nvGrpSpPr>
        <p:grpSpPr>
          <a:xfrm>
            <a:off x="3784122" y="3379657"/>
            <a:ext cx="534838" cy="733246"/>
            <a:chOff x="3784122" y="3379657"/>
            <a:chExt cx="534838" cy="733246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3784122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3838756" y="3505140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2" name="Группа 131"/>
          <p:cNvGrpSpPr/>
          <p:nvPr/>
        </p:nvGrpSpPr>
        <p:grpSpPr>
          <a:xfrm>
            <a:off x="690113" y="2617657"/>
            <a:ext cx="534838" cy="733246"/>
            <a:chOff x="690113" y="2617657"/>
            <a:chExt cx="534838" cy="733246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690113" y="2617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31809" y="2696097"/>
              <a:ext cx="2587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1" name="Группа 140"/>
          <p:cNvGrpSpPr/>
          <p:nvPr/>
        </p:nvGrpSpPr>
        <p:grpSpPr>
          <a:xfrm>
            <a:off x="1920815" y="3379657"/>
            <a:ext cx="534838" cy="733246"/>
            <a:chOff x="1920815" y="3379657"/>
            <a:chExt cx="534838" cy="733246"/>
          </a:xfrm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1920815" y="3379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969699" y="3495106"/>
              <a:ext cx="2932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7" name="Группа 136"/>
          <p:cNvGrpSpPr/>
          <p:nvPr/>
        </p:nvGrpSpPr>
        <p:grpSpPr>
          <a:xfrm>
            <a:off x="3784122" y="2609030"/>
            <a:ext cx="534838" cy="733246"/>
            <a:chOff x="3784122" y="2609030"/>
            <a:chExt cx="534838" cy="733246"/>
          </a:xfrm>
        </p:grpSpPr>
        <p:sp>
          <p:nvSpPr>
            <p:cNvPr id="20" name="Скругленный прямоугольник 19"/>
            <p:cNvSpPr/>
            <p:nvPr/>
          </p:nvSpPr>
          <p:spPr>
            <a:xfrm>
              <a:off x="3784122" y="2609030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858883" y="2724340"/>
              <a:ext cx="31917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3" name="Группа 132"/>
          <p:cNvGrpSpPr/>
          <p:nvPr/>
        </p:nvGrpSpPr>
        <p:grpSpPr>
          <a:xfrm>
            <a:off x="1308340" y="2617657"/>
            <a:ext cx="534838" cy="733246"/>
            <a:chOff x="1308340" y="2617657"/>
            <a:chExt cx="534838" cy="733246"/>
          </a:xfrm>
        </p:grpSpPr>
        <p:sp>
          <p:nvSpPr>
            <p:cNvPr id="35" name="Скругленный прямоугольник 34"/>
            <p:cNvSpPr/>
            <p:nvPr/>
          </p:nvSpPr>
          <p:spPr>
            <a:xfrm>
              <a:off x="1308340" y="26176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384110" y="2714440"/>
              <a:ext cx="2174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49" name="Группа 148"/>
          <p:cNvGrpSpPr/>
          <p:nvPr/>
        </p:nvGrpSpPr>
        <p:grpSpPr>
          <a:xfrm>
            <a:off x="2547668" y="4153159"/>
            <a:ext cx="534838" cy="733246"/>
            <a:chOff x="2547668" y="4153159"/>
            <a:chExt cx="534838" cy="733246"/>
          </a:xfrm>
        </p:grpSpPr>
        <p:sp>
          <p:nvSpPr>
            <p:cNvPr id="41" name="Скругленный прямоугольник 40"/>
            <p:cNvSpPr/>
            <p:nvPr/>
          </p:nvSpPr>
          <p:spPr>
            <a:xfrm>
              <a:off x="2547668" y="4153159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06844" y="4259389"/>
              <a:ext cx="42557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1" name="Группа 150"/>
          <p:cNvGrpSpPr/>
          <p:nvPr/>
        </p:nvGrpSpPr>
        <p:grpSpPr>
          <a:xfrm>
            <a:off x="3786996" y="4150284"/>
            <a:ext cx="534838" cy="733246"/>
            <a:chOff x="3786996" y="4150284"/>
            <a:chExt cx="534838" cy="733246"/>
          </a:xfrm>
        </p:grpSpPr>
        <p:sp>
          <p:nvSpPr>
            <p:cNvPr id="84" name="Скругленный прямоугольник 83"/>
            <p:cNvSpPr/>
            <p:nvPr/>
          </p:nvSpPr>
          <p:spPr>
            <a:xfrm>
              <a:off x="3786996" y="4150284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863454" y="4251961"/>
              <a:ext cx="24153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Т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3" name="Группа 152"/>
          <p:cNvGrpSpPr/>
          <p:nvPr/>
        </p:nvGrpSpPr>
        <p:grpSpPr>
          <a:xfrm>
            <a:off x="690113" y="4900318"/>
            <a:ext cx="534838" cy="733246"/>
            <a:chOff x="690113" y="4900318"/>
            <a:chExt cx="534838" cy="733246"/>
          </a:xfrm>
        </p:grpSpPr>
        <p:sp>
          <p:nvSpPr>
            <p:cNvPr id="82" name="Скругленный прямоугольник 81"/>
            <p:cNvSpPr/>
            <p:nvPr/>
          </p:nvSpPr>
          <p:spPr>
            <a:xfrm>
              <a:off x="690113" y="4900318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716238" y="5005331"/>
              <a:ext cx="3958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Ф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1" name="Группа 130"/>
          <p:cNvGrpSpPr/>
          <p:nvPr/>
        </p:nvGrpSpPr>
        <p:grpSpPr>
          <a:xfrm>
            <a:off x="1915063" y="4900318"/>
            <a:ext cx="534838" cy="733246"/>
            <a:chOff x="1915063" y="4900318"/>
            <a:chExt cx="534838" cy="733246"/>
          </a:xfrm>
        </p:grpSpPr>
        <p:sp>
          <p:nvSpPr>
            <p:cNvPr id="78" name="Скругленный прямоугольник 77"/>
            <p:cNvSpPr/>
            <p:nvPr/>
          </p:nvSpPr>
          <p:spPr>
            <a:xfrm>
              <a:off x="1915063" y="4900318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1958197" y="5009993"/>
              <a:ext cx="48356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Ц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0" name="Группа 149"/>
          <p:cNvGrpSpPr/>
          <p:nvPr/>
        </p:nvGrpSpPr>
        <p:grpSpPr>
          <a:xfrm>
            <a:off x="3174521" y="4147409"/>
            <a:ext cx="534838" cy="733246"/>
            <a:chOff x="3174521" y="4147409"/>
            <a:chExt cx="534838" cy="733246"/>
          </a:xfrm>
        </p:grpSpPr>
        <p:sp>
          <p:nvSpPr>
            <p:cNvPr id="26" name="Скругленный прямоугольник 25"/>
            <p:cNvSpPr/>
            <p:nvPr/>
          </p:nvSpPr>
          <p:spPr>
            <a:xfrm>
              <a:off x="3174521" y="4147409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18141" y="4251961"/>
              <a:ext cx="3709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2" name="Группа 151"/>
          <p:cNvGrpSpPr/>
          <p:nvPr/>
        </p:nvGrpSpPr>
        <p:grpSpPr>
          <a:xfrm>
            <a:off x="4399471" y="4150284"/>
            <a:ext cx="534838" cy="733246"/>
            <a:chOff x="4399471" y="4150284"/>
            <a:chExt cx="534838" cy="733246"/>
          </a:xfrm>
        </p:grpSpPr>
        <p:sp>
          <p:nvSpPr>
            <p:cNvPr id="29" name="Скругленный прямоугольник 28"/>
            <p:cNvSpPr/>
            <p:nvPr/>
          </p:nvSpPr>
          <p:spPr>
            <a:xfrm>
              <a:off x="4399471" y="4150284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464687" y="4251961"/>
              <a:ext cx="2559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4" name="Группа 153"/>
          <p:cNvGrpSpPr/>
          <p:nvPr/>
        </p:nvGrpSpPr>
        <p:grpSpPr>
          <a:xfrm>
            <a:off x="1308340" y="4901757"/>
            <a:ext cx="534838" cy="733246"/>
            <a:chOff x="1308340" y="4901757"/>
            <a:chExt cx="534838" cy="733246"/>
          </a:xfrm>
        </p:grpSpPr>
        <p:sp>
          <p:nvSpPr>
            <p:cNvPr id="80" name="Скругленный прямоугольник 79"/>
            <p:cNvSpPr/>
            <p:nvPr/>
          </p:nvSpPr>
          <p:spPr>
            <a:xfrm>
              <a:off x="1308340" y="4901757"/>
              <a:ext cx="534838" cy="733246"/>
            </a:xfrm>
            <a:prstGeom prst="roundRect">
              <a:avLst/>
            </a:prstGeom>
            <a:solidFill>
              <a:srgbClr val="DCB9FF"/>
            </a:solidFill>
            <a:ln w="19050"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1351731" y="5010925"/>
              <a:ext cx="36564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Х</a:t>
              </a:r>
              <a:endParaRPr lang="ru-RU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690113" y="2609030"/>
            <a:ext cx="4255698" cy="3787508"/>
            <a:chOff x="690113" y="2609030"/>
            <a:chExt cx="4255698" cy="3787508"/>
          </a:xfrm>
        </p:grpSpPr>
        <p:grpSp>
          <p:nvGrpSpPr>
            <p:cNvPr id="146" name="Группа 145"/>
            <p:cNvGrpSpPr/>
            <p:nvPr/>
          </p:nvGrpSpPr>
          <p:grpSpPr>
            <a:xfrm>
              <a:off x="690113" y="4141657"/>
              <a:ext cx="534838" cy="733246"/>
              <a:chOff x="690113" y="4141657"/>
              <a:chExt cx="534838" cy="733246"/>
            </a:xfrm>
          </p:grpSpPr>
          <p:sp>
            <p:nvSpPr>
              <p:cNvPr id="11" name="Скругленный прямоугольник 10"/>
              <p:cNvSpPr/>
              <p:nvPr/>
            </p:nvSpPr>
            <p:spPr>
              <a:xfrm>
                <a:off x="690113" y="4141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741156" y="4255297"/>
                <a:ext cx="3982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7" name="Группа 146"/>
            <p:cNvGrpSpPr/>
            <p:nvPr/>
          </p:nvGrpSpPr>
          <p:grpSpPr>
            <a:xfrm>
              <a:off x="1308340" y="4141657"/>
              <a:ext cx="534838" cy="733246"/>
              <a:chOff x="1308340" y="4141657"/>
              <a:chExt cx="534838" cy="733246"/>
            </a:xfrm>
          </p:grpSpPr>
          <p:sp>
            <p:nvSpPr>
              <p:cNvPr id="17" name="Скругленный прямоугольник 16"/>
              <p:cNvSpPr/>
              <p:nvPr/>
            </p:nvSpPr>
            <p:spPr>
              <a:xfrm>
                <a:off x="1308340" y="4141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363693" y="4251961"/>
                <a:ext cx="4140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8" name="Группа 147"/>
            <p:cNvGrpSpPr/>
            <p:nvPr/>
          </p:nvGrpSpPr>
          <p:grpSpPr>
            <a:xfrm>
              <a:off x="1920815" y="4141657"/>
              <a:ext cx="534838" cy="733246"/>
              <a:chOff x="1920815" y="4141657"/>
              <a:chExt cx="534838" cy="733246"/>
            </a:xfrm>
          </p:grpSpPr>
          <p:sp>
            <p:nvSpPr>
              <p:cNvPr id="23" name="Скругленный прямоугольник 22"/>
              <p:cNvSpPr/>
              <p:nvPr/>
            </p:nvSpPr>
            <p:spPr>
              <a:xfrm>
                <a:off x="1920815" y="4141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966822" y="4259389"/>
                <a:ext cx="36231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6" name="Группа 155"/>
            <p:cNvGrpSpPr/>
            <p:nvPr/>
          </p:nvGrpSpPr>
          <p:grpSpPr>
            <a:xfrm>
              <a:off x="3165406" y="4900318"/>
              <a:ext cx="543953" cy="733246"/>
              <a:chOff x="3165406" y="4900318"/>
              <a:chExt cx="543953" cy="733246"/>
            </a:xfrm>
          </p:grpSpPr>
          <p:sp>
            <p:nvSpPr>
              <p:cNvPr id="32" name="Скругленный прямоугольник 31"/>
              <p:cNvSpPr/>
              <p:nvPr/>
            </p:nvSpPr>
            <p:spPr>
              <a:xfrm>
                <a:off x="3174521" y="490031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3165406" y="5037829"/>
                <a:ext cx="363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3" name="Группа 142"/>
            <p:cNvGrpSpPr/>
            <p:nvPr/>
          </p:nvGrpSpPr>
          <p:grpSpPr>
            <a:xfrm>
              <a:off x="3174521" y="3379657"/>
              <a:ext cx="534838" cy="733246"/>
              <a:chOff x="3174521" y="3379657"/>
              <a:chExt cx="534838" cy="733246"/>
            </a:xfrm>
          </p:grpSpPr>
          <p:sp>
            <p:nvSpPr>
              <p:cNvPr id="37" name="Скругленный прямоугольник 36"/>
              <p:cNvSpPr/>
              <p:nvPr/>
            </p:nvSpPr>
            <p:spPr>
              <a:xfrm>
                <a:off x="3174521" y="3379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226280" y="3494156"/>
                <a:ext cx="207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9" name="Группа 138"/>
            <p:cNvGrpSpPr/>
            <p:nvPr/>
          </p:nvGrpSpPr>
          <p:grpSpPr>
            <a:xfrm>
              <a:off x="690113" y="3379657"/>
              <a:ext cx="534838" cy="733246"/>
              <a:chOff x="690113" y="3379657"/>
              <a:chExt cx="534838" cy="733246"/>
            </a:xfrm>
          </p:grpSpPr>
          <p:sp>
            <p:nvSpPr>
              <p:cNvPr id="39" name="Скругленный прямоугольник 38"/>
              <p:cNvSpPr/>
              <p:nvPr/>
            </p:nvSpPr>
            <p:spPr>
              <a:xfrm>
                <a:off x="690113" y="3379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TextBox 39"/>
              <p:cNvSpPr txBox="1"/>
              <p:nvPr/>
            </p:nvSpPr>
            <p:spPr>
              <a:xfrm>
                <a:off x="704489" y="3496115"/>
                <a:ext cx="4255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Ж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4" name="Группа 133"/>
            <p:cNvGrpSpPr/>
            <p:nvPr/>
          </p:nvGrpSpPr>
          <p:grpSpPr>
            <a:xfrm>
              <a:off x="1926567" y="2617657"/>
              <a:ext cx="534838" cy="733246"/>
              <a:chOff x="1926567" y="2617657"/>
              <a:chExt cx="534838" cy="733246"/>
            </a:xfrm>
          </p:grpSpPr>
          <p:sp>
            <p:nvSpPr>
              <p:cNvPr id="98" name="Скругленный прямоугольник 97"/>
              <p:cNvSpPr/>
              <p:nvPr/>
            </p:nvSpPr>
            <p:spPr>
              <a:xfrm>
                <a:off x="1926567" y="2617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1984074" y="2716317"/>
                <a:ext cx="20703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5" name="Группа 134"/>
            <p:cNvGrpSpPr/>
            <p:nvPr/>
          </p:nvGrpSpPr>
          <p:grpSpPr>
            <a:xfrm>
              <a:off x="2547668" y="2609030"/>
              <a:ext cx="534838" cy="733246"/>
              <a:chOff x="2547668" y="2609030"/>
              <a:chExt cx="534838" cy="733246"/>
            </a:xfrm>
          </p:grpSpPr>
          <p:sp>
            <p:nvSpPr>
              <p:cNvPr id="96" name="Скругленный прямоугольник 95"/>
              <p:cNvSpPr/>
              <p:nvPr/>
            </p:nvSpPr>
            <p:spPr>
              <a:xfrm>
                <a:off x="2547668" y="260903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2631058" y="2716317"/>
                <a:ext cx="365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6" name="Группа 135"/>
            <p:cNvGrpSpPr/>
            <p:nvPr/>
          </p:nvGrpSpPr>
          <p:grpSpPr>
            <a:xfrm>
              <a:off x="3165895" y="2609030"/>
              <a:ext cx="534838" cy="733246"/>
              <a:chOff x="3165895" y="2609030"/>
              <a:chExt cx="534838" cy="733246"/>
            </a:xfrm>
          </p:grpSpPr>
          <p:sp>
            <p:nvSpPr>
              <p:cNvPr id="94" name="Скругленный прямоугольник 93"/>
              <p:cNvSpPr/>
              <p:nvPr/>
            </p:nvSpPr>
            <p:spPr>
              <a:xfrm>
                <a:off x="3165895" y="2609030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3220529" y="2714043"/>
                <a:ext cx="3163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38" name="Группа 137"/>
            <p:cNvGrpSpPr/>
            <p:nvPr/>
          </p:nvGrpSpPr>
          <p:grpSpPr>
            <a:xfrm>
              <a:off x="4402349" y="2617657"/>
              <a:ext cx="534838" cy="733246"/>
              <a:chOff x="4402349" y="2617657"/>
              <a:chExt cx="534838" cy="733246"/>
            </a:xfrm>
          </p:grpSpPr>
          <p:sp>
            <p:nvSpPr>
              <p:cNvPr id="92" name="Скругленный прямоугольник 91"/>
              <p:cNvSpPr/>
              <p:nvPr/>
            </p:nvSpPr>
            <p:spPr>
              <a:xfrm>
                <a:off x="4402349" y="2617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3" name="TextBox 92"/>
              <p:cNvSpPr txBox="1"/>
              <p:nvPr/>
            </p:nvSpPr>
            <p:spPr>
              <a:xfrm>
                <a:off x="4477109" y="2724340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Ё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0" name="Группа 139"/>
            <p:cNvGrpSpPr/>
            <p:nvPr/>
          </p:nvGrpSpPr>
          <p:grpSpPr>
            <a:xfrm>
              <a:off x="1308340" y="3381095"/>
              <a:ext cx="534838" cy="733246"/>
              <a:chOff x="1308340" y="3381095"/>
              <a:chExt cx="534838" cy="733246"/>
            </a:xfrm>
          </p:grpSpPr>
          <p:sp>
            <p:nvSpPr>
              <p:cNvPr id="90" name="Скругленный прямоугольник 89"/>
              <p:cNvSpPr/>
              <p:nvPr/>
            </p:nvSpPr>
            <p:spPr>
              <a:xfrm>
                <a:off x="1308340" y="3381095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1400356" y="3505140"/>
                <a:ext cx="34074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2" name="Группа 141"/>
            <p:cNvGrpSpPr/>
            <p:nvPr/>
          </p:nvGrpSpPr>
          <p:grpSpPr>
            <a:xfrm>
              <a:off x="2547668" y="3379657"/>
              <a:ext cx="534838" cy="733246"/>
              <a:chOff x="2547668" y="3379657"/>
              <a:chExt cx="534838" cy="733246"/>
            </a:xfrm>
          </p:grpSpPr>
          <p:sp>
            <p:nvSpPr>
              <p:cNvPr id="88" name="Скругленный прямоугольник 87"/>
              <p:cNvSpPr/>
              <p:nvPr/>
            </p:nvSpPr>
            <p:spPr>
              <a:xfrm>
                <a:off x="2547668" y="3379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2577861" y="3500732"/>
                <a:ext cx="3738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Й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45" name="Группа 144"/>
            <p:cNvGrpSpPr/>
            <p:nvPr/>
          </p:nvGrpSpPr>
          <p:grpSpPr>
            <a:xfrm>
              <a:off x="4402349" y="3379657"/>
              <a:ext cx="534838" cy="733246"/>
              <a:chOff x="4402349" y="3379657"/>
              <a:chExt cx="534838" cy="733246"/>
            </a:xfrm>
          </p:grpSpPr>
          <p:sp>
            <p:nvSpPr>
              <p:cNvPr id="86" name="Скругленный прямоугольник 85"/>
              <p:cNvSpPr/>
              <p:nvPr/>
            </p:nvSpPr>
            <p:spPr>
              <a:xfrm>
                <a:off x="4402349" y="3379657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419599" y="3499326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5" name="Группа 154"/>
            <p:cNvGrpSpPr/>
            <p:nvPr/>
          </p:nvGrpSpPr>
          <p:grpSpPr>
            <a:xfrm>
              <a:off x="2547668" y="4900318"/>
              <a:ext cx="534838" cy="733246"/>
              <a:chOff x="2547668" y="4900318"/>
              <a:chExt cx="534838" cy="733246"/>
            </a:xfrm>
          </p:grpSpPr>
          <p:sp>
            <p:nvSpPr>
              <p:cNvPr id="76" name="Скругленный прямоугольник 75"/>
              <p:cNvSpPr/>
              <p:nvPr/>
            </p:nvSpPr>
            <p:spPr>
              <a:xfrm>
                <a:off x="2547668" y="490031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2590080" y="5009993"/>
                <a:ext cx="28467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7" name="Группа 156"/>
            <p:cNvGrpSpPr/>
            <p:nvPr/>
          </p:nvGrpSpPr>
          <p:grpSpPr>
            <a:xfrm>
              <a:off x="3792747" y="4900318"/>
              <a:ext cx="534838" cy="733246"/>
              <a:chOff x="3792747" y="4900318"/>
              <a:chExt cx="534838" cy="733246"/>
            </a:xfrm>
          </p:grpSpPr>
          <p:sp>
            <p:nvSpPr>
              <p:cNvPr id="74" name="Скругленный прямоугольник 73"/>
              <p:cNvSpPr/>
              <p:nvPr/>
            </p:nvSpPr>
            <p:spPr>
              <a:xfrm>
                <a:off x="3792747" y="490031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3803043" y="5033606"/>
                <a:ext cx="49699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Щ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8" name="Группа 157"/>
            <p:cNvGrpSpPr/>
            <p:nvPr/>
          </p:nvGrpSpPr>
          <p:grpSpPr>
            <a:xfrm>
              <a:off x="4410973" y="4900318"/>
              <a:ext cx="534838" cy="733246"/>
              <a:chOff x="4410973" y="4900318"/>
              <a:chExt cx="534838" cy="733246"/>
            </a:xfrm>
          </p:grpSpPr>
          <p:sp>
            <p:nvSpPr>
              <p:cNvPr id="72" name="Скругленный прямоугольник 71"/>
              <p:cNvSpPr/>
              <p:nvPr/>
            </p:nvSpPr>
            <p:spPr>
              <a:xfrm>
                <a:off x="4410973" y="4900318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444071" y="5033606"/>
                <a:ext cx="3623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Ъ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59" name="Группа 158"/>
            <p:cNvGrpSpPr/>
            <p:nvPr/>
          </p:nvGrpSpPr>
          <p:grpSpPr>
            <a:xfrm>
              <a:off x="690113" y="5658956"/>
              <a:ext cx="534838" cy="733246"/>
              <a:chOff x="690113" y="5658956"/>
              <a:chExt cx="534838" cy="733246"/>
            </a:xfrm>
          </p:grpSpPr>
          <p:sp>
            <p:nvSpPr>
              <p:cNvPr id="70" name="Скругленный прямоугольник 69"/>
              <p:cNvSpPr/>
              <p:nvPr/>
            </p:nvSpPr>
            <p:spPr>
              <a:xfrm>
                <a:off x="690113" y="565895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696827" y="5763969"/>
                <a:ext cx="2587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Ы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60" name="Группа 159"/>
            <p:cNvGrpSpPr/>
            <p:nvPr/>
          </p:nvGrpSpPr>
          <p:grpSpPr>
            <a:xfrm>
              <a:off x="1308340" y="5658956"/>
              <a:ext cx="534838" cy="733246"/>
              <a:chOff x="1308340" y="5658956"/>
              <a:chExt cx="534838" cy="733246"/>
            </a:xfrm>
          </p:grpSpPr>
          <p:sp>
            <p:nvSpPr>
              <p:cNvPr id="68" name="Скругленный прямоугольник 67"/>
              <p:cNvSpPr/>
              <p:nvPr/>
            </p:nvSpPr>
            <p:spPr>
              <a:xfrm>
                <a:off x="1308340" y="565895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1379507" y="5759682"/>
                <a:ext cx="2861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Ь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61" name="Группа 160"/>
            <p:cNvGrpSpPr/>
            <p:nvPr/>
          </p:nvGrpSpPr>
          <p:grpSpPr>
            <a:xfrm>
              <a:off x="1915063" y="5658956"/>
              <a:ext cx="534838" cy="733246"/>
              <a:chOff x="1915063" y="5658956"/>
              <a:chExt cx="534838" cy="733246"/>
            </a:xfrm>
          </p:grpSpPr>
          <p:sp>
            <p:nvSpPr>
              <p:cNvPr id="66" name="Скругленный прямоугольник 65"/>
              <p:cNvSpPr/>
              <p:nvPr/>
            </p:nvSpPr>
            <p:spPr>
              <a:xfrm>
                <a:off x="1915063" y="5658956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1984075" y="5759682"/>
                <a:ext cx="1984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Э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162" name="Группа 161"/>
            <p:cNvGrpSpPr/>
            <p:nvPr/>
          </p:nvGrpSpPr>
          <p:grpSpPr>
            <a:xfrm>
              <a:off x="2526835" y="5663292"/>
              <a:ext cx="555671" cy="733246"/>
              <a:chOff x="2526835" y="5663292"/>
              <a:chExt cx="555671" cy="733246"/>
            </a:xfrm>
          </p:grpSpPr>
          <p:sp>
            <p:nvSpPr>
              <p:cNvPr id="64" name="Скругленный прямоугольник 63"/>
              <p:cNvSpPr/>
              <p:nvPr/>
            </p:nvSpPr>
            <p:spPr>
              <a:xfrm>
                <a:off x="2547668" y="566329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2526835" y="5771076"/>
                <a:ext cx="2429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Ю</a:t>
                </a:r>
              </a:p>
            </p:txBody>
          </p:sp>
        </p:grpSp>
        <p:grpSp>
          <p:nvGrpSpPr>
            <p:cNvPr id="163" name="Группа 162"/>
            <p:cNvGrpSpPr/>
            <p:nvPr/>
          </p:nvGrpSpPr>
          <p:grpSpPr>
            <a:xfrm>
              <a:off x="3180272" y="5663292"/>
              <a:ext cx="534838" cy="733246"/>
              <a:chOff x="3180272" y="5663292"/>
              <a:chExt cx="534838" cy="733246"/>
            </a:xfrm>
          </p:grpSpPr>
          <p:sp>
            <p:nvSpPr>
              <p:cNvPr id="62" name="Скругленный прямоугольник 61"/>
              <p:cNvSpPr/>
              <p:nvPr/>
            </p:nvSpPr>
            <p:spPr>
              <a:xfrm>
                <a:off x="3180272" y="5663292"/>
                <a:ext cx="534838" cy="733246"/>
              </a:xfrm>
              <a:prstGeom prst="roundRect">
                <a:avLst/>
              </a:prstGeom>
              <a:solidFill>
                <a:srgbClr val="DCB9FF"/>
              </a:solidFill>
              <a:ln w="19050">
                <a:solidFill>
                  <a:srgbClr val="7030A0"/>
                </a:solidFill>
              </a:ln>
              <a:effectLst>
                <a:glow rad="101600">
                  <a:srgbClr val="7030A0">
                    <a:alpha val="60000"/>
                  </a:srgb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3226280" y="5771077"/>
                <a:ext cx="1902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</a:t>
                </a:r>
                <a:endParaRPr lang="ru-RU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100" name="Управляющая кнопка: далее 99">
              <a:hlinkClick r:id="" action="ppaction://hlinkshowjump?jump=nextslide" highlightClick="1"/>
            </p:cNvPr>
            <p:cNvSpPr/>
            <p:nvPr/>
          </p:nvSpPr>
          <p:spPr>
            <a:xfrm>
              <a:off x="3876438" y="5815310"/>
              <a:ext cx="603244" cy="509286"/>
            </a:xfrm>
            <a:prstGeom prst="actionButtonForwardNext">
              <a:avLst/>
            </a:prstGeom>
            <a:solidFill>
              <a:srgbClr val="7030A0">
                <a:alpha val="86000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05" name="Группа 104"/>
          <p:cNvGrpSpPr/>
          <p:nvPr/>
        </p:nvGrpSpPr>
        <p:grpSpPr>
          <a:xfrm>
            <a:off x="647277" y="744720"/>
            <a:ext cx="4488141" cy="1758836"/>
            <a:chOff x="633049" y="602539"/>
            <a:chExt cx="3766422" cy="1416761"/>
          </a:xfrm>
        </p:grpSpPr>
        <p:sp>
          <p:nvSpPr>
            <p:cNvPr id="106" name="Скругленный прямоугольник 105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739762" y="730821"/>
              <a:ext cx="3552995" cy="1155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Шведский учёный Карл Линней однажды заметил интересное свойство цветов. Благодаря этой их особенности в 1720 году в городе </a:t>
              </a:r>
              <a:r>
                <a:rPr lang="ru-RU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Уппсала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он создал первый в мире цветочный… Что?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2" name="Группа 101"/>
          <p:cNvGrpSpPr/>
          <p:nvPr/>
        </p:nvGrpSpPr>
        <p:grpSpPr>
          <a:xfrm>
            <a:off x="-6629" y="390876"/>
            <a:ext cx="2958302" cy="463501"/>
            <a:chOff x="403859" y="227944"/>
            <a:chExt cx="2122976" cy="463501"/>
          </a:xfrm>
        </p:grpSpPr>
        <p:sp>
          <p:nvSpPr>
            <p:cNvPr id="103" name="Пятиугольник 102"/>
            <p:cNvSpPr/>
            <p:nvPr/>
          </p:nvSpPr>
          <p:spPr>
            <a:xfrm>
              <a:off x="403859" y="227944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873124" y="25963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 1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8" name="Скругленный прямоугольник 107"/>
          <p:cNvSpPr/>
          <p:nvPr/>
        </p:nvSpPr>
        <p:spPr>
          <a:xfrm>
            <a:off x="6693102" y="2718202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Скругленный прямоугольник 108"/>
          <p:cNvSpPr/>
          <p:nvPr/>
        </p:nvSpPr>
        <p:spPr>
          <a:xfrm>
            <a:off x="6125420" y="2718202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Скругленный прямоугольник 109"/>
          <p:cNvSpPr/>
          <p:nvPr/>
        </p:nvSpPr>
        <p:spPr>
          <a:xfrm>
            <a:off x="5578763" y="2707635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Скругленный прямоугольник 110"/>
          <p:cNvSpPr/>
          <p:nvPr/>
        </p:nvSpPr>
        <p:spPr>
          <a:xfrm>
            <a:off x="8338297" y="2720415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Скругленный прямоугольник 111"/>
          <p:cNvSpPr/>
          <p:nvPr/>
        </p:nvSpPr>
        <p:spPr>
          <a:xfrm>
            <a:off x="7793576" y="2718203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3" name="Скругленный прямоугольник 112"/>
          <p:cNvSpPr/>
          <p:nvPr/>
        </p:nvSpPr>
        <p:spPr>
          <a:xfrm>
            <a:off x="7255679" y="2719368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9474814" y="2714682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Скругленный прямоугольник 114"/>
          <p:cNvSpPr/>
          <p:nvPr/>
        </p:nvSpPr>
        <p:spPr>
          <a:xfrm>
            <a:off x="8914789" y="2714681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Скругленный прямоугольник 115"/>
          <p:cNvSpPr/>
          <p:nvPr/>
        </p:nvSpPr>
        <p:spPr>
          <a:xfrm>
            <a:off x="10032898" y="2713515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22" name="Группа 121"/>
          <p:cNvGrpSpPr/>
          <p:nvPr/>
        </p:nvGrpSpPr>
        <p:grpSpPr>
          <a:xfrm>
            <a:off x="5537530" y="2716455"/>
            <a:ext cx="522173" cy="749392"/>
            <a:chOff x="5420624" y="863541"/>
            <a:chExt cx="650587" cy="931653"/>
          </a:xfrm>
        </p:grpSpPr>
        <p:sp>
          <p:nvSpPr>
            <p:cNvPr id="123" name="Скругленный прямоугольник 122"/>
            <p:cNvSpPr/>
            <p:nvPr/>
          </p:nvSpPr>
          <p:spPr>
            <a:xfrm>
              <a:off x="5455142" y="8635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5420624" y="90544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Ц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5" name="Группа 124"/>
          <p:cNvGrpSpPr/>
          <p:nvPr/>
        </p:nvGrpSpPr>
        <p:grpSpPr>
          <a:xfrm>
            <a:off x="6112426" y="2713086"/>
            <a:ext cx="514062" cy="749392"/>
            <a:chOff x="10666922" y="810584"/>
            <a:chExt cx="640482" cy="931653"/>
          </a:xfrm>
        </p:grpSpPr>
        <p:sp>
          <p:nvSpPr>
            <p:cNvPr id="126" name="Скругленный прямоугольник 125"/>
            <p:cNvSpPr/>
            <p:nvPr/>
          </p:nvSpPr>
          <p:spPr>
            <a:xfrm>
              <a:off x="10691335" y="810584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TextBox 126"/>
            <p:cNvSpPr txBox="1"/>
            <p:nvPr/>
          </p:nvSpPr>
          <p:spPr>
            <a:xfrm>
              <a:off x="10666922" y="85301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</a:p>
          </p:txBody>
        </p:sp>
      </p:grpSp>
      <p:grpSp>
        <p:nvGrpSpPr>
          <p:cNvPr id="128" name="Группа 127"/>
          <p:cNvGrpSpPr/>
          <p:nvPr/>
        </p:nvGrpSpPr>
        <p:grpSpPr>
          <a:xfrm>
            <a:off x="6644213" y="2713086"/>
            <a:ext cx="543352" cy="749392"/>
            <a:chOff x="10630429" y="810584"/>
            <a:chExt cx="676975" cy="931653"/>
          </a:xfrm>
        </p:grpSpPr>
        <p:sp>
          <p:nvSpPr>
            <p:cNvPr id="129" name="Скругленный прямоугольник 128"/>
            <p:cNvSpPr/>
            <p:nvPr/>
          </p:nvSpPr>
          <p:spPr>
            <a:xfrm>
              <a:off x="10691335" y="810584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0" name="TextBox 129"/>
            <p:cNvSpPr txBox="1"/>
            <p:nvPr/>
          </p:nvSpPr>
          <p:spPr>
            <a:xfrm>
              <a:off x="10630429" y="85301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Ф</a:t>
              </a:r>
            </a:p>
          </p:txBody>
        </p:sp>
      </p:grpSp>
      <p:grpSp>
        <p:nvGrpSpPr>
          <p:cNvPr id="164" name="Группа 163"/>
          <p:cNvGrpSpPr/>
          <p:nvPr/>
        </p:nvGrpSpPr>
        <p:grpSpPr>
          <a:xfrm>
            <a:off x="7243280" y="2713086"/>
            <a:ext cx="495684" cy="749392"/>
            <a:chOff x="11399363" y="815581"/>
            <a:chExt cx="617584" cy="931653"/>
          </a:xfrm>
        </p:grpSpPr>
        <p:sp>
          <p:nvSpPr>
            <p:cNvPr id="165" name="Скругленный прямоугольник 164"/>
            <p:cNvSpPr/>
            <p:nvPr/>
          </p:nvSpPr>
          <p:spPr>
            <a:xfrm>
              <a:off x="11400878" y="81558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6" name="TextBox 165"/>
            <p:cNvSpPr txBox="1"/>
            <p:nvPr/>
          </p:nvSpPr>
          <p:spPr>
            <a:xfrm>
              <a:off x="11399363" y="859461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Е</a:t>
              </a:r>
            </a:p>
          </p:txBody>
        </p:sp>
      </p:grpSp>
      <p:grpSp>
        <p:nvGrpSpPr>
          <p:cNvPr id="167" name="Группа 166"/>
          <p:cNvGrpSpPr/>
          <p:nvPr/>
        </p:nvGrpSpPr>
        <p:grpSpPr>
          <a:xfrm>
            <a:off x="7796217" y="2713086"/>
            <a:ext cx="494468" cy="749392"/>
            <a:chOff x="11400878" y="815581"/>
            <a:chExt cx="616069" cy="931653"/>
          </a:xfrm>
        </p:grpSpPr>
        <p:sp>
          <p:nvSpPr>
            <p:cNvPr id="168" name="Скругленный прямоугольник 167"/>
            <p:cNvSpPr/>
            <p:nvPr/>
          </p:nvSpPr>
          <p:spPr>
            <a:xfrm>
              <a:off x="11400878" y="81558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11434723" y="85801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</p:grpSp>
      <p:grpSp>
        <p:nvGrpSpPr>
          <p:cNvPr id="171" name="Группа 170"/>
          <p:cNvGrpSpPr/>
          <p:nvPr/>
        </p:nvGrpSpPr>
        <p:grpSpPr>
          <a:xfrm>
            <a:off x="8352122" y="2708665"/>
            <a:ext cx="494468" cy="749392"/>
            <a:chOff x="6055938" y="708019"/>
            <a:chExt cx="616069" cy="931653"/>
          </a:xfrm>
        </p:grpSpPr>
        <p:sp>
          <p:nvSpPr>
            <p:cNvPr id="172" name="Скругленный прямоугольник 171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6064362" y="75869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4" name="Группа 173"/>
          <p:cNvGrpSpPr/>
          <p:nvPr/>
        </p:nvGrpSpPr>
        <p:grpSpPr>
          <a:xfrm>
            <a:off x="8892109" y="2713086"/>
            <a:ext cx="517152" cy="749392"/>
            <a:chOff x="7564504" y="854953"/>
            <a:chExt cx="644331" cy="931653"/>
          </a:xfrm>
        </p:grpSpPr>
        <p:sp>
          <p:nvSpPr>
            <p:cNvPr id="175" name="Скругленный прямоугольник 174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7564504" y="898833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Л</a:t>
              </a:r>
            </a:p>
          </p:txBody>
        </p:sp>
      </p:grpSp>
      <p:grpSp>
        <p:nvGrpSpPr>
          <p:cNvPr id="179" name="Группа 178"/>
          <p:cNvGrpSpPr/>
          <p:nvPr/>
        </p:nvGrpSpPr>
        <p:grpSpPr>
          <a:xfrm>
            <a:off x="9451588" y="2713086"/>
            <a:ext cx="517696" cy="749392"/>
            <a:chOff x="7563826" y="854953"/>
            <a:chExt cx="645009" cy="931653"/>
          </a:xfrm>
        </p:grpSpPr>
        <p:sp>
          <p:nvSpPr>
            <p:cNvPr id="180" name="Скругленный прямоугольник 179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1" name="TextBox 180"/>
            <p:cNvSpPr txBox="1"/>
            <p:nvPr/>
          </p:nvSpPr>
          <p:spPr>
            <a:xfrm>
              <a:off x="7563826" y="898835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182" name="Группа 181"/>
          <p:cNvGrpSpPr/>
          <p:nvPr/>
        </p:nvGrpSpPr>
        <p:grpSpPr>
          <a:xfrm>
            <a:off x="10034835" y="2713086"/>
            <a:ext cx="494468" cy="749392"/>
            <a:chOff x="7592766" y="854953"/>
            <a:chExt cx="616069" cy="931653"/>
          </a:xfrm>
        </p:grpSpPr>
        <p:sp>
          <p:nvSpPr>
            <p:cNvPr id="183" name="Скругленный прямоугольник 182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7596064" y="897384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Т</a:t>
              </a:r>
            </a:p>
          </p:txBody>
        </p:sp>
      </p:grpSp>
      <p:pic>
        <p:nvPicPr>
          <p:cNvPr id="2" name="pole_cudes-60-second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553394" y="152450"/>
            <a:ext cx="486240" cy="486240"/>
          </a:xfrm>
          <a:prstGeom prst="rect">
            <a:avLst/>
          </a:prstGeom>
        </p:spPr>
      </p:pic>
      <p:sp>
        <p:nvSpPr>
          <p:cNvPr id="170" name="Скругленный прямоугольник 169"/>
          <p:cNvSpPr/>
          <p:nvPr/>
        </p:nvSpPr>
        <p:spPr>
          <a:xfrm>
            <a:off x="7796217" y="1930139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Скругленный прямоугольник 176"/>
          <p:cNvSpPr/>
          <p:nvPr/>
        </p:nvSpPr>
        <p:spPr>
          <a:xfrm>
            <a:off x="7796217" y="1155223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Скругленный прямоугольник 177"/>
          <p:cNvSpPr/>
          <p:nvPr/>
        </p:nvSpPr>
        <p:spPr>
          <a:xfrm>
            <a:off x="7788062" y="4277104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9" name="Скругленный прямоугольник 188"/>
          <p:cNvSpPr/>
          <p:nvPr/>
        </p:nvSpPr>
        <p:spPr>
          <a:xfrm>
            <a:off x="7793576" y="3496033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0" name="Скругленный прямоугольник 189"/>
          <p:cNvSpPr/>
          <p:nvPr/>
        </p:nvSpPr>
        <p:spPr>
          <a:xfrm>
            <a:off x="7791417" y="381961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1" name="Скругленный прямоугольник 190"/>
          <p:cNvSpPr/>
          <p:nvPr/>
        </p:nvSpPr>
        <p:spPr>
          <a:xfrm>
            <a:off x="6132020" y="1930139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6" name="Скругленный прямоугольник 195"/>
          <p:cNvSpPr/>
          <p:nvPr/>
        </p:nvSpPr>
        <p:spPr>
          <a:xfrm>
            <a:off x="6131776" y="3501149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7" name="Скругленный прямоугольник 196"/>
          <p:cNvSpPr/>
          <p:nvPr/>
        </p:nvSpPr>
        <p:spPr>
          <a:xfrm>
            <a:off x="6137290" y="4282220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8" name="Скругленный прямоугольник 197"/>
          <p:cNvSpPr/>
          <p:nvPr/>
        </p:nvSpPr>
        <p:spPr>
          <a:xfrm>
            <a:off x="6140372" y="5058175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9" name="Скругленный прямоугольник 198"/>
          <p:cNvSpPr/>
          <p:nvPr/>
        </p:nvSpPr>
        <p:spPr>
          <a:xfrm>
            <a:off x="6140372" y="5841122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0" name="Скругленный прямоугольник 199"/>
          <p:cNvSpPr/>
          <p:nvPr/>
        </p:nvSpPr>
        <p:spPr>
          <a:xfrm>
            <a:off x="7788062" y="5058175"/>
            <a:ext cx="494468" cy="749392"/>
          </a:xfrm>
          <a:prstGeom prst="roundRect">
            <a:avLst/>
          </a:prstGeom>
          <a:solidFill>
            <a:schemeClr val="tx1"/>
          </a:solidFill>
          <a:ln>
            <a:solidFill>
              <a:srgbClr val="7030A0"/>
            </a:solidFill>
          </a:ln>
          <a:effectLst>
            <a:glow rad="1016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01" name="Группа 200"/>
          <p:cNvGrpSpPr/>
          <p:nvPr/>
        </p:nvGrpSpPr>
        <p:grpSpPr>
          <a:xfrm>
            <a:off x="8997316" y="1096071"/>
            <a:ext cx="2960665" cy="1284542"/>
            <a:chOff x="633049" y="602539"/>
            <a:chExt cx="3766422" cy="1416761"/>
          </a:xfrm>
        </p:grpSpPr>
        <p:sp>
          <p:nvSpPr>
            <p:cNvPr id="202" name="Скругленный прямоугольник 201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3" name="TextBox 202"/>
            <p:cNvSpPr txBox="1"/>
            <p:nvPr/>
          </p:nvSpPr>
          <p:spPr>
            <a:xfrm>
              <a:off x="739762" y="730821"/>
              <a:ext cx="3552995" cy="1018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Этот представитель фауны умеет менять пол по своему </a:t>
              </a:r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желанию.</a:t>
              </a:r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4" name="Группа 203"/>
          <p:cNvGrpSpPr/>
          <p:nvPr/>
        </p:nvGrpSpPr>
        <p:grpSpPr>
          <a:xfrm>
            <a:off x="9831455" y="707796"/>
            <a:ext cx="2448947" cy="463501"/>
            <a:chOff x="621427" y="730640"/>
            <a:chExt cx="2195891" cy="463501"/>
          </a:xfrm>
        </p:grpSpPr>
        <p:sp>
          <p:nvSpPr>
            <p:cNvPr id="205" name="Пятиугольник 204"/>
            <p:cNvSpPr/>
            <p:nvPr/>
          </p:nvSpPr>
          <p:spPr>
            <a:xfrm rot="10800000">
              <a:off x="621427" y="730640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6" name="TextBox 205"/>
            <p:cNvSpPr txBox="1"/>
            <p:nvPr/>
          </p:nvSpPr>
          <p:spPr>
            <a:xfrm>
              <a:off x="1261628" y="75370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 2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07" name="Группа 206"/>
          <p:cNvGrpSpPr/>
          <p:nvPr/>
        </p:nvGrpSpPr>
        <p:grpSpPr>
          <a:xfrm>
            <a:off x="9008274" y="4782609"/>
            <a:ext cx="2960665" cy="1058513"/>
            <a:chOff x="633049" y="602539"/>
            <a:chExt cx="3766422" cy="1416761"/>
          </a:xfrm>
        </p:grpSpPr>
        <p:sp>
          <p:nvSpPr>
            <p:cNvPr id="208" name="Скругленный прямоугольник 207"/>
            <p:cNvSpPr/>
            <p:nvPr/>
          </p:nvSpPr>
          <p:spPr>
            <a:xfrm>
              <a:off x="633049" y="602539"/>
              <a:ext cx="3766422" cy="1416761"/>
            </a:xfrm>
            <a:prstGeom prst="roundRect">
              <a:avLst/>
            </a:prstGeom>
            <a:solidFill>
              <a:srgbClr val="B000EE">
                <a:alpha val="70000"/>
              </a:srgbClr>
            </a:solidFill>
            <a:ln>
              <a:solidFill>
                <a:srgbClr val="7030A0"/>
              </a:solidFill>
            </a:ln>
            <a:effectLst>
              <a:glow rad="2413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9" name="TextBox 208"/>
            <p:cNvSpPr txBox="1"/>
            <p:nvPr/>
          </p:nvSpPr>
          <p:spPr>
            <a:xfrm>
              <a:off x="739762" y="730821"/>
              <a:ext cx="3552995" cy="5206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0" name="Группа 209"/>
          <p:cNvGrpSpPr/>
          <p:nvPr/>
        </p:nvGrpSpPr>
        <p:grpSpPr>
          <a:xfrm>
            <a:off x="9830816" y="4394334"/>
            <a:ext cx="2460544" cy="463501"/>
            <a:chOff x="621427" y="730640"/>
            <a:chExt cx="2195891" cy="463501"/>
          </a:xfrm>
        </p:grpSpPr>
        <p:sp>
          <p:nvSpPr>
            <p:cNvPr id="211" name="Пятиугольник 210"/>
            <p:cNvSpPr/>
            <p:nvPr/>
          </p:nvSpPr>
          <p:spPr>
            <a:xfrm rot="10800000">
              <a:off x="621427" y="730640"/>
              <a:ext cx="2122976" cy="463501"/>
            </a:xfrm>
            <a:prstGeom prst="homePlate">
              <a:avLst/>
            </a:prstGeom>
            <a:solidFill>
              <a:srgbClr val="DCB9FF">
                <a:alpha val="89000"/>
              </a:srgbClr>
            </a:solidFill>
            <a:ln>
              <a:solidFill>
                <a:srgbClr val="7030A0"/>
              </a:solidFill>
            </a:ln>
            <a:effectLst>
              <a:glow rad="254000">
                <a:srgbClr val="DCB9FF">
                  <a:alpha val="43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2" name="TextBox 211"/>
            <p:cNvSpPr txBox="1"/>
            <p:nvPr/>
          </p:nvSpPr>
          <p:spPr>
            <a:xfrm>
              <a:off x="1261628" y="753709"/>
              <a:ext cx="155569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i="1" spc="2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ВОПРОС 3</a:t>
              </a:r>
              <a:endParaRPr lang="ru-RU" sz="2000" i="1" spc="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9162023" y="4936919"/>
            <a:ext cx="3150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Бедный, неказистый домишко, 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избенка.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87" name="Группа 186"/>
          <p:cNvGrpSpPr/>
          <p:nvPr/>
        </p:nvGrpSpPr>
        <p:grpSpPr>
          <a:xfrm>
            <a:off x="8319524" y="2589412"/>
            <a:ext cx="4377774" cy="4268588"/>
            <a:chOff x="7224582" y="2600839"/>
            <a:chExt cx="4377774" cy="4268588"/>
          </a:xfrm>
        </p:grpSpPr>
        <p:pic>
          <p:nvPicPr>
            <p:cNvPr id="1026" name="Picture 2" descr="https://static.1tv.ru/uploads/photo/image/2019/12/24/11189/big/11189_big_69cd0c01bd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4630" b="93889" l="19688" r="79375">
                          <a14:foregroundMark x1="46979" y1="32963" x2="49688" y2="33333"/>
                          <a14:foregroundMark x1="44792" y1="41481" x2="45000" y2="43704"/>
                          <a14:foregroundMark x1="47500" y1="48333" x2="47708" y2="51481"/>
                          <a14:foregroundMark x1="51354" y1="70556" x2="53125" y2="84815"/>
                          <a14:foregroundMark x1="36354" y1="85185" x2="36354" y2="89259"/>
                          <a14:foregroundMark x1="37917" y1="92037" x2="44479" y2="92037"/>
                          <a14:foregroundMark x1="37188" y1="92778" x2="41458" y2="92593"/>
                          <a14:foregroundMark x1="38229" y1="65556" x2="38125" y2="73519"/>
                          <a14:foregroundMark x1="49583" y1="61852" x2="51563" y2="6351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343" r="25485" b="10330"/>
            <a:stretch/>
          </p:blipFill>
          <p:spPr bwMode="auto">
            <a:xfrm>
              <a:off x="7610279" y="2600839"/>
              <a:ext cx="3992077" cy="4268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5" name="Скругленная прямоугольная выноска 184"/>
            <p:cNvSpPr/>
            <p:nvPr/>
          </p:nvSpPr>
          <p:spPr>
            <a:xfrm>
              <a:off x="7224582" y="2666437"/>
              <a:ext cx="1588655" cy="1059079"/>
            </a:xfrm>
            <a:prstGeom prst="wedgeRoundRectCallout">
              <a:avLst>
                <a:gd name="adj1" fmla="val 64051"/>
                <a:gd name="adj2" fmla="val 89535"/>
                <a:gd name="adj3" fmla="val 16667"/>
              </a:avLst>
            </a:prstGeom>
            <a:solidFill>
              <a:srgbClr val="CCCCFF">
                <a:alpha val="87000"/>
              </a:srgbClr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7227796" y="2847825"/>
              <a:ext cx="16809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УВЫ! ТАКОЙ БУКВЫ НЕТ!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13" name="Группа 212"/>
          <p:cNvGrpSpPr/>
          <p:nvPr/>
        </p:nvGrpSpPr>
        <p:grpSpPr>
          <a:xfrm>
            <a:off x="7776449" y="5065918"/>
            <a:ext cx="507925" cy="749392"/>
            <a:chOff x="7563826" y="855885"/>
            <a:chExt cx="632835" cy="931653"/>
          </a:xfrm>
        </p:grpSpPr>
        <p:sp>
          <p:nvSpPr>
            <p:cNvPr id="214" name="Скругленный прямоугольник 213"/>
            <p:cNvSpPr/>
            <p:nvPr/>
          </p:nvSpPr>
          <p:spPr>
            <a:xfrm>
              <a:off x="7580592" y="855885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5" name="TextBox 214"/>
            <p:cNvSpPr txBox="1"/>
            <p:nvPr/>
          </p:nvSpPr>
          <p:spPr>
            <a:xfrm>
              <a:off x="7563826" y="898835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216" name="Группа 215"/>
          <p:cNvGrpSpPr/>
          <p:nvPr/>
        </p:nvGrpSpPr>
        <p:grpSpPr>
          <a:xfrm>
            <a:off x="6105548" y="4286187"/>
            <a:ext cx="517696" cy="749392"/>
            <a:chOff x="7563826" y="854953"/>
            <a:chExt cx="645009" cy="931653"/>
          </a:xfrm>
        </p:grpSpPr>
        <p:sp>
          <p:nvSpPr>
            <p:cNvPr id="217" name="Скругленный прямоугольник 216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8" name="TextBox 217"/>
            <p:cNvSpPr txBox="1"/>
            <p:nvPr/>
          </p:nvSpPr>
          <p:spPr>
            <a:xfrm>
              <a:off x="7563826" y="898835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219" name="Группа 218"/>
          <p:cNvGrpSpPr/>
          <p:nvPr/>
        </p:nvGrpSpPr>
        <p:grpSpPr>
          <a:xfrm>
            <a:off x="6102844" y="5838863"/>
            <a:ext cx="517696" cy="749392"/>
            <a:chOff x="7563826" y="854953"/>
            <a:chExt cx="645009" cy="931653"/>
          </a:xfrm>
        </p:grpSpPr>
        <p:sp>
          <p:nvSpPr>
            <p:cNvPr id="220" name="Скругленный прямоугольник 219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7563826" y="898835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А</a:t>
              </a:r>
            </a:p>
          </p:txBody>
        </p:sp>
      </p:grpSp>
      <p:grpSp>
        <p:nvGrpSpPr>
          <p:cNvPr id="222" name="Группа 221"/>
          <p:cNvGrpSpPr/>
          <p:nvPr/>
        </p:nvGrpSpPr>
        <p:grpSpPr>
          <a:xfrm>
            <a:off x="7769874" y="3509997"/>
            <a:ext cx="514062" cy="749392"/>
            <a:chOff x="10666922" y="810584"/>
            <a:chExt cx="640482" cy="931653"/>
          </a:xfrm>
        </p:grpSpPr>
        <p:sp>
          <p:nvSpPr>
            <p:cNvPr id="223" name="Скругленный прямоугольник 222"/>
            <p:cNvSpPr/>
            <p:nvPr/>
          </p:nvSpPr>
          <p:spPr>
            <a:xfrm>
              <a:off x="10691335" y="810584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10666922" y="85301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И</a:t>
              </a:r>
            </a:p>
          </p:txBody>
        </p:sp>
      </p:grpSp>
      <p:grpSp>
        <p:nvGrpSpPr>
          <p:cNvPr id="225" name="Группа 224"/>
          <p:cNvGrpSpPr/>
          <p:nvPr/>
        </p:nvGrpSpPr>
        <p:grpSpPr>
          <a:xfrm>
            <a:off x="6131776" y="3486807"/>
            <a:ext cx="494468" cy="749392"/>
            <a:chOff x="6055938" y="708019"/>
            <a:chExt cx="616069" cy="931653"/>
          </a:xfrm>
        </p:grpSpPr>
        <p:sp>
          <p:nvSpPr>
            <p:cNvPr id="226" name="Скругленный прямоугольник 225"/>
            <p:cNvSpPr/>
            <p:nvPr/>
          </p:nvSpPr>
          <p:spPr>
            <a:xfrm>
              <a:off x="6055938" y="708019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7" name="TextBox 226"/>
            <p:cNvSpPr txBox="1"/>
            <p:nvPr/>
          </p:nvSpPr>
          <p:spPr>
            <a:xfrm>
              <a:off x="6064362" y="758696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Б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" name="Группа 3"/>
          <p:cNvGrpSpPr/>
          <p:nvPr/>
        </p:nvGrpSpPr>
        <p:grpSpPr>
          <a:xfrm>
            <a:off x="6126297" y="5062867"/>
            <a:ext cx="494468" cy="749392"/>
            <a:chOff x="6126297" y="5062867"/>
            <a:chExt cx="494468" cy="749392"/>
          </a:xfrm>
        </p:grpSpPr>
        <p:sp>
          <p:nvSpPr>
            <p:cNvPr id="231" name="Скругленный прямоугольник 230"/>
            <p:cNvSpPr/>
            <p:nvPr/>
          </p:nvSpPr>
          <p:spPr>
            <a:xfrm>
              <a:off x="6126297" y="5062867"/>
              <a:ext cx="494468" cy="749392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2" name="TextBox 231"/>
            <p:cNvSpPr txBox="1"/>
            <p:nvPr/>
          </p:nvSpPr>
          <p:spPr>
            <a:xfrm>
              <a:off x="6153462" y="5096997"/>
              <a:ext cx="399104" cy="5694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Р</a:t>
              </a:r>
            </a:p>
          </p:txBody>
        </p:sp>
      </p:grpSp>
      <p:grpSp>
        <p:nvGrpSpPr>
          <p:cNvPr id="233" name="Группа 232"/>
          <p:cNvGrpSpPr/>
          <p:nvPr/>
        </p:nvGrpSpPr>
        <p:grpSpPr>
          <a:xfrm>
            <a:off x="7794846" y="1933891"/>
            <a:ext cx="494468" cy="749392"/>
            <a:chOff x="7592766" y="854953"/>
            <a:chExt cx="616069" cy="931653"/>
          </a:xfrm>
        </p:grpSpPr>
        <p:sp>
          <p:nvSpPr>
            <p:cNvPr id="234" name="Скругленный прямоугольник 233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5" name="TextBox 234"/>
            <p:cNvSpPr txBox="1"/>
            <p:nvPr/>
          </p:nvSpPr>
          <p:spPr>
            <a:xfrm>
              <a:off x="7596064" y="897384"/>
              <a:ext cx="4998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Т</a:t>
              </a:r>
            </a:p>
          </p:txBody>
        </p:sp>
      </p:grpSp>
      <p:grpSp>
        <p:nvGrpSpPr>
          <p:cNvPr id="236" name="Группа 235"/>
          <p:cNvGrpSpPr/>
          <p:nvPr/>
        </p:nvGrpSpPr>
        <p:grpSpPr>
          <a:xfrm>
            <a:off x="7760357" y="4280590"/>
            <a:ext cx="522173" cy="749392"/>
            <a:chOff x="5420624" y="863541"/>
            <a:chExt cx="650587" cy="931653"/>
          </a:xfrm>
        </p:grpSpPr>
        <p:sp>
          <p:nvSpPr>
            <p:cNvPr id="237" name="Скругленный прямоугольник 236"/>
            <p:cNvSpPr/>
            <p:nvPr/>
          </p:nvSpPr>
          <p:spPr>
            <a:xfrm>
              <a:off x="5455142" y="863541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8" name="TextBox 237"/>
            <p:cNvSpPr txBox="1"/>
            <p:nvPr/>
          </p:nvSpPr>
          <p:spPr>
            <a:xfrm>
              <a:off x="5420624" y="905442"/>
              <a:ext cx="49725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Ц</a:t>
              </a:r>
              <a:endPara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39" name="Группа 238"/>
          <p:cNvGrpSpPr/>
          <p:nvPr/>
        </p:nvGrpSpPr>
        <p:grpSpPr>
          <a:xfrm>
            <a:off x="6096685" y="1921052"/>
            <a:ext cx="518793" cy="749392"/>
            <a:chOff x="7562459" y="854953"/>
            <a:chExt cx="646376" cy="931653"/>
          </a:xfrm>
        </p:grpSpPr>
        <p:sp>
          <p:nvSpPr>
            <p:cNvPr id="240" name="Скругленный прямоугольник 239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1" name="TextBox 240"/>
            <p:cNvSpPr txBox="1"/>
            <p:nvPr/>
          </p:nvSpPr>
          <p:spPr>
            <a:xfrm>
              <a:off x="7562459" y="896941"/>
              <a:ext cx="499814" cy="880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Х</a:t>
              </a:r>
            </a:p>
          </p:txBody>
        </p:sp>
      </p:grpSp>
      <p:grpSp>
        <p:nvGrpSpPr>
          <p:cNvPr id="242" name="Группа 241"/>
          <p:cNvGrpSpPr/>
          <p:nvPr/>
        </p:nvGrpSpPr>
        <p:grpSpPr>
          <a:xfrm>
            <a:off x="7774873" y="377393"/>
            <a:ext cx="507883" cy="749392"/>
            <a:chOff x="7576052" y="854953"/>
            <a:chExt cx="632783" cy="931653"/>
          </a:xfrm>
        </p:grpSpPr>
        <p:sp>
          <p:nvSpPr>
            <p:cNvPr id="243" name="Скругленный прямоугольник 242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4" name="TextBox 243"/>
            <p:cNvSpPr txBox="1"/>
            <p:nvPr/>
          </p:nvSpPr>
          <p:spPr>
            <a:xfrm>
              <a:off x="7576052" y="899099"/>
              <a:ext cx="499814" cy="880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У</a:t>
              </a:r>
            </a:p>
          </p:txBody>
        </p:sp>
      </p:grpSp>
      <p:grpSp>
        <p:nvGrpSpPr>
          <p:cNvPr id="245" name="Группа 244"/>
          <p:cNvGrpSpPr/>
          <p:nvPr/>
        </p:nvGrpSpPr>
        <p:grpSpPr>
          <a:xfrm>
            <a:off x="7777189" y="1154174"/>
            <a:ext cx="512123" cy="749392"/>
            <a:chOff x="7570769" y="854953"/>
            <a:chExt cx="638066" cy="931653"/>
          </a:xfrm>
        </p:grpSpPr>
        <p:sp>
          <p:nvSpPr>
            <p:cNvPr id="246" name="Скругленный прямоугольник 245"/>
            <p:cNvSpPr/>
            <p:nvPr/>
          </p:nvSpPr>
          <p:spPr>
            <a:xfrm>
              <a:off x="7592766" y="854953"/>
              <a:ext cx="616069" cy="931653"/>
            </a:xfrm>
            <a:prstGeom prst="roundRect">
              <a:avLst/>
            </a:prstGeom>
            <a:solidFill>
              <a:srgbClr val="EED5FF"/>
            </a:solidFill>
            <a:ln>
              <a:solidFill>
                <a:srgbClr val="7030A0"/>
              </a:solidFill>
            </a:ln>
            <a:effectLst>
              <a:glow rad="101600">
                <a:srgbClr val="7030A0">
                  <a:alpha val="6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7570769" y="885669"/>
              <a:ext cx="499814" cy="8800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40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С</a:t>
              </a:r>
            </a:p>
          </p:txBody>
        </p:sp>
      </p:grpSp>
      <p:sp>
        <p:nvSpPr>
          <p:cNvPr id="10" name="Овал 9"/>
          <p:cNvSpPr/>
          <p:nvPr/>
        </p:nvSpPr>
        <p:spPr>
          <a:xfrm>
            <a:off x="5235854" y="2687356"/>
            <a:ext cx="288297" cy="288297"/>
          </a:xfrm>
          <a:prstGeom prst="ellipse">
            <a:avLst/>
          </a:prstGeom>
          <a:solidFill>
            <a:srgbClr val="B000EE">
              <a:alpha val="73000"/>
            </a:srgbClr>
          </a:solidFill>
          <a:ln>
            <a:solidFill>
              <a:srgbClr val="DCB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248275" y="2667000"/>
            <a:ext cx="298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Овал 227"/>
          <p:cNvSpPr/>
          <p:nvPr/>
        </p:nvSpPr>
        <p:spPr>
          <a:xfrm>
            <a:off x="7424452" y="397749"/>
            <a:ext cx="288297" cy="288297"/>
          </a:xfrm>
          <a:prstGeom prst="ellipse">
            <a:avLst/>
          </a:prstGeom>
          <a:solidFill>
            <a:srgbClr val="B000EE">
              <a:alpha val="73000"/>
            </a:srgbClr>
          </a:solidFill>
          <a:ln>
            <a:solidFill>
              <a:srgbClr val="DCB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9" name="TextBox 228"/>
          <p:cNvSpPr txBox="1"/>
          <p:nvPr/>
        </p:nvSpPr>
        <p:spPr>
          <a:xfrm>
            <a:off x="7438706" y="378269"/>
            <a:ext cx="298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30" name="Овал 229"/>
          <p:cNvSpPr/>
          <p:nvPr/>
        </p:nvSpPr>
        <p:spPr>
          <a:xfrm>
            <a:off x="5807902" y="1942897"/>
            <a:ext cx="288297" cy="288297"/>
          </a:xfrm>
          <a:prstGeom prst="ellipse">
            <a:avLst/>
          </a:prstGeom>
          <a:solidFill>
            <a:srgbClr val="B000EE">
              <a:alpha val="73000"/>
            </a:srgbClr>
          </a:solidFill>
          <a:ln>
            <a:solidFill>
              <a:srgbClr val="DCB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8" name="TextBox 247"/>
          <p:cNvSpPr txBox="1"/>
          <p:nvPr/>
        </p:nvSpPr>
        <p:spPr>
          <a:xfrm>
            <a:off x="5820323" y="1922541"/>
            <a:ext cx="298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8432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4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audio>
              <p:cMediaNode vol="80000">
                <p:cTn id="1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20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1" fill="hold">
                      <p:stCondLst>
                        <p:cond delay="0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2"/>
                  </p:tgtEl>
                </p:cond>
              </p:nextCondLst>
            </p:seq>
            <p:seq concurrent="1" nextAc="seek">
              <p:cTn id="136" restart="whenNotActive" fill="hold" evtFilter="cancelBubble" nodeType="interactiveSeq">
                <p:stCondLst>
                  <p:cond evt="onClick" delay="0">
                    <p:tgtEl>
                      <p:spTgt spid="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7" fill="hold">
                      <p:stCondLst>
                        <p:cond delay="0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0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ole-chudes-fanfary-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536392" y="129396"/>
            <a:ext cx="455762" cy="45576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65468" y="2079568"/>
            <a:ext cx="6689376" cy="2308324"/>
          </a:xfrm>
          <a:prstGeom prst="rect">
            <a:avLst/>
          </a:prstGeom>
          <a:noFill/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ru-RU" sz="7200" dirty="0" smtClean="0">
                <a:solidFill>
                  <a:schemeClr val="bg1"/>
                </a:solidFill>
                <a:effectLst>
                  <a:glow rad="520700">
                    <a:srgbClr val="B000EE">
                      <a:alpha val="41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 НАС ЕСТЬ </a:t>
            </a:r>
          </a:p>
          <a:p>
            <a:pPr algn="ctr"/>
            <a:r>
              <a:rPr lang="ru-RU" sz="7200" dirty="0" smtClean="0">
                <a:solidFill>
                  <a:schemeClr val="bg1"/>
                </a:solidFill>
                <a:effectLst>
                  <a:glow rad="520700">
                    <a:srgbClr val="B000EE">
                      <a:alpha val="41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ПОБЕДИТЕЛЬ!</a:t>
            </a:r>
            <a:endParaRPr lang="ru-RU" sz="7200" dirty="0">
              <a:solidFill>
                <a:schemeClr val="bg1"/>
              </a:solidFill>
              <a:effectLst>
                <a:glow rad="520700">
                  <a:srgbClr val="B000EE">
                    <a:alpha val="41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296" y="4846713"/>
            <a:ext cx="2089791" cy="198112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18" y="3842457"/>
            <a:ext cx="3064618" cy="2905260"/>
          </a:xfrm>
          <a:prstGeom prst="rect">
            <a:avLst/>
          </a:prstGeom>
          <a:effectLst>
            <a:glow rad="127000">
              <a:schemeClr val="bg1">
                <a:alpha val="0"/>
              </a:schemeClr>
            </a:glo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6978" y="42353"/>
            <a:ext cx="3427316" cy="3249098"/>
          </a:xfrm>
          <a:prstGeom prst="rect">
            <a:avLst/>
          </a:prstGeom>
          <a:effectLst>
            <a:glow rad="127000">
              <a:srgbClr val="7030A0">
                <a:alpha val="29000"/>
              </a:srgbClr>
            </a:glo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02" y="87510"/>
            <a:ext cx="3332051" cy="315878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675" y="3338219"/>
            <a:ext cx="3182479" cy="301698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449" y="4387892"/>
            <a:ext cx="2016537" cy="191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3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644648" y="1679331"/>
            <a:ext cx="10709152" cy="4229100"/>
          </a:xfrm>
          <a:prstGeom prst="roundRect">
            <a:avLst/>
          </a:prstGeom>
          <a:solidFill>
            <a:srgbClr val="B000EE">
              <a:alpha val="70000"/>
            </a:srgbClr>
          </a:solidFill>
          <a:ln>
            <a:solidFill>
              <a:srgbClr val="7030A0"/>
            </a:solidFill>
          </a:ln>
          <a:effectLst>
            <a:glow rad="241300">
              <a:srgbClr val="7030A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80602"/>
            <a:ext cx="10310446" cy="3616813"/>
          </a:xfrm>
        </p:spPr>
        <p:txBody>
          <a:bodyPr/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newokruga.ru/wp-content/uploads/sites/13/2018/10/yakubovich.jpg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www.1rre.ru/wp-content/uploads/2020/10/619x422_0_c596c190e526922f8202debc5c713d91-619x422_0x0a330c9a_16085816991550499206.jpeg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avatars.mds.yandex.net/i?id=2326e4171ce841dc608be3fc6a752258-5476823-images-thumbs&amp;n=13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http://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ae01.alicdn.com/kf/HTB19dzpO3HqK1RjSZFkq6x.WFXah/LIFE-MAGIC-BOX.jpg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ourier New" panose="02070309020205020404" pitchFamily="49" charset="0"/>
              <a:buChar char="o"/>
            </a:pPr>
            <a:endParaRPr lang="ru-RU" dirty="0" smtClean="0"/>
          </a:p>
          <a:p>
            <a:pPr>
              <a:buFont typeface="Courier New" panose="02070309020205020404" pitchFamily="49" charset="0"/>
              <a:buChar char="o"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0" y="356980"/>
            <a:ext cx="8550104" cy="772331"/>
          </a:xfrm>
          <a:prstGeom prst="homePlate">
            <a:avLst/>
          </a:prstGeom>
          <a:solidFill>
            <a:srgbClr val="DCB9FF">
              <a:alpha val="89000"/>
            </a:srgbClr>
          </a:solidFill>
          <a:ln>
            <a:solidFill>
              <a:srgbClr val="7030A0"/>
            </a:solidFill>
          </a:ln>
          <a:effectLst>
            <a:glow rad="254000">
              <a:srgbClr val="DCB9FF">
                <a:alpha val="43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744857" y="303640"/>
            <a:ext cx="6471139" cy="8790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i="1" spc="5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ИСТОЧНИКОВ</a:t>
            </a:r>
            <a:endParaRPr lang="ru-RU" sz="3600" i="1" spc="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63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rgbClr val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FFFFFF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371</Words>
  <Application>Microsoft Office PowerPoint</Application>
  <PresentationFormat>Широкоэкранный</PresentationFormat>
  <Paragraphs>225</Paragraphs>
  <Slides>12</Slides>
  <Notes>0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Courier New</vt:lpstr>
      <vt:lpstr>Segoe Print</vt:lpstr>
      <vt:lpstr>Times New Roman</vt:lpstr>
      <vt:lpstr>Тема Office</vt:lpstr>
      <vt:lpstr>Презентация PowerPoint</vt:lpstr>
      <vt:lpstr>ПРАВИЛА ИГРЫ:</vt:lpstr>
      <vt:lpstr>1 ТУР</vt:lpstr>
      <vt:lpstr>Презентация PowerPoint</vt:lpstr>
      <vt:lpstr>2 ТУР</vt:lpstr>
      <vt:lpstr>Презентация PowerPoint</vt:lpstr>
      <vt:lpstr>3 ТУР</vt:lpstr>
      <vt:lpstr>Презентация PowerPoint</vt:lpstr>
      <vt:lpstr>СУПЕРИГРА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Колесникова Алина Алексеевна</dc:creator>
  <cp:lastModifiedBy>Иксанова Элла Борисовна</cp:lastModifiedBy>
  <cp:revision>77</cp:revision>
  <dcterms:created xsi:type="dcterms:W3CDTF">2022-01-24T12:17:43Z</dcterms:created>
  <dcterms:modified xsi:type="dcterms:W3CDTF">2022-04-15T11:58:56Z</dcterms:modified>
</cp:coreProperties>
</file>