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3BB7"/>
    <a:srgbClr val="A116B0"/>
    <a:srgbClr val="CDF43C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EB98C-08D7-4297-A61B-4A7900096E9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480DC-4AE2-4D3F-A051-5440F6FAC4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164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586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979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141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40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427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665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415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6_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536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3_Заголовок и объект">
    <p:bg>
      <p:bgPr>
        <a:blipFill dpi="0" rotWithShape="1">
          <a:blip r:embed="rId2">
            <a:alphaModFix amt="8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48497" y="0"/>
            <a:ext cx="24489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3600" b="1" cap="none" spc="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ГДЕ ЛОГИКА?</a:t>
            </a:r>
            <a:endParaRPr lang="ru-RU" sz="36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1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alphaModFix amt="86000"/>
            <a:lum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93000"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994E7-DAE6-443B-9A69-EC07C20AD5F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D2F58-F20A-49E6-9A40-F3AB75C00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27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68966" y="4743856"/>
            <a:ext cx="2989634" cy="638344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Презентация-игра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47753" y="5382200"/>
            <a:ext cx="6832060" cy="1709264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Подготовила обучающаяся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116Б группы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Князева Ирина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68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Правила игры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3933149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chemeClr val="bg1"/>
                </a:solidFill>
              </a:rPr>
              <a:t>В игре принимают участие две </a:t>
            </a:r>
            <a:r>
              <a:rPr lang="ru-RU" dirty="0" smtClean="0">
                <a:solidFill>
                  <a:schemeClr val="bg1"/>
                </a:solidFill>
              </a:rPr>
              <a:t>пары</a:t>
            </a:r>
            <a:r>
              <a:rPr lang="ru-RU" dirty="0">
                <a:solidFill>
                  <a:schemeClr val="bg1"/>
                </a:solidFill>
              </a:rPr>
              <a:t>. Одна пара играет против другой. В течение всей игры </a:t>
            </a:r>
            <a:r>
              <a:rPr lang="ru-RU" dirty="0" smtClean="0">
                <a:solidFill>
                  <a:schemeClr val="bg1"/>
                </a:solidFill>
              </a:rPr>
              <a:t>команды </a:t>
            </a:r>
            <a:r>
              <a:rPr lang="ru-RU" dirty="0">
                <a:solidFill>
                  <a:schemeClr val="bg1"/>
                </a:solidFill>
              </a:rPr>
              <a:t>выполняют различные задания и этим </a:t>
            </a:r>
            <a:r>
              <a:rPr lang="ru-RU" dirty="0" smtClean="0">
                <a:solidFill>
                  <a:schemeClr val="bg1"/>
                </a:solidFill>
              </a:rPr>
              <a:t>зарабатывают </a:t>
            </a:r>
            <a:r>
              <a:rPr lang="ru-RU" dirty="0">
                <a:solidFill>
                  <a:schemeClr val="bg1"/>
                </a:solidFill>
              </a:rPr>
              <a:t>очки. Победитель каждого раунда получает один балл. Та пара, которая заработает больше баллов, выигрывает приз. 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8351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57" y="1229648"/>
            <a:ext cx="10515600" cy="430662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1 РАУНД</a:t>
            </a:r>
            <a:br>
              <a:rPr lang="ru-RU" sz="6000" b="1" dirty="0" smtClean="0">
                <a:solidFill>
                  <a:schemeClr val="bg1"/>
                </a:solidFill>
              </a:rPr>
            </a:br>
            <a:r>
              <a:rPr lang="ru-RU" sz="6000" b="1" dirty="0" smtClean="0">
                <a:solidFill>
                  <a:schemeClr val="bg1"/>
                </a:solidFill>
              </a:rPr>
              <a:t>СЕКРЕТНЫЕ МАТЕРИАЛЫ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2926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92023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Сопоставьте детскую фотографию известной личности с его взрослой фотографией.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" r="14011"/>
          <a:stretch/>
        </p:blipFill>
        <p:spPr>
          <a:xfrm>
            <a:off x="232755" y="1105593"/>
            <a:ext cx="1951204" cy="15746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93"/>
          <a:stretch/>
        </p:blipFill>
        <p:spPr>
          <a:xfrm>
            <a:off x="6594818" y="1105593"/>
            <a:ext cx="1343224" cy="15687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2" t="1093" r="1562" b="25856"/>
          <a:stretch/>
        </p:blipFill>
        <p:spPr>
          <a:xfrm>
            <a:off x="4700130" y="1105593"/>
            <a:ext cx="1501899" cy="156687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53546" y="1265260"/>
            <a:ext cx="2226900" cy="562213"/>
          </a:xfrm>
          <a:prstGeom prst="cloudCallout">
            <a:avLst>
              <a:gd name="adj1" fmla="val -71250"/>
              <a:gd name="adj2" fmla="val 107486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Правильно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83959" y="517367"/>
            <a:ext cx="2226900" cy="983873"/>
          </a:xfrm>
          <a:prstGeom prst="cloudCallout">
            <a:avLst>
              <a:gd name="adj1" fmla="val -89596"/>
              <a:gd name="adj2" fmla="val 113666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НЕ Правильно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4" t="14418" r="30271" b="8174"/>
          <a:stretch/>
        </p:blipFill>
        <p:spPr>
          <a:xfrm>
            <a:off x="8348387" y="1105593"/>
            <a:ext cx="1599092" cy="156877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81" b="4729"/>
          <a:stretch/>
        </p:blipFill>
        <p:spPr>
          <a:xfrm>
            <a:off x="10355924" y="1105593"/>
            <a:ext cx="1552755" cy="156877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4" y="4036979"/>
            <a:ext cx="2383986" cy="185410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6" r="50497" b="14610"/>
          <a:stretch/>
        </p:blipFill>
        <p:spPr>
          <a:xfrm>
            <a:off x="8508033" y="4033823"/>
            <a:ext cx="1510917" cy="185725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80"/>
          <a:stretch/>
        </p:blipFill>
        <p:spPr>
          <a:xfrm>
            <a:off x="4636945" y="4036979"/>
            <a:ext cx="1526042" cy="185725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42" b="1825"/>
          <a:stretch/>
        </p:blipFill>
        <p:spPr>
          <a:xfrm>
            <a:off x="6610206" y="4036979"/>
            <a:ext cx="1605338" cy="185725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8"/>
          <a:stretch/>
        </p:blipFill>
        <p:spPr>
          <a:xfrm>
            <a:off x="10268101" y="4036979"/>
            <a:ext cx="1747273" cy="1857259"/>
          </a:xfrm>
          <a:prstGeom prst="rect">
            <a:avLst/>
          </a:prstGeom>
        </p:spPr>
      </p:pic>
      <p:sp>
        <p:nvSpPr>
          <p:cNvPr id="25" name="Выноска-облако 24"/>
          <p:cNvSpPr/>
          <p:nvPr/>
        </p:nvSpPr>
        <p:spPr>
          <a:xfrm>
            <a:off x="2097333" y="3356985"/>
            <a:ext cx="2226900" cy="856034"/>
          </a:xfrm>
          <a:prstGeom prst="cloudCallout">
            <a:avLst>
              <a:gd name="adj1" fmla="val -67573"/>
              <a:gd name="adj2" fmla="val 130682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НЕ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правильно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6" name="Выноска-облако 25"/>
          <p:cNvSpPr/>
          <p:nvPr/>
        </p:nvSpPr>
        <p:spPr>
          <a:xfrm>
            <a:off x="1915576" y="4030645"/>
            <a:ext cx="2274150" cy="680937"/>
          </a:xfrm>
          <a:prstGeom prst="cloudCallout">
            <a:avLst>
              <a:gd name="adj1" fmla="val -61897"/>
              <a:gd name="adj2" fmla="val 91071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Правильно</a:t>
            </a:r>
            <a:endParaRPr lang="ru-RU" b="1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1" name="Управляющая кнопка: далее 30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687417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3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5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2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4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6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6" grpId="6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5" grpId="6" animBg="1"/>
      <p:bldP spid="26" grpId="0" animBg="1"/>
      <p:bldP spid="2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177" y="996722"/>
            <a:ext cx="1793364" cy="18607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1" b="14963"/>
          <a:stretch/>
        </p:blipFill>
        <p:spPr>
          <a:xfrm>
            <a:off x="3929974" y="996722"/>
            <a:ext cx="1802800" cy="18841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318"/>
          <a:stretch/>
        </p:blipFill>
        <p:spPr>
          <a:xfrm>
            <a:off x="228269" y="1033645"/>
            <a:ext cx="2213373" cy="18570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135" y="996722"/>
            <a:ext cx="1674839" cy="18607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30"/>
          <a:stretch/>
        </p:blipFill>
        <p:spPr>
          <a:xfrm>
            <a:off x="6231316" y="996722"/>
            <a:ext cx="1673158" cy="1860750"/>
          </a:xfrm>
          <a:prstGeom prst="rect">
            <a:avLst/>
          </a:prstGeom>
        </p:spPr>
      </p:pic>
      <p:sp>
        <p:nvSpPr>
          <p:cNvPr id="9" name="Выноска 1 8"/>
          <p:cNvSpPr/>
          <p:nvPr/>
        </p:nvSpPr>
        <p:spPr>
          <a:xfrm>
            <a:off x="2071990" y="544749"/>
            <a:ext cx="1448323" cy="680936"/>
          </a:xfrm>
          <a:prstGeom prst="borderCallout1">
            <a:avLst>
              <a:gd name="adj1" fmla="val 18750"/>
              <a:gd name="adj2" fmla="val -8333"/>
              <a:gd name="adj3" fmla="val 140441"/>
              <a:gd name="adj4" fmla="val -47635"/>
            </a:avLst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НЕ</a:t>
            </a:r>
          </a:p>
          <a:p>
            <a:pPr algn="ctr"/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правильно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0" name="Выноска 1 9"/>
          <p:cNvSpPr/>
          <p:nvPr/>
        </p:nvSpPr>
        <p:spPr>
          <a:xfrm>
            <a:off x="2034181" y="1335203"/>
            <a:ext cx="1486132" cy="379378"/>
          </a:xfrm>
          <a:prstGeom prst="borderCallout1">
            <a:avLst>
              <a:gd name="adj1" fmla="val 18750"/>
              <a:gd name="adj2" fmla="val -8333"/>
              <a:gd name="adj3" fmla="val 67046"/>
              <a:gd name="adj4" fmla="val -49601"/>
            </a:avLst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Правильно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69"/>
          <a:stretch/>
        </p:blipFill>
        <p:spPr>
          <a:xfrm>
            <a:off x="10356099" y="3937197"/>
            <a:ext cx="1598397" cy="20912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762" y="3937198"/>
            <a:ext cx="1870034" cy="20912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69" y="3939863"/>
            <a:ext cx="2213373" cy="20983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27" y="3937199"/>
            <a:ext cx="1554751" cy="21010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362" y="3937199"/>
            <a:ext cx="1876216" cy="2091287"/>
          </a:xfrm>
          <a:prstGeom prst="rect">
            <a:avLst/>
          </a:prstGeom>
        </p:spPr>
      </p:pic>
      <p:sp>
        <p:nvSpPr>
          <p:cNvPr id="17" name="Овальная выноска 16"/>
          <p:cNvSpPr/>
          <p:nvPr/>
        </p:nvSpPr>
        <p:spPr>
          <a:xfrm>
            <a:off x="1709350" y="3779598"/>
            <a:ext cx="2009426" cy="751536"/>
          </a:xfrm>
          <a:prstGeom prst="wedgeEllipseCallout">
            <a:avLst>
              <a:gd name="adj1" fmla="val -43717"/>
              <a:gd name="adj2" fmla="val 71802"/>
            </a:avLst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НЕ </a:t>
            </a:r>
          </a:p>
          <a:p>
            <a:pPr algn="ctr"/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правильно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8" name="Овальная выноска 17"/>
          <p:cNvSpPr/>
          <p:nvPr/>
        </p:nvSpPr>
        <p:spPr>
          <a:xfrm>
            <a:off x="1722959" y="4414106"/>
            <a:ext cx="2087972" cy="541600"/>
          </a:xfrm>
          <a:prstGeom prst="wedgeEllipseCallout">
            <a:avLst>
              <a:gd name="adj1" fmla="val -46656"/>
              <a:gd name="adj2" fmla="val 589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Правильно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4" name="Управляющая кнопка: далее 23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0" y="0"/>
            <a:ext cx="92023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Сопоставьте детскую фотографию известной личности с его взрослой фотографией.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7294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2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4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6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4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6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7" grpId="6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3647" y="2117454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smtClean="0">
                <a:solidFill>
                  <a:schemeClr val="bg1"/>
                </a:solidFill>
              </a:rPr>
              <a:t>2 РАУНД </a:t>
            </a:r>
          </a:p>
          <a:p>
            <a:pPr marL="0" indent="0" algn="ctr">
              <a:buNone/>
            </a:pPr>
            <a:r>
              <a:rPr lang="ru-RU" sz="6000" b="1" dirty="0" smtClean="0">
                <a:solidFill>
                  <a:schemeClr val="bg1"/>
                </a:solidFill>
              </a:rPr>
              <a:t>БОЙ С ТЕНЬЮ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0093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65"/>
            <a:ext cx="94537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Нажмите на все фигурки слайда, и нажав на правильный кусочек тень уберется.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27" t="142" r="209" b="-142"/>
          <a:stretch/>
        </p:blipFill>
        <p:spPr>
          <a:xfrm>
            <a:off x="336988" y="604039"/>
            <a:ext cx="4203284" cy="42339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121" b="66941"/>
          <a:stretch>
            <a:fillRect/>
          </a:stretch>
        </p:blipFill>
        <p:spPr>
          <a:xfrm>
            <a:off x="331355" y="604039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9" r="33852" b="66941"/>
          <a:stretch>
            <a:fillRect/>
          </a:stretch>
        </p:blipFill>
        <p:spPr>
          <a:xfrm>
            <a:off x="1730572" y="609178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26" r="194" b="66941"/>
          <a:stretch>
            <a:fillRect/>
          </a:stretch>
        </p:blipFill>
        <p:spPr>
          <a:xfrm>
            <a:off x="3124156" y="604039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26" t="33567" r="194" b="33373"/>
          <a:stretch>
            <a:fillRect/>
          </a:stretch>
        </p:blipFill>
        <p:spPr>
          <a:xfrm>
            <a:off x="3135422" y="2020377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8" t="33567" r="33852" b="33373"/>
          <a:stretch>
            <a:fillRect/>
          </a:stretch>
        </p:blipFill>
        <p:spPr>
          <a:xfrm>
            <a:off x="1741838" y="2020377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" t="33567" r="66926" b="33373"/>
          <a:stretch>
            <a:fillRect/>
          </a:stretch>
        </p:blipFill>
        <p:spPr>
          <a:xfrm>
            <a:off x="336988" y="2020377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" t="66747" r="66926" b="194"/>
          <a:stretch>
            <a:fillRect/>
          </a:stretch>
        </p:blipFill>
        <p:spPr>
          <a:xfrm>
            <a:off x="336988" y="3421675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3" t="66747" r="33658" b="194"/>
          <a:stretch>
            <a:fillRect/>
          </a:stretch>
        </p:blipFill>
        <p:spPr>
          <a:xfrm>
            <a:off x="1741838" y="3421675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26" t="66747" r="194" b="194"/>
          <a:stretch>
            <a:fillRect/>
          </a:stretch>
        </p:blipFill>
        <p:spPr>
          <a:xfrm>
            <a:off x="3135422" y="3421675"/>
            <a:ext cx="1404850" cy="1416338"/>
          </a:xfrm>
          <a:custGeom>
            <a:avLst/>
            <a:gdLst>
              <a:gd name="connsiteX0" fmla="*/ 0 w 1404850"/>
              <a:gd name="connsiteY0" fmla="*/ 0 h 1416338"/>
              <a:gd name="connsiteX1" fmla="*/ 1404850 w 1404850"/>
              <a:gd name="connsiteY1" fmla="*/ 0 h 1416338"/>
              <a:gd name="connsiteX2" fmla="*/ 1404850 w 1404850"/>
              <a:gd name="connsiteY2" fmla="*/ 1416338 h 1416338"/>
              <a:gd name="connsiteX3" fmla="*/ 0 w 1404850"/>
              <a:gd name="connsiteY3" fmla="*/ 1416338 h 141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4850" h="1416338">
                <a:moveTo>
                  <a:pt x="0" y="0"/>
                </a:moveTo>
                <a:lnTo>
                  <a:pt x="1404850" y="0"/>
                </a:lnTo>
                <a:lnTo>
                  <a:pt x="1404850" y="1416338"/>
                </a:lnTo>
                <a:lnTo>
                  <a:pt x="0" y="1416338"/>
                </a:lnTo>
                <a:close/>
              </a:path>
            </a:pathLst>
          </a:custGeom>
        </p:spPr>
      </p:pic>
      <p:sp>
        <p:nvSpPr>
          <p:cNvPr id="2" name="Улыбающееся лицо 1"/>
          <p:cNvSpPr/>
          <p:nvPr/>
        </p:nvSpPr>
        <p:spPr>
          <a:xfrm>
            <a:off x="659648" y="5007920"/>
            <a:ext cx="690663" cy="516682"/>
          </a:xfrm>
          <a:prstGeom prst="smileyFac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ердце 2"/>
          <p:cNvSpPr/>
          <p:nvPr/>
        </p:nvSpPr>
        <p:spPr>
          <a:xfrm>
            <a:off x="1385489" y="5690892"/>
            <a:ext cx="690166" cy="507097"/>
          </a:xfrm>
          <a:prstGeom prst="heart">
            <a:avLst/>
          </a:prstGeom>
          <a:solidFill>
            <a:srgbClr val="FF33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Молния 4"/>
          <p:cNvSpPr/>
          <p:nvPr/>
        </p:nvSpPr>
        <p:spPr>
          <a:xfrm>
            <a:off x="734696" y="6249212"/>
            <a:ext cx="398834" cy="535022"/>
          </a:xfrm>
          <a:prstGeom prst="lightningBol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лнце 5"/>
          <p:cNvSpPr/>
          <p:nvPr/>
        </p:nvSpPr>
        <p:spPr>
          <a:xfrm>
            <a:off x="2857339" y="5620019"/>
            <a:ext cx="709024" cy="556553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2148208" y="4912610"/>
            <a:ext cx="647824" cy="648191"/>
          </a:xfrm>
          <a:prstGeom prst="star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нак запрета 8"/>
          <p:cNvSpPr/>
          <p:nvPr/>
        </p:nvSpPr>
        <p:spPr>
          <a:xfrm>
            <a:off x="2923061" y="5007920"/>
            <a:ext cx="604490" cy="442192"/>
          </a:xfrm>
          <a:prstGeom prst="noSmoking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Месяц 9"/>
          <p:cNvSpPr/>
          <p:nvPr/>
        </p:nvSpPr>
        <p:spPr>
          <a:xfrm>
            <a:off x="3666291" y="5010505"/>
            <a:ext cx="326773" cy="452399"/>
          </a:xfrm>
          <a:prstGeom prst="moon">
            <a:avLst/>
          </a:prstGeom>
          <a:solidFill>
            <a:srgbClr val="CDF4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уб 10"/>
          <p:cNvSpPr/>
          <p:nvPr/>
        </p:nvSpPr>
        <p:spPr>
          <a:xfrm>
            <a:off x="734696" y="5683574"/>
            <a:ext cx="516981" cy="493361"/>
          </a:xfrm>
          <a:prstGeom prst="cub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Цилиндр 11"/>
          <p:cNvSpPr/>
          <p:nvPr/>
        </p:nvSpPr>
        <p:spPr>
          <a:xfrm>
            <a:off x="2278521" y="5649510"/>
            <a:ext cx="389106" cy="486383"/>
          </a:xfrm>
          <a:prstGeom prst="can">
            <a:avLst/>
          </a:prstGeom>
          <a:solidFill>
            <a:srgbClr val="A116B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Улыбающееся лицо 30"/>
          <p:cNvSpPr/>
          <p:nvPr/>
        </p:nvSpPr>
        <p:spPr>
          <a:xfrm>
            <a:off x="2144604" y="6313908"/>
            <a:ext cx="616688" cy="452399"/>
          </a:xfrm>
          <a:prstGeom prst="smileyFace">
            <a:avLst>
              <a:gd name="adj" fmla="val -4653"/>
            </a:avLst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Крест 32"/>
          <p:cNvSpPr/>
          <p:nvPr/>
        </p:nvSpPr>
        <p:spPr>
          <a:xfrm>
            <a:off x="1439964" y="4946260"/>
            <a:ext cx="581215" cy="544014"/>
          </a:xfrm>
          <a:prstGeom prst="plus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агетная рамка 33"/>
          <p:cNvSpPr/>
          <p:nvPr/>
        </p:nvSpPr>
        <p:spPr>
          <a:xfrm>
            <a:off x="2927010" y="6364406"/>
            <a:ext cx="525441" cy="419828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блако 34"/>
          <p:cNvSpPr/>
          <p:nvPr/>
        </p:nvSpPr>
        <p:spPr>
          <a:xfrm>
            <a:off x="3566363" y="6359068"/>
            <a:ext cx="612842" cy="425166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Блок-схема: узел суммирования 35"/>
          <p:cNvSpPr/>
          <p:nvPr/>
        </p:nvSpPr>
        <p:spPr>
          <a:xfrm>
            <a:off x="3615001" y="5649510"/>
            <a:ext cx="564204" cy="486383"/>
          </a:xfrm>
          <a:prstGeom prst="flowChartSummingJuncti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память с прямым доступом 36"/>
          <p:cNvSpPr/>
          <p:nvPr/>
        </p:nvSpPr>
        <p:spPr>
          <a:xfrm>
            <a:off x="1474052" y="6312665"/>
            <a:ext cx="513038" cy="520175"/>
          </a:xfrm>
          <a:prstGeom prst="flowChartMagneticDrum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807" y="574329"/>
            <a:ext cx="4324708" cy="430056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4" r="66778" b="61461"/>
          <a:stretch/>
        </p:blipFill>
        <p:spPr>
          <a:xfrm>
            <a:off x="5398073" y="574329"/>
            <a:ext cx="1434726" cy="1457258"/>
          </a:xfrm>
          <a:custGeom>
            <a:avLst/>
            <a:gdLst>
              <a:gd name="connsiteX0" fmla="*/ 0 w 1434726"/>
              <a:gd name="connsiteY0" fmla="*/ 0 h 1446056"/>
              <a:gd name="connsiteX1" fmla="*/ 1434726 w 1434726"/>
              <a:gd name="connsiteY1" fmla="*/ 0 h 1446056"/>
              <a:gd name="connsiteX2" fmla="*/ 1434726 w 1434726"/>
              <a:gd name="connsiteY2" fmla="*/ 1446056 h 1446056"/>
              <a:gd name="connsiteX3" fmla="*/ 0 w 1434726"/>
              <a:gd name="connsiteY3" fmla="*/ 1446056 h 1446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4726" h="1446056">
                <a:moveTo>
                  <a:pt x="0" y="0"/>
                </a:moveTo>
                <a:lnTo>
                  <a:pt x="1434726" y="0"/>
                </a:lnTo>
                <a:lnTo>
                  <a:pt x="1434726" y="1446056"/>
                </a:lnTo>
                <a:lnTo>
                  <a:pt x="0" y="1446056"/>
                </a:lnTo>
                <a:close/>
              </a:path>
            </a:pathLst>
          </a:cu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89" t="7394" r="33389" b="61461"/>
          <a:stretch/>
        </p:blipFill>
        <p:spPr>
          <a:xfrm>
            <a:off x="6829064" y="574329"/>
            <a:ext cx="1434727" cy="1460389"/>
          </a:xfrm>
          <a:custGeom>
            <a:avLst/>
            <a:gdLst>
              <a:gd name="connsiteX0" fmla="*/ 0 w 1434727"/>
              <a:gd name="connsiteY0" fmla="*/ 0 h 1446056"/>
              <a:gd name="connsiteX1" fmla="*/ 1434727 w 1434727"/>
              <a:gd name="connsiteY1" fmla="*/ 0 h 1446056"/>
              <a:gd name="connsiteX2" fmla="*/ 1434727 w 1434727"/>
              <a:gd name="connsiteY2" fmla="*/ 1446056 h 1446056"/>
              <a:gd name="connsiteX3" fmla="*/ 0 w 1434727"/>
              <a:gd name="connsiteY3" fmla="*/ 1446056 h 1446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4727" h="1446056">
                <a:moveTo>
                  <a:pt x="0" y="0"/>
                </a:moveTo>
                <a:lnTo>
                  <a:pt x="1434727" y="0"/>
                </a:lnTo>
                <a:lnTo>
                  <a:pt x="1434727" y="1446056"/>
                </a:lnTo>
                <a:lnTo>
                  <a:pt x="0" y="1446056"/>
                </a:lnTo>
                <a:close/>
              </a:path>
            </a:pathLst>
          </a:cu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01" t="7394" r="277" b="61461"/>
          <a:stretch/>
        </p:blipFill>
        <p:spPr>
          <a:xfrm>
            <a:off x="8260057" y="574329"/>
            <a:ext cx="1434727" cy="1446056"/>
          </a:xfrm>
          <a:custGeom>
            <a:avLst/>
            <a:gdLst>
              <a:gd name="connsiteX0" fmla="*/ 0 w 1434727"/>
              <a:gd name="connsiteY0" fmla="*/ 0 h 1446056"/>
              <a:gd name="connsiteX1" fmla="*/ 1434727 w 1434727"/>
              <a:gd name="connsiteY1" fmla="*/ 0 h 1446056"/>
              <a:gd name="connsiteX2" fmla="*/ 1434727 w 1434727"/>
              <a:gd name="connsiteY2" fmla="*/ 1446056 h 1446056"/>
              <a:gd name="connsiteX3" fmla="*/ 0 w 1434727"/>
              <a:gd name="connsiteY3" fmla="*/ 1446056 h 1446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4727" h="1446056">
                <a:moveTo>
                  <a:pt x="0" y="0"/>
                </a:moveTo>
                <a:lnTo>
                  <a:pt x="1434727" y="0"/>
                </a:lnTo>
                <a:lnTo>
                  <a:pt x="1434727" y="1446056"/>
                </a:lnTo>
                <a:lnTo>
                  <a:pt x="0" y="1446056"/>
                </a:lnTo>
                <a:close/>
              </a:path>
            </a:pathLst>
          </a:cu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01" t="38402" r="277" b="30452"/>
          <a:stretch/>
        </p:blipFill>
        <p:spPr>
          <a:xfrm>
            <a:off x="8260057" y="2006418"/>
            <a:ext cx="1434727" cy="1446056"/>
          </a:xfrm>
          <a:custGeom>
            <a:avLst/>
            <a:gdLst>
              <a:gd name="connsiteX0" fmla="*/ 0 w 1434727"/>
              <a:gd name="connsiteY0" fmla="*/ 0 h 1446056"/>
              <a:gd name="connsiteX1" fmla="*/ 1434727 w 1434727"/>
              <a:gd name="connsiteY1" fmla="*/ 0 h 1446056"/>
              <a:gd name="connsiteX2" fmla="*/ 1434727 w 1434727"/>
              <a:gd name="connsiteY2" fmla="*/ 1446056 h 1446056"/>
              <a:gd name="connsiteX3" fmla="*/ 0 w 1434727"/>
              <a:gd name="connsiteY3" fmla="*/ 1446056 h 1446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4727" h="1446056">
                <a:moveTo>
                  <a:pt x="0" y="0"/>
                </a:moveTo>
                <a:lnTo>
                  <a:pt x="1434727" y="0"/>
                </a:lnTo>
                <a:lnTo>
                  <a:pt x="1434727" y="1446056"/>
                </a:lnTo>
                <a:lnTo>
                  <a:pt x="0" y="1446056"/>
                </a:lnTo>
                <a:close/>
              </a:path>
            </a:pathLst>
          </a:cu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89" t="38402" r="33389" b="30452"/>
          <a:stretch/>
        </p:blipFill>
        <p:spPr>
          <a:xfrm>
            <a:off x="6829065" y="2023514"/>
            <a:ext cx="1434727" cy="1446056"/>
          </a:xfrm>
          <a:custGeom>
            <a:avLst/>
            <a:gdLst>
              <a:gd name="connsiteX0" fmla="*/ 0 w 1434727"/>
              <a:gd name="connsiteY0" fmla="*/ 0 h 1446056"/>
              <a:gd name="connsiteX1" fmla="*/ 1434727 w 1434727"/>
              <a:gd name="connsiteY1" fmla="*/ 0 h 1446056"/>
              <a:gd name="connsiteX2" fmla="*/ 1434727 w 1434727"/>
              <a:gd name="connsiteY2" fmla="*/ 1446056 h 1446056"/>
              <a:gd name="connsiteX3" fmla="*/ 0 w 1434727"/>
              <a:gd name="connsiteY3" fmla="*/ 1446056 h 1446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4727" h="1446056">
                <a:moveTo>
                  <a:pt x="0" y="0"/>
                </a:moveTo>
                <a:lnTo>
                  <a:pt x="1434727" y="0"/>
                </a:lnTo>
                <a:lnTo>
                  <a:pt x="1434727" y="1446056"/>
                </a:lnTo>
                <a:lnTo>
                  <a:pt x="0" y="1446056"/>
                </a:lnTo>
                <a:close/>
              </a:path>
            </a:pathLst>
          </a:cu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02" r="66951" b="30452"/>
          <a:stretch/>
        </p:blipFill>
        <p:spPr>
          <a:xfrm>
            <a:off x="5401806" y="1978118"/>
            <a:ext cx="1427259" cy="1446056"/>
          </a:xfrm>
          <a:custGeom>
            <a:avLst/>
            <a:gdLst>
              <a:gd name="connsiteX0" fmla="*/ 0 w 1427259"/>
              <a:gd name="connsiteY0" fmla="*/ 0 h 1446056"/>
              <a:gd name="connsiteX1" fmla="*/ 1427259 w 1427259"/>
              <a:gd name="connsiteY1" fmla="*/ 0 h 1446056"/>
              <a:gd name="connsiteX2" fmla="*/ 1427259 w 1427259"/>
              <a:gd name="connsiteY2" fmla="*/ 1446056 h 1446056"/>
              <a:gd name="connsiteX3" fmla="*/ 0 w 1427259"/>
              <a:gd name="connsiteY3" fmla="*/ 1446056 h 1446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259" h="1446056">
                <a:moveTo>
                  <a:pt x="0" y="0"/>
                </a:moveTo>
                <a:lnTo>
                  <a:pt x="1427259" y="0"/>
                </a:lnTo>
                <a:lnTo>
                  <a:pt x="1427259" y="1446056"/>
                </a:lnTo>
                <a:lnTo>
                  <a:pt x="0" y="1446056"/>
                </a:lnTo>
                <a:close/>
              </a:path>
            </a:pathLst>
          </a:cu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11" r="66951"/>
          <a:stretch/>
        </p:blipFill>
        <p:spPr>
          <a:xfrm>
            <a:off x="5401806" y="3388459"/>
            <a:ext cx="1427259" cy="1420229"/>
          </a:xfrm>
          <a:custGeom>
            <a:avLst/>
            <a:gdLst>
              <a:gd name="connsiteX0" fmla="*/ 0 w 1427259"/>
              <a:gd name="connsiteY0" fmla="*/ 0 h 1420229"/>
              <a:gd name="connsiteX1" fmla="*/ 1427259 w 1427259"/>
              <a:gd name="connsiteY1" fmla="*/ 0 h 1420229"/>
              <a:gd name="connsiteX2" fmla="*/ 1427259 w 1427259"/>
              <a:gd name="connsiteY2" fmla="*/ 1420229 h 1420229"/>
              <a:gd name="connsiteX3" fmla="*/ 0 w 1427259"/>
              <a:gd name="connsiteY3" fmla="*/ 1420229 h 1420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259" h="1420229">
                <a:moveTo>
                  <a:pt x="0" y="0"/>
                </a:moveTo>
                <a:lnTo>
                  <a:pt x="1427259" y="0"/>
                </a:lnTo>
                <a:lnTo>
                  <a:pt x="1427259" y="1420229"/>
                </a:lnTo>
                <a:lnTo>
                  <a:pt x="0" y="1420229"/>
                </a:lnTo>
                <a:close/>
              </a:path>
            </a:pathLst>
          </a:cu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4" t="69411" r="33614"/>
          <a:stretch/>
        </p:blipFill>
        <p:spPr>
          <a:xfrm>
            <a:off x="6807125" y="3450002"/>
            <a:ext cx="1434727" cy="1358686"/>
          </a:xfrm>
          <a:custGeom>
            <a:avLst/>
            <a:gdLst>
              <a:gd name="connsiteX0" fmla="*/ 0 w 1434727"/>
              <a:gd name="connsiteY0" fmla="*/ 0 h 1420229"/>
              <a:gd name="connsiteX1" fmla="*/ 1434727 w 1434727"/>
              <a:gd name="connsiteY1" fmla="*/ 0 h 1420229"/>
              <a:gd name="connsiteX2" fmla="*/ 1434727 w 1434727"/>
              <a:gd name="connsiteY2" fmla="*/ 1420229 h 1420229"/>
              <a:gd name="connsiteX3" fmla="*/ 0 w 1434727"/>
              <a:gd name="connsiteY3" fmla="*/ 1420229 h 1420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4727" h="1420229">
                <a:moveTo>
                  <a:pt x="0" y="0"/>
                </a:moveTo>
                <a:lnTo>
                  <a:pt x="1434727" y="0"/>
                </a:lnTo>
                <a:lnTo>
                  <a:pt x="1434727" y="1420229"/>
                </a:lnTo>
                <a:lnTo>
                  <a:pt x="0" y="1420229"/>
                </a:lnTo>
                <a:close/>
              </a:path>
            </a:pathLst>
          </a:cu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01" t="69411" r="277"/>
          <a:stretch/>
        </p:blipFill>
        <p:spPr>
          <a:xfrm>
            <a:off x="8241852" y="3419231"/>
            <a:ext cx="1449199" cy="1386328"/>
          </a:xfrm>
          <a:custGeom>
            <a:avLst/>
            <a:gdLst>
              <a:gd name="connsiteX0" fmla="*/ 0 w 1434727"/>
              <a:gd name="connsiteY0" fmla="*/ 0 h 1420229"/>
              <a:gd name="connsiteX1" fmla="*/ 1434727 w 1434727"/>
              <a:gd name="connsiteY1" fmla="*/ 0 h 1420229"/>
              <a:gd name="connsiteX2" fmla="*/ 1434727 w 1434727"/>
              <a:gd name="connsiteY2" fmla="*/ 1420229 h 1420229"/>
              <a:gd name="connsiteX3" fmla="*/ 0 w 1434727"/>
              <a:gd name="connsiteY3" fmla="*/ 1420229 h 1420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4727" h="1420229">
                <a:moveTo>
                  <a:pt x="0" y="0"/>
                </a:moveTo>
                <a:lnTo>
                  <a:pt x="1434727" y="0"/>
                </a:lnTo>
                <a:lnTo>
                  <a:pt x="1434727" y="1420229"/>
                </a:lnTo>
                <a:lnTo>
                  <a:pt x="0" y="1420229"/>
                </a:lnTo>
                <a:close/>
              </a:path>
            </a:pathLst>
          </a:custGeom>
        </p:spPr>
      </p:pic>
      <p:sp>
        <p:nvSpPr>
          <p:cNvPr id="63" name="Блок-схема: память с прямым доступом 62"/>
          <p:cNvSpPr/>
          <p:nvPr/>
        </p:nvSpPr>
        <p:spPr>
          <a:xfrm>
            <a:off x="5771141" y="4992211"/>
            <a:ext cx="576556" cy="482354"/>
          </a:xfrm>
          <a:prstGeom prst="flowChartMagneticDrum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авильный пятиугольник 63"/>
          <p:cNvSpPr/>
          <p:nvPr/>
        </p:nvSpPr>
        <p:spPr>
          <a:xfrm>
            <a:off x="5781191" y="6330210"/>
            <a:ext cx="661418" cy="457411"/>
          </a:xfrm>
          <a:prstGeom prst="pentago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Круговая 64"/>
          <p:cNvSpPr/>
          <p:nvPr/>
        </p:nvSpPr>
        <p:spPr>
          <a:xfrm>
            <a:off x="6507946" y="5634960"/>
            <a:ext cx="582766" cy="504045"/>
          </a:xfrm>
          <a:prstGeom prst="pi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6" name="Месяц 65"/>
          <p:cNvSpPr/>
          <p:nvPr/>
        </p:nvSpPr>
        <p:spPr>
          <a:xfrm>
            <a:off x="5766991" y="5655727"/>
            <a:ext cx="514943" cy="526552"/>
          </a:xfrm>
          <a:prstGeom prst="mo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ердце 66"/>
          <p:cNvSpPr/>
          <p:nvPr/>
        </p:nvSpPr>
        <p:spPr>
          <a:xfrm>
            <a:off x="7227711" y="5718455"/>
            <a:ext cx="605935" cy="420550"/>
          </a:xfrm>
          <a:prstGeom prst="heart">
            <a:avLst/>
          </a:prstGeom>
          <a:solidFill>
            <a:srgbClr val="F53BB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Облако 67"/>
          <p:cNvSpPr/>
          <p:nvPr/>
        </p:nvSpPr>
        <p:spPr>
          <a:xfrm>
            <a:off x="6584872" y="5036372"/>
            <a:ext cx="505839" cy="410822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Куб 68"/>
          <p:cNvSpPr/>
          <p:nvPr/>
        </p:nvSpPr>
        <p:spPr>
          <a:xfrm>
            <a:off x="7279170" y="5028343"/>
            <a:ext cx="554476" cy="446221"/>
          </a:xfrm>
          <a:prstGeom prst="cub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Знак запрета 69"/>
          <p:cNvSpPr/>
          <p:nvPr/>
        </p:nvSpPr>
        <p:spPr>
          <a:xfrm>
            <a:off x="7246552" y="6304220"/>
            <a:ext cx="554476" cy="496110"/>
          </a:xfrm>
          <a:prstGeom prst="noSmoking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1" name="Улыбающееся лицо 70"/>
          <p:cNvSpPr/>
          <p:nvPr/>
        </p:nvSpPr>
        <p:spPr>
          <a:xfrm>
            <a:off x="7959590" y="6325847"/>
            <a:ext cx="583659" cy="461774"/>
          </a:xfrm>
          <a:prstGeom prst="smileyFac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Двойная стрелка влево/вправо 71"/>
          <p:cNvSpPr/>
          <p:nvPr/>
        </p:nvSpPr>
        <p:spPr>
          <a:xfrm>
            <a:off x="7970645" y="5718455"/>
            <a:ext cx="575131" cy="401728"/>
          </a:xfrm>
          <a:prstGeom prst="leftRightArrow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Солнце 72"/>
          <p:cNvSpPr/>
          <p:nvPr/>
        </p:nvSpPr>
        <p:spPr>
          <a:xfrm>
            <a:off x="6524841" y="6304220"/>
            <a:ext cx="647469" cy="494061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Равнобедренный треугольник 73"/>
          <p:cNvSpPr/>
          <p:nvPr/>
        </p:nvSpPr>
        <p:spPr>
          <a:xfrm>
            <a:off x="8765119" y="4958964"/>
            <a:ext cx="426807" cy="565638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Молния 74"/>
          <p:cNvSpPr/>
          <p:nvPr/>
        </p:nvSpPr>
        <p:spPr>
          <a:xfrm>
            <a:off x="8788832" y="5623209"/>
            <a:ext cx="379379" cy="624903"/>
          </a:xfrm>
          <a:prstGeom prst="lightningBol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Улыбающееся лицо 75"/>
          <p:cNvSpPr/>
          <p:nvPr/>
        </p:nvSpPr>
        <p:spPr>
          <a:xfrm>
            <a:off x="8033600" y="5015050"/>
            <a:ext cx="502941" cy="47252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Вертикальный свиток 77"/>
          <p:cNvSpPr/>
          <p:nvPr/>
        </p:nvSpPr>
        <p:spPr>
          <a:xfrm>
            <a:off x="8765119" y="6343358"/>
            <a:ext cx="403092" cy="425166"/>
          </a:xfrm>
          <a:prstGeom prst="verticalScroll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Управляющая кнопка: далее 57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6703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</p:childTnLst>
        </p:cTn>
      </p:par>
    </p:tnLst>
    <p:bldLst>
      <p:bldP spid="6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63" grpId="0" animBg="1"/>
      <p:bldP spid="65" grpId="0" animBg="1"/>
      <p:bldP spid="66" grpId="0" animBg="1"/>
      <p:bldP spid="70" grpId="0" animBg="1"/>
      <p:bldP spid="71" grpId="0" animBg="1"/>
      <p:bldP spid="76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281" y="277758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500" b="1" dirty="0" smtClean="0">
                <a:solidFill>
                  <a:schemeClr val="bg1"/>
                </a:solidFill>
              </a:rPr>
              <a:t>3 РАУНД</a:t>
            </a:r>
            <a:br>
              <a:rPr lang="ru-RU" sz="6500" b="1" dirty="0" smtClean="0">
                <a:solidFill>
                  <a:schemeClr val="bg1"/>
                </a:solidFill>
              </a:rPr>
            </a:br>
            <a:r>
              <a:rPr lang="ru-RU" sz="6500" b="1" dirty="0" smtClean="0">
                <a:solidFill>
                  <a:schemeClr val="bg1"/>
                </a:solidFill>
              </a:rPr>
              <a:t>УБЕРИ ЛИШНЕЕ</a:t>
            </a:r>
            <a:endParaRPr lang="ru-RU" sz="6500" b="1" dirty="0">
              <a:solidFill>
                <a:schemeClr val="bg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1127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3540"/>
            <a:ext cx="8511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</a:rPr>
              <a:t>В этом раунде вам представлены 4 картинки и только 1 из них никак не связана с 3 остальными.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mykaleidoscope.ru/uploads/posts/2020-01/1579911305_4-p-pirozhnie-s-vishenkoi-6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1" b="9411"/>
          <a:stretch/>
        </p:blipFill>
        <p:spPr bwMode="auto">
          <a:xfrm>
            <a:off x="5491197" y="704346"/>
            <a:ext cx="2859999" cy="2641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opttools.ru/upload/resize_cache/iblock/73a/1200_664_1af6c436d4726e1c549beea25e173e793/1502-47_z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04" y="704346"/>
            <a:ext cx="4983700" cy="275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topsov.com/wp-content/uploads/2021/05/01-34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9"/>
          <a:stretch/>
        </p:blipFill>
        <p:spPr bwMode="auto">
          <a:xfrm>
            <a:off x="152504" y="3564975"/>
            <a:ext cx="4124528" cy="321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zabavnik.club/wp-content/uploads/Devushka_krichit_2_251204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248" y="3730346"/>
            <a:ext cx="4569307" cy="304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8338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yobte.ru/uploads/posts/2019-11/demon-67-foto-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40" y="927451"/>
            <a:ext cx="3891132" cy="296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obmarks.ru/wp-content/uploads/2021/10/Fig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702" y="3892413"/>
            <a:ext cx="3920316" cy="280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tocrypto.ru/content/uploads/2021/07/veni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821" y="815898"/>
            <a:ext cx="4429197" cy="296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ugra-tv.ru/upload/iblock/cd4/cd4f140ce451b942a64866048605a66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2"/>
          <a:stretch/>
        </p:blipFill>
        <p:spPr bwMode="auto">
          <a:xfrm>
            <a:off x="187740" y="4115519"/>
            <a:ext cx="4157544" cy="255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-3540"/>
            <a:ext cx="8511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</a:rPr>
              <a:t>В этом раунде вам представлены 4 картинки и только 1 из них никак не связана с 3 остальными.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829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vatars.mds.yandex.net/get-zen_doc/5221869/pub_610894716b8d065057ee3d9c_610897ed6b8d065057f19f83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743" y="3623499"/>
            <a:ext cx="3745217" cy="310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mulino58.ru/wp-content/uploads/4/e/3/4e3e51583cc94e387c01bd46d1b7e3d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00" y="3623499"/>
            <a:ext cx="4144051" cy="310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argumenti.ru/images/arhnews/5933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99" y="800500"/>
            <a:ext cx="4144051" cy="272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tour-poisk.com/uploads/posts/2018-10/1540240548_kolize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743" y="566807"/>
            <a:ext cx="4567603" cy="296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-3540"/>
            <a:ext cx="8511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</a:rPr>
              <a:t>В этом раунде вам представлены 4 картинки и только 1 из них никак не связана с 3 остальными.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6787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0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0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923" y="268030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6500" b="1" dirty="0" smtClean="0">
                <a:solidFill>
                  <a:schemeClr val="bg1"/>
                </a:solidFill>
              </a:rPr>
              <a:t>4 РАУНД</a:t>
            </a:r>
            <a:br>
              <a:rPr lang="ru-RU" sz="6500" b="1" dirty="0" smtClean="0">
                <a:solidFill>
                  <a:schemeClr val="bg1"/>
                </a:solidFill>
              </a:rPr>
            </a:br>
            <a:r>
              <a:rPr lang="ru-RU" sz="6500" b="1" dirty="0" smtClean="0">
                <a:solidFill>
                  <a:schemeClr val="bg1"/>
                </a:solidFill>
              </a:rPr>
              <a:t>НАЙДИ МУДРЕЦА</a:t>
            </a:r>
            <a:endParaRPr lang="ru-RU" sz="6500" b="1" dirty="0">
              <a:solidFill>
                <a:schemeClr val="bg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2171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388927" cy="5237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Пойми по картинкам какой это великий мудрец.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4305" t="52140" r="37222" b="28766"/>
          <a:stretch/>
        </p:blipFill>
        <p:spPr>
          <a:xfrm>
            <a:off x="127491" y="523702"/>
            <a:ext cx="7360395" cy="2776606"/>
          </a:xfrm>
          <a:prstGeom prst="rect">
            <a:avLst/>
          </a:prstGeom>
        </p:spPr>
      </p:pic>
      <p:pic>
        <p:nvPicPr>
          <p:cNvPr id="1026" name="Picture 2" descr="http://xn--80aafdzmkds4a5m.xn--p1ai/wp-content/uploads/2020/08/46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707" y="2588911"/>
            <a:ext cx="3044823" cy="383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8906" y="4506022"/>
            <a:ext cx="2202873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Аристотель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36620" y="5087391"/>
            <a:ext cx="203661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Пифагор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2755" y="4506022"/>
            <a:ext cx="2069869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Евклид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963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2361" t="51071" r="43704" b="28517"/>
          <a:stretch/>
        </p:blipFill>
        <p:spPr>
          <a:xfrm>
            <a:off x="351443" y="4129269"/>
            <a:ext cx="5035204" cy="24153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2731" t="64731" r="66106" b="32095"/>
          <a:stretch/>
        </p:blipFill>
        <p:spPr>
          <a:xfrm>
            <a:off x="4221942" y="4129269"/>
            <a:ext cx="510926" cy="154864"/>
          </a:xfrm>
          <a:prstGeom prst="rect">
            <a:avLst/>
          </a:prstGeom>
        </p:spPr>
      </p:pic>
      <p:pic>
        <p:nvPicPr>
          <p:cNvPr id="2050" name="Picture 2" descr="https://avatars.mds.yandex.net/get-zen_doc/3725294/pub_60033a0cf8b1af50bbb13593_60033a50f8011c4a01d19d27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868" y="351981"/>
            <a:ext cx="3671299" cy="399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1443" y="812861"/>
            <a:ext cx="1953491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Ньютон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1443" y="1385945"/>
            <a:ext cx="1953491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Паскаль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1443" y="1999857"/>
            <a:ext cx="1953491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Тесла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388927" cy="5237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Пойми по картинкам какой это великий мудрец.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9208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1990" t="50800" r="41297" b="29122"/>
          <a:stretch/>
        </p:blipFill>
        <p:spPr>
          <a:xfrm>
            <a:off x="4764269" y="1356822"/>
            <a:ext cx="7066023" cy="2841105"/>
          </a:xfrm>
          <a:prstGeom prst="rect">
            <a:avLst/>
          </a:prstGeom>
        </p:spPr>
      </p:pic>
      <p:pic>
        <p:nvPicPr>
          <p:cNvPr id="3074" name="Picture 2" descr="https://avatars.mds.yandex.net/get-zen_doc/1131857/pub_5ab6b0da2f578c4cec5fa8c2_5ab6b3673dceb7655be9dfc9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13" r="25668"/>
          <a:stretch/>
        </p:blipFill>
        <p:spPr bwMode="auto">
          <a:xfrm>
            <a:off x="307570" y="416329"/>
            <a:ext cx="4281055" cy="517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70024" y="5401833"/>
            <a:ext cx="1961803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Архимед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70024" y="4840724"/>
            <a:ext cx="1961802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Аристотель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80961" y="5139983"/>
            <a:ext cx="1961803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Сократ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388927" cy="5237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Пойми по картинкам какой это великий мудрец.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17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264" y="0"/>
            <a:ext cx="10515600" cy="1325563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Используемые источники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03054"/>
            <a:ext cx="12044464" cy="5499303"/>
          </a:xfrm>
        </p:spPr>
        <p:txBody>
          <a:bodyPr>
            <a:noAutofit/>
          </a:bodyPr>
          <a:lstStyle/>
          <a:p>
            <a:pPr algn="just"/>
            <a:r>
              <a:rPr lang="ru-RU" sz="1600" dirty="0">
                <a:solidFill>
                  <a:schemeClr val="bg1"/>
                </a:solidFill>
              </a:rPr>
              <a:t>https://www.google.com/search?q=%D0%B3%D0%B4%D0%B5+%D0%BB%D0%BE%D0%B3%D0%B8%D0%BA%D0%B0&amp;rlz=1C1GCEU_ruRU969RU969&amp;source=lnms&amp;tbm=isch&amp;sa=X&amp;ved=2ahUKEwib07rBi8_2AhXDxIsKHctcCF0Q_AUoAnoECAIQBA&amp;biw=1067&amp;bih=928&amp;dpr=1#imgrc=BHg06k563h-h9M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</a:rPr>
              <a:t>https://yandex.ru/images/search?text=%D0%B4%D0%B5%D1%82%D1%81%D0%BA%D0%BE%D0%B5%20%D1%84%D0%BE%D1%82%D0%BE%20%D0%B1%D1%83%D0%B7%D0%BE%D0%B2%D0%BE%D0%B9&amp;from=tabbar&amp;pos=22&amp;img_url=https%3A%2F%2Favatars.mds.yandex.net%2Fget-zen_gallery%2F3129491%2Fpub_5f2ee73304621e7bdf478bcb_5f2ee8930eb24c2ee4de5c63%2Fscale_1200&amp;rpt=simage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</a:rPr>
              <a:t>https://yandex.ru/images/search?from=tabbar&amp;text=%D0%BE%D0%BA%D1%81%D0%B8%D0%BC%D0%B8%D1%80%D0%BE%D0%BD&amp;pos=0&amp;img_url=https%3A%2F%2Flikes.ru%2Fuploads%2Fevent%2Fimage%2F4402%2Fsuper_medium_39e00c913446a3e5fae9600cea5876b7.jpg&amp;rpt=simage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</a:rPr>
              <a:t>https://yandex.ru/images/search?text=%D0%BE%D0%BA%D1%81%D0%B8%D0%BC%D0%B8%D1%80%D0%BE%D0%BD%20%D0%B2%20%D0%B4%D0%B5%D1%82%D1%81%D0%B2%D0%B5&amp;from=tabbar&amp;pos=4&amp;img_url=https%3A%2F%2Fscontent-arn2-1.cdninstagram.com%2Fv%2Ft51.2885-15%2Fe35%2F26870979_150205535784493_1955487447248797696_n.jpg%3F_nc_ht%3Dscontent-arn2-1.cdninstagram.com%26_nc_cat%3D101%26_nc_ohc%3DaBFaLWHg_J0AX8KkwCe%26oh%3D5ca8ea0f72ea26827a07c7d5bc19179b%26oe%3D5EA1A11E&amp;rpt=simage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</a:rPr>
              <a:t>https://yandex.ru/images/search?text=%</a:t>
            </a:r>
            <a:r>
              <a:rPr lang="ru-RU" sz="1600" dirty="0" smtClean="0">
                <a:solidFill>
                  <a:schemeClr val="bg1"/>
                </a:solidFill>
              </a:rPr>
              <a:t>D1%85%D0%BE%D0%B2%D0%B0%D0%BD%D1%81%D0%BA%D0%B8%D0%B9%20%D0%B2%20%D0%B4%D0%B5%D1%82%D1%81%D1%82%D0%B2%D0%B5&amp;from=tabbar&amp;pos=8&amp;img_url=https%3A%2F%2Fsun3-12.userapi.com%2FvpqfTBXyop6pTefbAGVBUjCJb_CB8JrtYj5WTg%2FRcKCPpQbOhc.jpg&amp;rpt=simage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692647" y="6313251"/>
            <a:ext cx="499353" cy="544749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4793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6DFC5EA2-15CB-45B0-98F0-D4380BC224EB}" vid="{EA0A04DA-6523-4659-9576-F14BB96316C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</Template>
  <TotalTime>337</TotalTime>
  <Words>229</Words>
  <Application>Microsoft Office PowerPoint</Application>
  <PresentationFormat>Широкоэкранный</PresentationFormat>
  <Paragraphs>46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Comic Sans MS</vt:lpstr>
      <vt:lpstr>Courier New</vt:lpstr>
      <vt:lpstr>Times New Roman</vt:lpstr>
      <vt:lpstr>ШАБЛОН</vt:lpstr>
      <vt:lpstr>Презентация-игра</vt:lpstr>
      <vt:lpstr>Правила игры</vt:lpstr>
      <vt:lpstr>1 РАУНД СЕКРЕТНЫЕ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3 РАУНД УБЕРИ ЛИШНЕЕ</vt:lpstr>
      <vt:lpstr>Презентация PowerPoint</vt:lpstr>
      <vt:lpstr>Презентация PowerPoint</vt:lpstr>
      <vt:lpstr>Презентация PowerPoint</vt:lpstr>
      <vt:lpstr>4 РАУНД НАЙДИ МУДРЕЦА</vt:lpstr>
      <vt:lpstr>Презентация PowerPoint</vt:lpstr>
      <vt:lpstr>Презентация PowerPoint</vt:lpstr>
      <vt:lpstr>Презентация PowerPoint</vt:lpstr>
      <vt:lpstr>Используемые 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Князева Ирина Даниловна</dc:creator>
  <cp:lastModifiedBy>Иксанова Элла Борисовна</cp:lastModifiedBy>
  <cp:revision>38</cp:revision>
  <dcterms:created xsi:type="dcterms:W3CDTF">2022-03-18T07:37:39Z</dcterms:created>
  <dcterms:modified xsi:type="dcterms:W3CDTF">2022-04-15T10:40:04Z</dcterms:modified>
</cp:coreProperties>
</file>