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60" r:id="rId6"/>
    <p:sldId id="264" r:id="rId7"/>
    <p:sldId id="265" r:id="rId8"/>
    <p:sldId id="266" r:id="rId9"/>
    <p:sldId id="267" r:id="rId10"/>
    <p:sldId id="268" r:id="rId11"/>
    <p:sldId id="259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2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773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00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AD15C-963E-4054-8A8D-F59AF832E92A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57D94-6674-499C-B5BD-C2DE6939EE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140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f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fif"/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fif"/><Relationship Id="rId7" Type="http://schemas.openxmlformats.org/officeDocument/2006/relationships/image" Target="../media/image25.png"/><Relationship Id="rId2" Type="http://schemas.openxmlformats.org/officeDocument/2006/relationships/image" Target="../media/image20.jf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f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fif"/><Relationship Id="rId2" Type="http://schemas.openxmlformats.org/officeDocument/2006/relationships/image" Target="../media/image27.jf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f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f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fif"/><Relationship Id="rId2" Type="http://schemas.openxmlformats.org/officeDocument/2006/relationships/image" Target="../media/image33.jf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f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fif"/><Relationship Id="rId2" Type="http://schemas.openxmlformats.org/officeDocument/2006/relationships/image" Target="../media/image36.jf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f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rus.team/people/ivan-groznyjlevich&amp;psig=AOvVaw2_JJwUBI97tgXGMxTzAmN6&amp;ust=1648894199562000&amp;source=images&amp;cd=vfe&amp;ved=0CAsQjRxqFwoTCICV7uTP8vYCFQAAAAAdAAAAABAE" TargetMode="External"/><Relationship Id="rId2" Type="http://schemas.openxmlformats.org/officeDocument/2006/relationships/hyperlink" Target="https://www.google.com/url?sa=i&amp;url=https://externat.foxford.ru/polezno-znat/wiki-istoriya-gosudarstvo-zolotaya-orda&amp;psig=AOvVaw29xavAiZ5r3hvKvi3BKEKK&amp;ust=1648290611166000&amp;source=images&amp;cd=vfe&amp;ved=0CAgQjRxqFwoTCLDhibCH4fYCFQAAAAAdAAAAABAD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980901"/>
            <a:ext cx="9144000" cy="1614661"/>
          </a:xfrm>
        </p:spPr>
        <p:txBody>
          <a:bodyPr/>
          <a:lstStyle/>
          <a:p>
            <a:r>
              <a:rPr lang="ru-RU" sz="4000" dirty="0" smtClean="0"/>
              <a:t>ПРЕЗЕНТАЦИЯ – ТЕСТ</a:t>
            </a:r>
            <a:br>
              <a:rPr lang="ru-RU" sz="4000" dirty="0" smtClean="0"/>
            </a:br>
            <a:r>
              <a:rPr lang="ru-RU" sz="2400" dirty="0" smtClean="0"/>
              <a:t>по дисциплине: информатика</a:t>
            </a:r>
            <a:br>
              <a:rPr lang="ru-RU" sz="2400" dirty="0" smtClean="0"/>
            </a:br>
            <a:r>
              <a:rPr lang="ru-RU" sz="2400" dirty="0" smtClean="0"/>
              <a:t>тема: «История России»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5439" y="2978265"/>
            <a:ext cx="9390611" cy="2890202"/>
          </a:xfrm>
        </p:spPr>
        <p:txBody>
          <a:bodyPr/>
          <a:lstStyle/>
          <a:p>
            <a:r>
              <a:rPr lang="ru-RU" dirty="0" smtClean="0"/>
              <a:t>Преподаватель:</a:t>
            </a:r>
          </a:p>
          <a:p>
            <a:pPr algn="l"/>
            <a:r>
              <a:rPr lang="ru-RU" dirty="0" smtClean="0"/>
              <a:t>                                                               </a:t>
            </a:r>
            <a:r>
              <a:rPr lang="ru-RU" dirty="0" err="1" smtClean="0"/>
              <a:t>Иксанова</a:t>
            </a:r>
            <a:r>
              <a:rPr lang="ru-RU" dirty="0" smtClean="0"/>
              <a:t> Элла Борисовна</a:t>
            </a:r>
          </a:p>
          <a:p>
            <a:r>
              <a:rPr lang="ru-RU" dirty="0" smtClean="0"/>
              <a:t>Выполнила учащаяся:</a:t>
            </a:r>
          </a:p>
          <a:p>
            <a:pPr algn="l"/>
            <a:r>
              <a:rPr lang="ru-RU" dirty="0" smtClean="0"/>
              <a:t>                                                               1 курса</a:t>
            </a:r>
          </a:p>
          <a:p>
            <a:pPr algn="l"/>
            <a:r>
              <a:rPr lang="ru-RU" dirty="0" smtClean="0"/>
              <a:t>                                                               116Б группы</a:t>
            </a:r>
          </a:p>
          <a:p>
            <a:pPr algn="l"/>
            <a:r>
              <a:rPr lang="ru-RU" dirty="0" smtClean="0"/>
              <a:t>                                                                Инякина Надежда Алексеевна</a:t>
            </a:r>
          </a:p>
          <a:p>
            <a:pPr algn="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148349" y="6251171"/>
            <a:ext cx="18953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Москва, 2022 год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51018" y="66502"/>
            <a:ext cx="53533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Автономная некоммерческая организация высшего образования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«Российский новый университет»</a:t>
            </a:r>
          </a:p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Колледж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77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2326495" cy="1006475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Правила</a:t>
            </a:r>
            <a:r>
              <a:rPr lang="ru-RU" sz="2400" b="1" i="1" dirty="0" smtClean="0"/>
              <a:t> :</a:t>
            </a:r>
            <a:endParaRPr lang="ru-RU" sz="24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431075" y="783770"/>
            <a:ext cx="117609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России имеет множество событий, проверьте свои знания в игровой презентации.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Вашему вниманию будут представлены вопросы по истории России разных периодов.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выбора ответа необходимо щелкнуть на один из вариантов ответа.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правильного выбора иллюстрация увеличится, в случае неверного произойдет другое движение.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19" y="2508067"/>
            <a:ext cx="3439663" cy="18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580" y="3044867"/>
            <a:ext cx="3230420" cy="2271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851" y="4491405"/>
            <a:ext cx="4168547" cy="2084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851" y="2508068"/>
            <a:ext cx="4188413" cy="1983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39" y="4453210"/>
            <a:ext cx="3255695" cy="2078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594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3138" y="82079"/>
            <a:ext cx="10515600" cy="79291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Какой период в истории России получил название «Смутное время»?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85403" y="1021903"/>
            <a:ext cx="5527964" cy="1169551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борьба бояр за власть после смерти Ивана Грозного, появление самозванцев, претендующих на престол</a:t>
            </a:r>
          </a:p>
          <a:p>
            <a:endParaRPr lang="ru-RU" dirty="0" smtClean="0">
              <a:latin typeface="Franklin Gothic Demi" panose="020B0703020102020204" pitchFamily="34" charset="0"/>
              <a:cs typeface="Times New Roman" panose="02020603050405020304" pitchFamily="18" charset="0"/>
            </a:endParaRPr>
          </a:p>
          <a:p>
            <a:endParaRPr lang="ru-RU" sz="1600" b="1" dirty="0" smtClean="0">
              <a:latin typeface="Franklin Gothic Demi" panose="020B07030201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783" y="870426"/>
            <a:ext cx="2998402" cy="19989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893" y="5099090"/>
            <a:ext cx="2871538" cy="16989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069615" y="2045623"/>
            <a:ext cx="2508030" cy="20742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783" y="3745829"/>
            <a:ext cx="3008269" cy="15981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257242" y="2096449"/>
            <a:ext cx="5282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эпидемия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чумы с огромным количеством жертв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5403" y="2759602"/>
            <a:ext cx="4304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неурожайные годы, которые повлекли за собой тотальный голод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5403" y="3699754"/>
            <a:ext cx="5427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подавление восстаний</a:t>
            </a:r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1731752" y="6547104"/>
            <a:ext cx="460248" cy="310896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36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235" y="1159709"/>
            <a:ext cx="2825669" cy="17801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6018" y="4800169"/>
            <a:ext cx="2597718" cy="19183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9887" y="231538"/>
            <a:ext cx="10515600" cy="540327"/>
          </a:xfrm>
        </p:spPr>
        <p:txBody>
          <a:bodyPr>
            <a:noAutofit/>
          </a:bodyPr>
          <a:lstStyle/>
          <a:p>
            <a:r>
              <a:rPr lang="ru-RU" sz="2400" dirty="0" smtClean="0"/>
              <a:t>Чем закончилось знаменитое восстание декабристов, которое произошло в декабре 1825 года?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83727" y="1311132"/>
            <a:ext cx="4492861" cy="861774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отменой крепостного права</a:t>
            </a:r>
          </a:p>
          <a:p>
            <a:endParaRPr lang="ru-RU" sz="1600" b="1" dirty="0">
              <a:latin typeface="Franklin Gothic Demi" panose="020B0703020102020204" pitchFamily="34" charset="0"/>
            </a:endParaRPr>
          </a:p>
          <a:p>
            <a:endParaRPr lang="ru-RU" sz="1600" b="1" dirty="0" smtClean="0">
              <a:latin typeface="Franklin Gothic Demi" panose="020B0703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3839" y="2205635"/>
            <a:ext cx="2865783" cy="178315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83727" y="2049795"/>
            <a:ext cx="4037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отречением императора от престола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3727" y="2789200"/>
            <a:ext cx="50240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подавлением восстания и наказанием зачинщиков</a:t>
            </a: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83727" y="3804122"/>
            <a:ext cx="4049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созданием тройственного союза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235" y="3521650"/>
            <a:ext cx="3075236" cy="173175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1804904" y="6556248"/>
            <a:ext cx="387096" cy="301752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17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0046" y="-29244"/>
            <a:ext cx="11045674" cy="109728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Какое государство установило иго на </a:t>
            </a:r>
            <a:r>
              <a:rPr lang="ru-RU" sz="2400" dirty="0"/>
              <a:t>Р</a:t>
            </a:r>
            <a:r>
              <a:rPr lang="ru-RU" sz="2400" dirty="0" smtClean="0"/>
              <a:t>уси продолжительностью почти в 200 лет?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49383" y="1286629"/>
            <a:ext cx="5014948" cy="861774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Османская империя</a:t>
            </a:r>
          </a:p>
          <a:p>
            <a:endParaRPr lang="ru-RU" sz="1600" b="1" dirty="0">
              <a:latin typeface="Book Antiqua" panose="02040602050305030304" pitchFamily="18" charset="0"/>
            </a:endParaRPr>
          </a:p>
          <a:p>
            <a:endParaRPr lang="ru-RU" sz="1600" b="1" dirty="0" smtClean="0">
              <a:latin typeface="Franklin Gothic Heavy" panose="020B0903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7903" y="838847"/>
            <a:ext cx="2829610" cy="17573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306" y="3435030"/>
            <a:ext cx="3061694" cy="18053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206" y="1875969"/>
            <a:ext cx="2772804" cy="17759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829" y="4830520"/>
            <a:ext cx="3111667" cy="175315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249382" y="2117626"/>
            <a:ext cx="4600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Золотая Орда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49382" y="2862096"/>
            <a:ext cx="4322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Византийская империя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9382" y="3647615"/>
            <a:ext cx="415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Римская империя</a:t>
            </a:r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1850624" y="6583679"/>
            <a:ext cx="341376" cy="274321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54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7517" y="0"/>
            <a:ext cx="10515600" cy="721727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Из предложенных фрагментов соберите портрет Петра </a:t>
            </a:r>
            <a:r>
              <a:rPr lang="en-US" sz="2400" dirty="0" smtClean="0"/>
              <a:t>I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858" b="61764"/>
          <a:stretch/>
        </p:blipFill>
        <p:spPr>
          <a:xfrm>
            <a:off x="11043311" y="4523397"/>
            <a:ext cx="1082339" cy="11279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80" r="-1" b="64995"/>
          <a:stretch/>
        </p:blipFill>
        <p:spPr>
          <a:xfrm>
            <a:off x="8847790" y="1089645"/>
            <a:ext cx="1104501" cy="12219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7" t="56261" r="42480" b="-87"/>
          <a:stretch/>
        </p:blipFill>
        <p:spPr>
          <a:xfrm>
            <a:off x="58065" y="874530"/>
            <a:ext cx="1225487" cy="12960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35" t="57767"/>
          <a:stretch/>
        </p:blipFill>
        <p:spPr>
          <a:xfrm>
            <a:off x="68873" y="3993487"/>
            <a:ext cx="1377288" cy="13690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8" t="40276" r="49681" b="21602"/>
          <a:stretch/>
        </p:blipFill>
        <p:spPr>
          <a:xfrm>
            <a:off x="10762915" y="921184"/>
            <a:ext cx="1362735" cy="14272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0" t="-174" r="51055" b="59809"/>
          <a:stretch/>
        </p:blipFill>
        <p:spPr>
          <a:xfrm>
            <a:off x="1189956" y="2297570"/>
            <a:ext cx="1362735" cy="15538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06" b="59482"/>
          <a:stretch/>
        </p:blipFill>
        <p:spPr>
          <a:xfrm>
            <a:off x="8402583" y="3941751"/>
            <a:ext cx="1397078" cy="154221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90" t="40627" b="21738"/>
          <a:stretch/>
        </p:blipFill>
        <p:spPr>
          <a:xfrm>
            <a:off x="9851274" y="2547885"/>
            <a:ext cx="1393142" cy="142724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61" b="49149"/>
          <a:stretch/>
        </p:blipFill>
        <p:spPr>
          <a:xfrm>
            <a:off x="1521066" y="5263928"/>
            <a:ext cx="1141066" cy="15135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808" b="49543"/>
          <a:stretch/>
        </p:blipFill>
        <p:spPr>
          <a:xfrm>
            <a:off x="2098191" y="721727"/>
            <a:ext cx="1283001" cy="149710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90" r="47668" b="7093"/>
          <a:stretch/>
        </p:blipFill>
        <p:spPr>
          <a:xfrm>
            <a:off x="2689477" y="3941751"/>
            <a:ext cx="1272386" cy="135367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42" t="52197"/>
          <a:stretch/>
        </p:blipFill>
        <p:spPr>
          <a:xfrm>
            <a:off x="9813977" y="5362579"/>
            <a:ext cx="1174644" cy="137403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1866" y="2218833"/>
            <a:ext cx="1365622" cy="155461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7488" y="2231026"/>
            <a:ext cx="1402202" cy="154242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4914" y="3773448"/>
            <a:ext cx="1359526" cy="142658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84440" y="3773448"/>
            <a:ext cx="1396105" cy="142658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21866" y="2231026"/>
            <a:ext cx="2758679" cy="296901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11795760" y="6574536"/>
            <a:ext cx="396240" cy="283464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26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2694" y="224199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 призыва какого правителя на русские земли, началась история России?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648" y="2085761"/>
            <a:ext cx="1953511" cy="2641795"/>
          </a:xfrm>
          <a:prstGeom prst="roundRect">
            <a:avLst/>
          </a:prstGeom>
          <a:effectLst>
            <a:softEdge rad="3175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821" y="2114034"/>
            <a:ext cx="2045993" cy="2613522"/>
          </a:xfrm>
          <a:prstGeom prst="roundRect">
            <a:avLst/>
          </a:prstGeom>
          <a:effectLst>
            <a:softEdge rad="3175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222" y="2967747"/>
            <a:ext cx="2066544" cy="2613522"/>
          </a:xfrm>
          <a:prstGeom prst="roundRect">
            <a:avLst/>
          </a:prstGeom>
          <a:effectLst>
            <a:softEdge rad="31750"/>
          </a:effectLst>
        </p:spPr>
      </p:pic>
      <p:sp>
        <p:nvSpPr>
          <p:cNvPr id="8" name="TextBox 7"/>
          <p:cNvSpPr txBox="1"/>
          <p:nvPr/>
        </p:nvSpPr>
        <p:spPr>
          <a:xfrm>
            <a:off x="1957280" y="4894223"/>
            <a:ext cx="1115104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Аскольд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82188" y="5757148"/>
            <a:ext cx="764331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Олег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77511" y="4894223"/>
            <a:ext cx="963185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Рюрик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1795760" y="6574536"/>
            <a:ext cx="396240" cy="283464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1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5360" y="264541"/>
            <a:ext cx="10515600" cy="1043051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Князь, который основал Москву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29" y="2097420"/>
            <a:ext cx="2323357" cy="2665016"/>
          </a:xfrm>
          <a:prstGeom prst="roundRect">
            <a:avLst/>
          </a:prstGeom>
          <a:effectLst>
            <a:softEdge rad="3175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0632" y="1983628"/>
            <a:ext cx="2175320" cy="2778808"/>
          </a:xfrm>
          <a:prstGeom prst="roundRect">
            <a:avLst/>
          </a:prstGeom>
          <a:effectLst>
            <a:softEdge rad="3175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465" y="2687716"/>
            <a:ext cx="2203133" cy="2778808"/>
          </a:xfrm>
          <a:prstGeom prst="roundRect">
            <a:avLst/>
          </a:prstGeom>
          <a:effectLst>
            <a:softEdge rad="31750"/>
          </a:effectLst>
        </p:spPr>
      </p:pic>
      <p:sp>
        <p:nvSpPr>
          <p:cNvPr id="8" name="TextBox 7"/>
          <p:cNvSpPr txBox="1"/>
          <p:nvPr/>
        </p:nvSpPr>
        <p:spPr>
          <a:xfrm>
            <a:off x="5002147" y="5605272"/>
            <a:ext cx="269976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Долгорукий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2959" y="4873752"/>
            <a:ext cx="2059495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Ярослав Мудрый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48236" y="4882896"/>
            <a:ext cx="2420112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Василий Блаженный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1786616" y="6556248"/>
            <a:ext cx="405384" cy="301752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3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Князь, который крестил </a:t>
            </a:r>
            <a:r>
              <a:rPr lang="ru-RU" sz="2400" dirty="0"/>
              <a:t>Р</a:t>
            </a:r>
            <a:r>
              <a:rPr lang="ru-RU" sz="2400" dirty="0" smtClean="0"/>
              <a:t>усь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301" y="2020824"/>
            <a:ext cx="2080451" cy="2638233"/>
          </a:xfrm>
          <a:prstGeom prst="round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508" y="2839020"/>
            <a:ext cx="1800987" cy="2752725"/>
          </a:xfrm>
          <a:prstGeom prst="round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2832" y="1906330"/>
            <a:ext cx="2046922" cy="2752727"/>
          </a:xfrm>
          <a:prstGeom prst="roundRect">
            <a:avLst/>
          </a:prstGeom>
        </p:spPr>
      </p:pic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704320" y="6537960"/>
            <a:ext cx="487680" cy="320040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036730" y="4846320"/>
            <a:ext cx="1307592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76505" y="4846320"/>
            <a:ext cx="117957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Ярослав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69697" y="5815584"/>
            <a:ext cx="105460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Олег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31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Русская княгиня, первой принявшая крещение на Руси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56"/>
          <a:stretch/>
        </p:blipFill>
        <p:spPr>
          <a:xfrm>
            <a:off x="2032063" y="1759288"/>
            <a:ext cx="1680401" cy="2533650"/>
          </a:xfrm>
          <a:prstGeom prst="round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1" r="9300"/>
          <a:stretch/>
        </p:blipFill>
        <p:spPr>
          <a:xfrm>
            <a:off x="5282184" y="3167464"/>
            <a:ext cx="1627632" cy="2553887"/>
          </a:xfrm>
          <a:prstGeom prst="round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85"/>
          <a:stretch/>
        </p:blipFill>
        <p:spPr>
          <a:xfrm>
            <a:off x="8479536" y="1759288"/>
            <a:ext cx="1726121" cy="2553887"/>
          </a:xfrm>
          <a:prstGeom prst="roundRect">
            <a:avLst/>
          </a:prstGeom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777472" y="6537960"/>
            <a:ext cx="414528" cy="320040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428779" y="4444407"/>
            <a:ext cx="88696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15940" y="5888736"/>
            <a:ext cx="960120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51760" y="4444407"/>
            <a:ext cx="1453897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Ефросиния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29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9364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Список использованных источников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19100" y="1233488"/>
            <a:ext cx="11353800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https://www.google.com/url?sa=i&amp;url=https%3A%2F%2Fhistrf.ru%2Fread%2Farticles%2Fsozdaniie-antanty-sierdiechnoie-soghlasiie-kotoroie-zakonchilos-voinoi&amp;psig=AOvVaw1jVWaujt8JSdCNWKS6BrD-&amp;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ust=1648289924763000&amp;source=images&amp;cd=vfe&amp;ved=2ahUKEwjh3fHMhOH2AhXzolwKHQs6AHEQr4kDegUIARDLAQ</a:t>
            </a: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www.google.com/url?sa=i&amp;url=https%3A%2F%2Fhistory-doc.ru%2Fzarubezhnaya-istoriya%2Fosmanskaya-imperiya-istoriya-vozniknoveniya%2F&amp;psig=AOvVaw3oEWZk4P9b-V1uhrWGi2Em&amp;ust=1648290543799000&amp;source=images&amp;cd=vfe&amp;ved=0CAgQjRxqFwoTCKj69feG4fYCFQAAAAAdAAAAABAI</a:t>
            </a: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www.google.com/url?sa=i&amp;url=https%3A%2F%2Fexternat.foxford.ru%2Fpolezno-znat%2Fwiki-istoriya-gosudarstvo-zolotaya-orda&amp;psig=AOvVaw29xavAiZ5r3hvKvi3BKEKK&amp;ust=1648290611166000&amp;source=images&amp;cd=vfe&amp;ved=0CAgQjRxqFwoTCLDhibCH4fYCFQAAAAAdAAAAABAD</a:t>
            </a: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www.google.com/url?sa=i&amp;url=https%3A%2F%2Fw.histrf.ru%2Farticles%2Farticle%2Fshow%2Fpadieniie_vizantiiskoi_impierii&amp;psig=AOvVaw1pdVrGkEm415vzI3cDUoKG&amp;ust=1648290710192000&amp;source=images&amp;cd=vfe&amp;ved=2ahUKEwjRwLTDh-H2AhVdhP0HHfzxAA4Qr4kDegUIARCIAg</a:t>
            </a: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https://www.google.com/url?sa=i&amp;url=https%3A%2F%2Frunivers.ru%2Fnewenc%2F458221%2F&amp;psig=AOvVaw3Tag5ZfPXN9VZdzyGqUZiH&amp;ust=1648894145221000&amp;source=images&amp;cd=vfe&amp;ved=2ahUKEwix3tO_z_L2AhWJVfEDHeFeAogQr4kDegUIARDgAQ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www.google.com/url?sa=i&amp;url=https%3A%2F%2Frus.team%2Fpeople%2Fivan-groznyjlevich&amp;psig=AOvVaw2_JJwUBI97tgXGMxTzAmN6&amp;ust=1648894199562000&amp;source=images&amp;cd=vfe&amp;ved=0CAsQjRxqFwoTCICV7uTP8vYCFQAAAAAdAAAAABAE</a:t>
            </a: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google.com/url?sa=i&amp;url=https%3A%2F%2Fxn--80apmdfm0a.xn--p1acf%2F%25D1%258E%25D1%2580%25D0%25B8%25D0%25B9-%25D0%25B4%25D0%25BE%25D0%25BB%25D0%25B3%25D0%25BE%25D1%2580%25D1%2583%25D0%25BA%25D0%25B8%25D0%25B9%2F%25D1%2581%25D0%25B5%25D0%25BC%25D1%258C%25D1%258F%2Fattachment%2Fvm-cs-3%2F&amp;psig=AOvVaw0xxCyZh7nDPR7xmQXk_FOQ&amp;ust=1648897964921000&amp;source=images&amp;cd=vfe&amp;ved=0CAsQjRxqFwoTCKitsYve8vYCFQAAAAAdAAAAABAW</a:t>
            </a: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84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58D5E011-E11F-432B-A735-CD01AAA9C717}" vid="{5D5F653C-186D-4889-96C1-3C8281EA27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Презентация1</Template>
  <TotalTime>371</TotalTime>
  <Words>287</Words>
  <Application>Microsoft Office PowerPoint</Application>
  <PresentationFormat>Широкоэкранный</PresentationFormat>
  <Paragraphs>66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Book Antiqua</vt:lpstr>
      <vt:lpstr>Calibri</vt:lpstr>
      <vt:lpstr>Franklin Gothic Demi</vt:lpstr>
      <vt:lpstr>Franklin Gothic Heavy</vt:lpstr>
      <vt:lpstr>Times New Roman</vt:lpstr>
      <vt:lpstr>Презентация1</vt:lpstr>
      <vt:lpstr>ПРЕЗЕНТАЦИЯ – ТЕСТ по дисциплине: информатика тема: «История России»</vt:lpstr>
      <vt:lpstr>Правила :</vt:lpstr>
      <vt:lpstr>Какой период в истории России получил название «Смутное время»?</vt:lpstr>
      <vt:lpstr>Чем закончилось знаменитое восстание декабристов, которое произошло в декабре 1825 года?</vt:lpstr>
      <vt:lpstr>Какое государство установило иго на Руси продолжительностью почти в 200 лет?</vt:lpstr>
      <vt:lpstr>Из предложенных фрагментов соберите портрет Петра I</vt:lpstr>
      <vt:lpstr>С призыва какого правителя на русские земли, началась история России?</vt:lpstr>
      <vt:lpstr>Князь, который основал Москву</vt:lpstr>
      <vt:lpstr>Князь, который крестил Русь</vt:lpstr>
      <vt:lpstr>Русская княгиня, первой принявшая крещение на Руси</vt:lpstr>
      <vt:lpstr>Список использованных источников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– ТЕСТ по дисциплине: информатика тема: «История России»</dc:title>
  <dc:creator>Инякина Надежда Алексеевна</dc:creator>
  <cp:lastModifiedBy>Иксанова Элла Борисовна</cp:lastModifiedBy>
  <cp:revision>53</cp:revision>
  <dcterms:created xsi:type="dcterms:W3CDTF">2022-03-18T10:38:32Z</dcterms:created>
  <dcterms:modified xsi:type="dcterms:W3CDTF">2022-04-15T10:50:48Z</dcterms:modified>
</cp:coreProperties>
</file>