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handoutMasterIdLst>
    <p:handoutMasterId r:id="rId20"/>
  </p:handoutMasterIdLst>
  <p:sldIdLst>
    <p:sldId id="256" r:id="rId5"/>
    <p:sldId id="276" r:id="rId6"/>
    <p:sldId id="260" r:id="rId7"/>
    <p:sldId id="261" r:id="rId8"/>
    <p:sldId id="262" r:id="rId9"/>
    <p:sldId id="264" r:id="rId10"/>
    <p:sldId id="266" r:id="rId11"/>
    <p:sldId id="274" r:id="rId12"/>
    <p:sldId id="270" r:id="rId13"/>
    <p:sldId id="271" r:id="rId14"/>
    <p:sldId id="272" r:id="rId15"/>
    <p:sldId id="273" r:id="rId16"/>
    <p:sldId id="278" r:id="rId17"/>
    <p:sldId id="275" r:id="rId18"/>
    <p:sldId id="27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EFFC"/>
    <a:srgbClr val="97EAFB"/>
    <a:srgbClr val="97F1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468" y="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9" d="100"/>
          <a:sy n="59" d="100"/>
        </p:scale>
        <p:origin x="256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043CB-B768-41E0-9FBE-91E76D71338D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8C7947-BB5E-4C61-BA50-1045C0442D6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16689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slideMaster" Target="../slideMasters/slideMaster1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audio" Target="../media/audio1.wav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746" y="669318"/>
            <a:ext cx="9934575" cy="394665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909666" y="1107661"/>
            <a:ext cx="8372671" cy="2967134"/>
          </a:xfrm>
        </p:spPr>
        <p:txBody>
          <a:bodyPr anchor="ctr">
            <a:normAutofit/>
          </a:bodyPr>
          <a:lstStyle>
            <a:lvl1pPr algn="ctr">
              <a:defRPr sz="4800">
                <a:latin typeface="Comic Sans MS" panose="030F0702030302020204" pitchFamily="66" charset="0"/>
              </a:defRPr>
            </a:lvl1pPr>
          </a:lstStyle>
          <a:p>
            <a:r>
              <a:rPr lang="ru-RU" dirty="0"/>
              <a:t>Введите сюда название презентации</a:t>
            </a:r>
            <a:endParaRPr lang="en-US" dirty="0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12" y="3994064"/>
            <a:ext cx="2580477" cy="275706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426" y="4701021"/>
            <a:ext cx="2676525" cy="17526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3555" y="73078"/>
            <a:ext cx="1514475" cy="192405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750" y="0"/>
            <a:ext cx="1247775" cy="120015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363" y="5925827"/>
            <a:ext cx="962025" cy="59055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98" y="2305121"/>
            <a:ext cx="1335317" cy="90285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6981">
            <a:off x="2877094" y="5027739"/>
            <a:ext cx="1190625" cy="59055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7133">
            <a:off x="4857827" y="5583801"/>
            <a:ext cx="1038225" cy="104775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1725">
            <a:off x="11182911" y="2147012"/>
            <a:ext cx="971551" cy="1295400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58" y="160446"/>
            <a:ext cx="1189375" cy="1413942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978" y="4143435"/>
            <a:ext cx="1200151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64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pan dir="u"/>
      </p:transition>
    </mc:Choice>
    <mc:Fallback xmlns=""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563312" y="889686"/>
            <a:ext cx="7065377" cy="1994055"/>
          </a:xfrm>
        </p:spPr>
        <p:txBody>
          <a:bodyPr/>
          <a:lstStyle>
            <a:lvl1pPr algn="ctr">
              <a:defRPr lang="ru-RU" sz="3600" kern="1200" baseline="0" dirty="0" smtClean="0">
                <a:solidFill>
                  <a:schemeClr val="tx1"/>
                </a:solidFill>
                <a:latin typeface="Comic Sans MS" panose="030F0702030302020204" pitchFamily="66" charset="0"/>
                <a:ea typeface="+mj-ea"/>
                <a:cs typeface="+mj-cs"/>
              </a:defRPr>
            </a:lvl1pPr>
          </a:lstStyle>
          <a:p>
            <a:r>
              <a:rPr lang="ru-RU" dirty="0"/>
              <a:t>Введите сюда вопрос</a:t>
            </a:r>
          </a:p>
        </p:txBody>
      </p:sp>
    </p:spTree>
    <p:extLst>
      <p:ext uri="{BB962C8B-B14F-4D97-AF65-F5344CB8AC3E}">
        <p14:creationId xmlns:p14="http://schemas.microsoft.com/office/powerpoint/2010/main" val="124861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pan dir="u"/>
      </p:transition>
    </mc:Choice>
    <mc:Fallback xmlns=""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на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703" y="1148799"/>
            <a:ext cx="7520662" cy="29876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926866" y="1619854"/>
            <a:ext cx="6338272" cy="1942748"/>
          </a:xfrm>
        </p:spPr>
        <p:txBody>
          <a:bodyPr anchor="ctr">
            <a:normAutofit/>
          </a:bodyPr>
          <a:lstStyle>
            <a:lvl1pPr algn="ctr">
              <a:defRPr sz="4800">
                <a:latin typeface="Comic Sans MS" panose="030F0702030302020204" pitchFamily="66" charset="0"/>
              </a:defRPr>
            </a:lvl1pPr>
          </a:lstStyle>
          <a:p>
            <a:r>
              <a:rPr lang="ru-RU" dirty="0"/>
              <a:t>Молодец !</a:t>
            </a:r>
            <a:endParaRPr lang="en-US" dirty="0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13" y="3994064"/>
            <a:ext cx="2316132" cy="247463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986" y="4607546"/>
            <a:ext cx="1932896" cy="126566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655" y="408441"/>
            <a:ext cx="1080658" cy="137291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277" y="250836"/>
            <a:ext cx="1247775" cy="120015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307" y="5561242"/>
            <a:ext cx="808329" cy="49620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44" y="1619854"/>
            <a:ext cx="1442735" cy="97548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12733">
            <a:off x="3095022" y="5531869"/>
            <a:ext cx="1190625" cy="59055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7752">
            <a:off x="4870713" y="5547467"/>
            <a:ext cx="941707" cy="950347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1725">
            <a:off x="10178792" y="2153101"/>
            <a:ext cx="924327" cy="123243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831" y="157018"/>
            <a:ext cx="1088456" cy="1293968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6356" y="4096790"/>
            <a:ext cx="781485" cy="99236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3787" y="5658514"/>
            <a:ext cx="821592" cy="810181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19884">
            <a:off x="2562843" y="4138241"/>
            <a:ext cx="334800" cy="1035983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5312" y="4106455"/>
            <a:ext cx="762106" cy="791047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959" y="2938641"/>
            <a:ext cx="913483" cy="776162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575" y="97483"/>
            <a:ext cx="1340567" cy="1051316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327" y="166197"/>
            <a:ext cx="1342076" cy="1192957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99386">
            <a:off x="4786126" y="4446131"/>
            <a:ext cx="928595" cy="878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65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pan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3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2.22222E-6 L 0 -0.03797 " pathEditMode="relative" rAng="0" ptsTypes="AA">
                                      <p:cBhvr>
                                        <p:cTn id="114" dur="7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898"/>
                                    </p:animMotion>
                                    <p:animRot by="1500000">
                                      <p:cBhvr>
                                        <p:cTn id="115" dur="3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6" dur="37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7" dur="375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8" dur="375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837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6" r:id="rId3"/>
  </p:sldLayoutIdLst>
  <mc:AlternateContent xmlns:mc="http://schemas.openxmlformats.org/markup-compatibility/2006" xmlns:p14="http://schemas.microsoft.com/office/powerpoint/2010/main">
    <mc:Choice Requires="p14">
      <p:transition spd="slow" p14:dur="2500" advClick="0">
        <p14:pan dir="u"/>
      </p:transition>
    </mc:Choice>
    <mc:Fallback xmlns="">
      <p:transition spd="slow" advClick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slide" Target="slide14.xml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ic.pics.livejournal.com/rasskazchic93/86882974/14798/14798_original.jpg" TargetMode="External"/><Relationship Id="rId2" Type="http://schemas.openxmlformats.org/officeDocument/2006/relationships/hyperlink" Target="https://illustrators.ru/uploads/album_image/image/44563/c&#1082;&#1072;&#1079;&#1082;&#1072;_&#1092;&#1086;&#1085;.jpg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Презентация-игра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5542451" y="3751629"/>
            <a:ext cx="4907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Выполнила студентка 216Б116БС группы </a:t>
            </a:r>
          </a:p>
          <a:p>
            <a:r>
              <a:rPr lang="ru-RU" dirty="0" smtClean="0">
                <a:latin typeface="Comic Sans MS" panose="030F0702030302020204" pitchFamily="66" charset="0"/>
              </a:rPr>
              <a:t>Злобина Софья Олеговна</a:t>
            </a:r>
            <a:endParaRPr lang="ru-RU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282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477" y="489691"/>
            <a:ext cx="8305046" cy="28393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63312" y="889686"/>
            <a:ext cx="7087764" cy="2210961"/>
          </a:xfrm>
        </p:spPr>
        <p:txBody>
          <a:bodyPr>
            <a:normAutofit/>
          </a:bodyPr>
          <a:lstStyle/>
          <a:p>
            <a:r>
              <a:rPr lang="ru-RU" dirty="0" smtClean="0"/>
              <a:t>Правила игры:</a:t>
            </a:r>
            <a:br>
              <a:rPr lang="ru-RU" dirty="0" smtClean="0"/>
            </a:br>
            <a:r>
              <a:rPr lang="ru-RU" sz="2400" dirty="0" smtClean="0"/>
              <a:t>1. Ответить на вопросы (правильный ответ даёт возможность перейти к следующему вопросу)</a:t>
            </a:r>
            <a:br>
              <a:rPr lang="ru-RU" sz="2400" dirty="0" smtClean="0"/>
            </a:br>
            <a:r>
              <a:rPr lang="ru-RU" sz="2400" dirty="0" smtClean="0"/>
              <a:t>2. Собрать пазл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5859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Объект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477" y="489691"/>
            <a:ext cx="8305046" cy="283939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Забавный розовый друг Винни-Пуха</a:t>
            </a:r>
            <a:r>
              <a:rPr lang="ru-RU" b="1" dirty="0" smtClean="0"/>
              <a:t>?</a:t>
            </a:r>
            <a:r>
              <a:rPr lang="ru-RU" b="1" dirty="0"/>
              <a:t> </a:t>
            </a:r>
            <a:endParaRPr lang="ru-RU" dirty="0"/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318" y="3531206"/>
            <a:ext cx="5019365" cy="871829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051" y="4605160"/>
            <a:ext cx="4773899" cy="897222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106" y="5704508"/>
            <a:ext cx="4443789" cy="93108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4119326" y="3782454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Ослик Иа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41" name="TextBox 40">
            <a:hlinkClick r:id="" action="ppaction://hlinkshowjump?jump=nextslide">
              <a:snd r:embed="rId7" name="chimes.wav"/>
            </a:hlinkClick>
          </p:cNvPr>
          <p:cNvSpPr txBox="1"/>
          <p:nvPr/>
        </p:nvSpPr>
        <p:spPr>
          <a:xfrm>
            <a:off x="4119326" y="4869105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Пятачок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119326" y="5985382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Мотылек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1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pan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B305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Объект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477" y="489691"/>
            <a:ext cx="8305046" cy="283939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Кто вместе с крошкой Енотом боялся своего отражения в воде?</a:t>
            </a:r>
            <a:endParaRPr lang="ru-RU" dirty="0"/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318" y="3531206"/>
            <a:ext cx="5019365" cy="871829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051" y="4605160"/>
            <a:ext cx="4773899" cy="897222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106" y="5704508"/>
            <a:ext cx="4443789" cy="93108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4119326" y="3782454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Его мама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44" name="TextBox 43">
            <a:hlinkClick r:id="" action="ppaction://hlinkshowjump?jump=nextslide">
              <a:snd r:embed="rId7" name="chimes.wav"/>
            </a:hlinkClick>
          </p:cNvPr>
          <p:cNvSpPr txBox="1"/>
          <p:nvPr/>
        </p:nvSpPr>
        <p:spPr>
          <a:xfrm>
            <a:off x="4119326" y="5985382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Обезьянка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119326" y="4869105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Лисёнок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667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pan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B305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Объект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477" y="489691"/>
            <a:ext cx="8305046" cy="28393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Кто вместе со Львёнком пел песенку «Я на солнышке лежу…»?</a:t>
            </a:r>
            <a:endParaRPr lang="ru-RU" dirty="0"/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318" y="3531206"/>
            <a:ext cx="5019365" cy="871829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051" y="4605160"/>
            <a:ext cx="4773899" cy="897222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106" y="5704508"/>
            <a:ext cx="4443789" cy="931080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4119326" y="4869105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Сороконожка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42" name="TextBox 41">
            <a:hlinkClick r:id="" action="ppaction://hlinkshowjump?jump=nextslide">
              <a:snd r:embed="rId7" name="chimes.wav"/>
            </a:hlinkClick>
          </p:cNvPr>
          <p:cNvSpPr txBox="1"/>
          <p:nvPr/>
        </p:nvSpPr>
        <p:spPr>
          <a:xfrm>
            <a:off x="4119326" y="3782454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Черепаха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119326" y="5985382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Улитка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29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pan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B305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Объект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477" y="489691"/>
            <a:ext cx="8305046" cy="28393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Мальчик, который жил в волчьей стае?</a:t>
            </a:r>
            <a:endParaRPr lang="ru-RU" dirty="0"/>
          </a:p>
        </p:txBody>
      </p:sp>
      <p:pic>
        <p:nvPicPr>
          <p:cNvPr id="42" name="Рисунок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318" y="3531206"/>
            <a:ext cx="5019365" cy="871829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051" y="4605160"/>
            <a:ext cx="4773899" cy="897222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106" y="5704508"/>
            <a:ext cx="4443789" cy="93108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119326" y="3782454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Иван-царевич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29" name="TextBox 28">
            <a:hlinkClick r:id="" action="ppaction://hlinkshowjump?jump=nextslide">
              <a:snd r:embed="rId7" name="chimes.wav"/>
            </a:hlinkClick>
          </p:cNvPr>
          <p:cNvSpPr txBox="1"/>
          <p:nvPr/>
        </p:nvSpPr>
        <p:spPr>
          <a:xfrm>
            <a:off x="4119326" y="5985382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Маугли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119326" y="4869105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Витя Перестукин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63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pan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B305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Объект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477" y="489691"/>
            <a:ext cx="8305046" cy="28393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Сказочный персонаж, которого нашли в ящике с апельсинами?</a:t>
            </a:r>
            <a:endParaRPr lang="ru-RU" dirty="0"/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318" y="3531206"/>
            <a:ext cx="5019365" cy="871829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051" y="4605160"/>
            <a:ext cx="4773899" cy="897222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106" y="5704508"/>
            <a:ext cx="4443789" cy="93108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4119326" y="4869105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Динозаврик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29" name="TextBox 28">
            <a:hlinkClick r:id="" action="ppaction://hlinkshowjump?jump=nextslide">
              <a:snd r:embed="rId7" name="chimes.wav"/>
            </a:hlinkClick>
          </p:cNvPr>
          <p:cNvSpPr txBox="1"/>
          <p:nvPr/>
        </p:nvSpPr>
        <p:spPr>
          <a:xfrm>
            <a:off x="4119326" y="3782454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Чебурашка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119326" y="5985382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Домовенок Кузя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36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pan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B305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5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Объект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477" y="489691"/>
            <a:ext cx="8305046" cy="28393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Кто вылечился, съев банку варенья?</a:t>
            </a:r>
            <a:endParaRPr lang="ru-RU" dirty="0"/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318" y="3531206"/>
            <a:ext cx="5019365" cy="871829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051" y="4605160"/>
            <a:ext cx="4773899" cy="897222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106" y="5704508"/>
            <a:ext cx="4443789" cy="931080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4119326" y="3782454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Крокодил Гена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50" name="TextBox 49">
            <a:hlinkClick r:id="" action="ppaction://hlinkshowjump?jump=nextslide">
              <a:snd r:embed="rId7" name="chimes.wav"/>
            </a:hlinkClick>
          </p:cNvPr>
          <p:cNvSpPr txBox="1"/>
          <p:nvPr/>
        </p:nvSpPr>
        <p:spPr>
          <a:xfrm>
            <a:off x="4119326" y="4869105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Карлсон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119326" y="5985382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Ёжик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528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pan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B305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Объект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477" y="489691"/>
            <a:ext cx="8305046" cy="28393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63312" y="889686"/>
            <a:ext cx="7065377" cy="1994055"/>
          </a:xfrm>
        </p:spPr>
        <p:txBody>
          <a:bodyPr/>
          <a:lstStyle/>
          <a:p>
            <a:r>
              <a:rPr lang="ru-RU" b="1" dirty="0"/>
              <a:t>Добрый доктор, который лечит всех?</a:t>
            </a:r>
            <a:endParaRPr lang="ru-RU" dirty="0"/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318" y="3531206"/>
            <a:ext cx="5019365" cy="871829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051" y="4605160"/>
            <a:ext cx="4773899" cy="897222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106" y="5704508"/>
            <a:ext cx="4443789" cy="931080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4119326" y="3782454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Доктор Мом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47" name="TextBox 46">
            <a:hlinkClick r:id="" action="ppaction://hlinkshowjump?jump=nextslide">
              <a:snd r:embed="rId7" name="chimes.wav"/>
            </a:hlinkClick>
          </p:cNvPr>
          <p:cNvSpPr txBox="1"/>
          <p:nvPr/>
        </p:nvSpPr>
        <p:spPr>
          <a:xfrm>
            <a:off x="4119326" y="4869105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Доктор Айболит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119326" y="5985382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Доктор </a:t>
            </a:r>
            <a:r>
              <a:rPr lang="ru-RU" dirty="0">
                <a:latin typeface="Comic Sans MS" panose="030F0702030302020204" pitchFamily="66" charset="0"/>
              </a:rPr>
              <a:t>В</a:t>
            </a:r>
            <a:r>
              <a:rPr lang="ru-RU" dirty="0" smtClean="0">
                <a:latin typeface="Comic Sans MS" panose="030F0702030302020204" pitchFamily="66" charset="0"/>
              </a:rPr>
              <a:t>атсон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58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pan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B305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Объект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477" y="489691"/>
            <a:ext cx="8305046" cy="28393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63312" y="889686"/>
            <a:ext cx="7065377" cy="1994055"/>
          </a:xfrm>
        </p:spPr>
        <p:txBody>
          <a:bodyPr/>
          <a:lstStyle/>
          <a:p>
            <a:r>
              <a:rPr lang="ru-RU" b="1" dirty="0"/>
              <a:t>У кого крёстной была фея?</a:t>
            </a:r>
            <a:endParaRPr lang="ru-RU" dirty="0"/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318" y="3531206"/>
            <a:ext cx="5019365" cy="871829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051" y="4605160"/>
            <a:ext cx="4773899" cy="897222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106" y="5704508"/>
            <a:ext cx="4443789" cy="93108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4119326" y="3782454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У сестрицы Алёнушки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28" name="TextBox 27">
            <a:hlinkClick r:id="" action="ppaction://hlinkshowjump?jump=nextslide">
              <a:snd r:embed="rId7" name="chimes.wav"/>
            </a:hlinkClick>
          </p:cNvPr>
          <p:cNvSpPr txBox="1"/>
          <p:nvPr/>
        </p:nvSpPr>
        <p:spPr>
          <a:xfrm>
            <a:off x="4119326" y="5985382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У Золушки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119326" y="4869105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У царевны Несмеяны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20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pan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B305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26" grpId="0"/>
      <p:bldP spid="28" grpId="0"/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Объект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477" y="489691"/>
            <a:ext cx="8305046" cy="28393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За что на птичьем дворе не любили гадкого утёнка?</a:t>
            </a:r>
            <a:endParaRPr lang="ru-RU" dirty="0"/>
          </a:p>
        </p:txBody>
      </p:sp>
      <p:pic>
        <p:nvPicPr>
          <p:cNvPr id="50" name="Рисунок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318" y="3531206"/>
            <a:ext cx="5019365" cy="871829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051" y="4605160"/>
            <a:ext cx="4773899" cy="897222"/>
          </a:xfrm>
          <a:prstGeom prst="rect">
            <a:avLst/>
          </a:prstGeom>
        </p:spPr>
      </p:pic>
      <p:pic>
        <p:nvPicPr>
          <p:cNvPr id="52" name="Рисунок 5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106" y="5704508"/>
            <a:ext cx="4443789" cy="931080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4119326" y="3782454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Он дрался со всеми 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54" name="TextBox 53">
            <a:hlinkClick r:id="" action="ppaction://hlinkshowjump?jump=nextslide">
              <a:snd r:embed="rId7" name="chimes.wav"/>
            </a:hlinkClick>
          </p:cNvPr>
          <p:cNvSpPr txBox="1"/>
          <p:nvPr/>
        </p:nvSpPr>
        <p:spPr>
          <a:xfrm>
            <a:off x="4119326" y="4869105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Он был некрасивый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119326" y="5985382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Он был очень гордый 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39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pan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B305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</p:childTnLst>
        </p:cTn>
      </p:par>
    </p:tnLst>
    <p:bldLst>
      <p:bldP spid="53" grpId="0"/>
      <p:bldP spid="54" grpId="0"/>
      <p:bldP spid="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Объект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477" y="489691"/>
            <a:ext cx="8305046" cy="28393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Кому принадлежит фраза: «Всем кругом плохо, а мне от этого радостно»?</a:t>
            </a:r>
            <a:endParaRPr lang="ru-RU" dirty="0"/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318" y="3531206"/>
            <a:ext cx="5019365" cy="871829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051" y="4605160"/>
            <a:ext cx="4773899" cy="897222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106" y="5704508"/>
            <a:ext cx="4443789" cy="1153492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4364547" y="4869105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Comic Sans MS" panose="030F0702030302020204" pitchFamily="66" charset="0"/>
              </a:rPr>
              <a:t>Фрекен Бок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7" name="TextBox 36">
            <a:hlinkClick r:id="" action="ppaction://hlinkshowjump?jump=nextslide">
              <a:snd r:embed="rId7" name="chimes.wav"/>
            </a:hlinkClick>
          </p:cNvPr>
          <p:cNvSpPr txBox="1"/>
          <p:nvPr/>
        </p:nvSpPr>
        <p:spPr>
          <a:xfrm>
            <a:off x="4119326" y="3782454"/>
            <a:ext cx="395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Comic Sans MS" panose="030F0702030302020204" pitchFamily="66" charset="0"/>
                <a:cs typeface="Times New Roman" panose="02020603050405020304" pitchFamily="18" charset="0"/>
              </a:rPr>
              <a:t>Старухе Шапокляк</a:t>
            </a:r>
            <a:endParaRPr lang="en-US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119326" y="5819589"/>
            <a:ext cx="39533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Кому принадлежит фраза: «Всем кругом плохо, а мне от этого радостно»?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07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pan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B305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391" y="1114846"/>
            <a:ext cx="1427003" cy="8058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5194" y="559727"/>
            <a:ext cx="1741888" cy="8058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034" y="3360243"/>
            <a:ext cx="1427003" cy="10219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6927" y="2946888"/>
            <a:ext cx="1741889" cy="102194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821972" y="1643054"/>
            <a:ext cx="2832044" cy="15843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03" y="5428062"/>
            <a:ext cx="1741889" cy="10219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556" y="1643054"/>
            <a:ext cx="1427003" cy="81341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2071" y="4097765"/>
            <a:ext cx="1741888" cy="8058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451" y="5428062"/>
            <a:ext cx="1427003" cy="1094454"/>
          </a:xfrm>
          <a:prstGeom prst="rect">
            <a:avLst/>
          </a:prstGeom>
        </p:spPr>
      </p:pic>
      <p:sp>
        <p:nvSpPr>
          <p:cNvPr id="13" name="Скругленный прямоугольник 12"/>
          <p:cNvSpPr/>
          <p:nvPr/>
        </p:nvSpPr>
        <p:spPr>
          <a:xfrm>
            <a:off x="3956706" y="194767"/>
            <a:ext cx="4143497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2.Собрать пазл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4" name="Скругленный прямоугольник 13">
            <a:hlinkClick r:id="rId11" action="ppaction://hlinksldjump"/>
          </p:cNvPr>
          <p:cNvSpPr/>
          <p:nvPr/>
        </p:nvSpPr>
        <p:spPr>
          <a:xfrm>
            <a:off x="9241448" y="5816966"/>
            <a:ext cx="2595111" cy="63304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Закончить игру</a:t>
            </a:r>
            <a:endParaRPr lang="ru-RU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396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pan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352 -0.03334 L 0.25873 0.078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60" y="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2 0.00208 L -0.20755 0.1578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25" y="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5 0.00347 L 0.25222 -0.166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43" y="-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5 0.00231 L -0.23398 -0.1067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32" y="-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477" y="489691"/>
            <a:ext cx="8305046" cy="28393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Молодец!</a:t>
            </a:r>
            <a:endParaRPr lang="ru-RU" dirty="0"/>
          </a:p>
        </p:txBody>
      </p:sp>
      <p:sp>
        <p:nvSpPr>
          <p:cNvPr id="4" name="Скругленный прямоугольник 3">
            <a:hlinkClick r:id="rId3" action="ppaction://hlinksldjump"/>
          </p:cNvPr>
          <p:cNvSpPr/>
          <p:nvPr/>
        </p:nvSpPr>
        <p:spPr>
          <a:xfrm>
            <a:off x="8778311" y="5800164"/>
            <a:ext cx="2940424" cy="62753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Список источников</a:t>
            </a:r>
            <a:endParaRPr lang="ru-RU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1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pan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Список источников:</a:t>
            </a:r>
            <a:br>
              <a:rPr lang="ru-RU" sz="2800" b="1" dirty="0" smtClean="0"/>
            </a:br>
            <a:r>
              <a:rPr lang="en-US" sz="2800" b="1" dirty="0" smtClean="0">
                <a:hlinkClick r:id="rId2"/>
              </a:rPr>
              <a:t>https</a:t>
            </a:r>
            <a:r>
              <a:rPr lang="en-US" sz="2800" b="1" dirty="0">
                <a:hlinkClick r:id="rId2"/>
              </a:rPr>
              <a:t>://illustrators.ru/uploads/album_image/image/44563/c</a:t>
            </a:r>
            <a:r>
              <a:rPr lang="ru-RU" sz="2800" b="1" dirty="0" err="1">
                <a:hlinkClick r:id="rId2"/>
              </a:rPr>
              <a:t>казка_фон</a:t>
            </a:r>
            <a:r>
              <a:rPr lang="ru-RU" sz="2800" b="1" dirty="0">
                <a:hlinkClick r:id="rId2"/>
              </a:rPr>
              <a:t>.</a:t>
            </a:r>
            <a:r>
              <a:rPr lang="en-US" sz="2800" b="1" dirty="0" smtClean="0">
                <a:hlinkClick r:id="rId2"/>
              </a:rPr>
              <a:t>jpg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en-US" sz="2800" b="1" dirty="0">
                <a:hlinkClick r:id="rId3"/>
              </a:rPr>
              <a:t>https://</a:t>
            </a:r>
            <a:r>
              <a:rPr lang="en-US" sz="2800" b="1" dirty="0" smtClean="0">
                <a:hlinkClick r:id="rId3"/>
              </a:rPr>
              <a:t>ic.pics.livejournal.com/rasskazchic93/86882974/14798/14798_original.jpg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en-US" sz="2800" b="1" dirty="0"/>
              <a:t>https://art-wall.ru/aw/bs33.jpg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26482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pan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MS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00"/>
      </a:hlink>
      <a:folHlink>
        <a:srgbClr val="00A80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6CA68992-FB01-46EC-96E7-BA7DDB88A2F3}" vid="{769D90C4-29B9-4898-92B2-6141D005D6B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C5EAA778EFE4AB81F53BA0C48C9BB" ma:contentTypeVersion="" ma:contentTypeDescription="Create a new document." ma:contentTypeScope="" ma:versionID="84a7b908d236d3feec5cdc52fe85ba7c">
  <xsd:schema xmlns:xsd="http://www.w3.org/2001/XMLSchema" xmlns:xs="http://www.w3.org/2001/XMLSchema" xmlns:p="http://schemas.microsoft.com/office/2006/metadata/properties" xmlns:ns1="http://schemas.microsoft.com/sharepoint/v3" xmlns:ns2="6ee78bd2-4339-4042-adc0-bcc646419980" xmlns:ns3="2547570a-e5f4-4946-a4c3-82580e42479e" targetNamespace="http://schemas.microsoft.com/office/2006/metadata/properties" ma:root="true" ma:fieldsID="af74c33d54415a86935cc44ad597ec52" ns1:_="" ns2:_="" ns3:_="">
    <xsd:import namespace="http://schemas.microsoft.com/sharepoint/v3"/>
    <xsd:import namespace="6ee78bd2-4339-4042-adc0-bcc646419980"/>
    <xsd:import namespace="2547570a-e5f4-4946-a4c3-82580e42479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3:SharedWithDetail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1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2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e78bd2-4339-4042-adc0-bcc64641998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47570a-e5f4-4946-a4c3-82580e42479e" elementFormDefault="qualified">
    <xsd:import namespace="http://schemas.microsoft.com/office/2006/documentManagement/types"/>
    <xsd:import namespace="http://schemas.microsoft.com/office/infopath/2007/PartnerControls"/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BE33EC6-7D6C-4AA5-A9D5-3E5B46E49B8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2231DFE-ADDA-40FD-A6A5-EFD850C1BD29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schemas.microsoft.com/sharepoint/v3"/>
    <ds:schemaRef ds:uri="6ee78bd2-4339-4042-adc0-bcc646419980"/>
    <ds:schemaRef ds:uri="http://www.w3.org/XML/1998/namespace"/>
    <ds:schemaRef ds:uri="http://purl.org/dc/terms/"/>
    <ds:schemaRef ds:uri="http://schemas.openxmlformats.org/package/2006/metadata/core-properties"/>
    <ds:schemaRef ds:uri="2547570a-e5f4-4946-a4c3-82580e42479e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88437E90-8AFE-4137-B07C-618C80369B6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ee78bd2-4339-4042-adc0-bcc646419980"/>
    <ds:schemaRef ds:uri="2547570a-e5f4-4946-a4c3-82580e4247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теста со школьными принадлежностями</Template>
  <TotalTime>0</TotalTime>
  <Words>180</Words>
  <Application>Microsoft Office PowerPoint</Application>
  <PresentationFormat>Широкоэкранный</PresentationFormat>
  <Paragraphs>49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Times New Roman</vt:lpstr>
      <vt:lpstr>Тема Office</vt:lpstr>
      <vt:lpstr>Презентация-игра</vt:lpstr>
      <vt:lpstr>Правила игры: 1. Ответить на вопросы (правильный ответ даёт возможность перейти к следующему вопросу) 2. Собрать пазл</vt:lpstr>
      <vt:lpstr>Забавный розовый друг Винни-Пуха? </vt:lpstr>
      <vt:lpstr>Кто вместе с крошкой Енотом боялся своего отражения в воде?</vt:lpstr>
      <vt:lpstr>Кто вместе со Львёнком пел песенку «Я на солнышке лежу…»?</vt:lpstr>
      <vt:lpstr>Мальчик, который жил в волчьей стае?</vt:lpstr>
      <vt:lpstr>Сказочный персонаж, которого нашли в ящике с апельсинами?</vt:lpstr>
      <vt:lpstr>Кто вылечился, съев банку варенья?</vt:lpstr>
      <vt:lpstr>Добрый доктор, который лечит всех?</vt:lpstr>
      <vt:lpstr>У кого крёстной была фея?</vt:lpstr>
      <vt:lpstr>За что на птичьем дворе не любили гадкого утёнка?</vt:lpstr>
      <vt:lpstr>Кому принадлежит фраза: «Всем кругом плохо, а мне от этого радостно»?</vt:lpstr>
      <vt:lpstr>Презентация PowerPoint</vt:lpstr>
      <vt:lpstr>Молодец!</vt:lpstr>
      <vt:lpstr>Список источников: https://illustrators.ru/uploads/album_image/image/44563/cказка_фон.jpg https://ic.pics.livejournal.com/rasskazchic93/86882974/14798/14798_original.jpg https://art-wall.ru/aw/bs33.jpg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2022-03-30T17:05:34Z</dcterms:created>
  <dcterms:modified xsi:type="dcterms:W3CDTF">2022-04-15T10:49:16Z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0x01010019AC5EAA778EFE4AB81F53BA0C48C9BB</vt:lpwstr>
  </property>
</Properties>
</file>