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63" r:id="rId4"/>
    <p:sldId id="258" r:id="rId5"/>
    <p:sldId id="259" r:id="rId6"/>
    <p:sldId id="260" r:id="rId7"/>
    <p:sldId id="264" r:id="rId8"/>
    <p:sldId id="265" r:id="rId9"/>
    <p:sldId id="267" r:id="rId10"/>
    <p:sldId id="266" r:id="rId11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00FF"/>
    <a:srgbClr val="00FFFF"/>
    <a:srgbClr val="FF999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112" d="100"/>
          <a:sy n="112" d="100"/>
        </p:scale>
        <p:origin x="414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AA81D2-7B09-4A68-AB5F-D7F7D12E9F4D}" type="datetimeFigureOut">
              <a:rPr lang="ru-RU" smtClean="0"/>
              <a:t>15.04.2022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C51AA7-8B14-4955-BC49-A9ABB783770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626583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AA81D2-7B09-4A68-AB5F-D7F7D12E9F4D}" type="datetimeFigureOut">
              <a:rPr lang="ru-RU" smtClean="0"/>
              <a:t>15.04.2022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C51AA7-8B14-4955-BC49-A9ABB783770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053400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AA81D2-7B09-4A68-AB5F-D7F7D12E9F4D}" type="datetimeFigureOut">
              <a:rPr lang="ru-RU" smtClean="0"/>
              <a:t>15.04.2022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C51AA7-8B14-4955-BC49-A9ABB783770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971295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AA81D2-7B09-4A68-AB5F-D7F7D12E9F4D}" type="datetimeFigureOut">
              <a:rPr lang="ru-RU" smtClean="0"/>
              <a:t>15.04.2022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C51AA7-8B14-4955-BC49-A9ABB783770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861540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AA81D2-7B09-4A68-AB5F-D7F7D12E9F4D}" type="datetimeFigureOut">
              <a:rPr lang="ru-RU" smtClean="0"/>
              <a:t>15.04.2022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C51AA7-8B14-4955-BC49-A9ABB783770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23550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AA81D2-7B09-4A68-AB5F-D7F7D12E9F4D}" type="datetimeFigureOut">
              <a:rPr lang="ru-RU" smtClean="0"/>
              <a:t>15.04.2022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C51AA7-8B14-4955-BC49-A9ABB783770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724448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AA81D2-7B09-4A68-AB5F-D7F7D12E9F4D}" type="datetimeFigureOut">
              <a:rPr lang="ru-RU" smtClean="0"/>
              <a:t>15.04.2022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C51AA7-8B14-4955-BC49-A9ABB783770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051089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AA81D2-7B09-4A68-AB5F-D7F7D12E9F4D}" type="datetimeFigureOut">
              <a:rPr lang="ru-RU" smtClean="0"/>
              <a:t>15.04.2022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C51AA7-8B14-4955-BC49-A9ABB783770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440026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AA81D2-7B09-4A68-AB5F-D7F7D12E9F4D}" type="datetimeFigureOut">
              <a:rPr lang="ru-RU" smtClean="0"/>
              <a:t>15.04.2022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C51AA7-8B14-4955-BC49-A9ABB783770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596999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AA81D2-7B09-4A68-AB5F-D7F7D12E9F4D}" type="datetimeFigureOut">
              <a:rPr lang="ru-RU" smtClean="0"/>
              <a:t>15.04.2022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C51AA7-8B14-4955-BC49-A9ABB783770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438319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AA81D2-7B09-4A68-AB5F-D7F7D12E9F4D}" type="datetimeFigureOut">
              <a:rPr lang="ru-RU" smtClean="0"/>
              <a:t>15.04.2022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C51AA7-8B14-4955-BC49-A9ABB783770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513121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 t="-17000" b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EAA81D2-7B09-4A68-AB5F-D7F7D12E9F4D}" type="datetimeFigureOut">
              <a:rPr lang="ru-RU" smtClean="0"/>
              <a:t>15.04.2022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6C51AA7-8B14-4955-BC49-A9ABB783770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6493278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7" Type="http://schemas.openxmlformats.org/officeDocument/2006/relationships/audio" Target="../media/audio1.wav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6.gif"/><Relationship Id="rId5" Type="http://schemas.openxmlformats.org/officeDocument/2006/relationships/image" Target="../media/image5.gif"/><Relationship Id="rId4" Type="http://schemas.openxmlformats.org/officeDocument/2006/relationships/image" Target="../media/image4.gi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gif"/><Relationship Id="rId2" Type="http://schemas.openxmlformats.org/officeDocument/2006/relationships/image" Target="../media/image7.gif"/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" Target="slide5.xml"/><Relationship Id="rId2" Type="http://schemas.openxmlformats.org/officeDocument/2006/relationships/slide" Target="slide4.xml"/><Relationship Id="rId1" Type="http://schemas.openxmlformats.org/officeDocument/2006/relationships/slideLayout" Target="../slideLayouts/slideLayout6.xml"/><Relationship Id="rId6" Type="http://schemas.openxmlformats.org/officeDocument/2006/relationships/slide" Target="slide8.xml"/><Relationship Id="rId5" Type="http://schemas.openxmlformats.org/officeDocument/2006/relationships/slide" Target="slide7.xml"/><Relationship Id="rId4" Type="http://schemas.openxmlformats.org/officeDocument/2006/relationships/slide" Target="slide6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g"/><Relationship Id="rId2" Type="http://schemas.openxmlformats.org/officeDocument/2006/relationships/slide" Target="slide3.xml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12.jpg"/><Relationship Id="rId5" Type="http://schemas.openxmlformats.org/officeDocument/2006/relationships/image" Target="../media/image11.png"/><Relationship Id="rId4" Type="http://schemas.openxmlformats.org/officeDocument/2006/relationships/image" Target="../media/image10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7" Type="http://schemas.openxmlformats.org/officeDocument/2006/relationships/slide" Target="slide3.xml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6.xml"/><Relationship Id="rId6" Type="http://schemas.openxmlformats.org/officeDocument/2006/relationships/slide" Target="slide2.xml"/><Relationship Id="rId5" Type="http://schemas.openxmlformats.org/officeDocument/2006/relationships/image" Target="../media/image16.png"/><Relationship Id="rId4" Type="http://schemas.openxmlformats.org/officeDocument/2006/relationships/image" Target="../media/image15.jp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slide" Target="slide2.xml"/><Relationship Id="rId3" Type="http://schemas.openxmlformats.org/officeDocument/2006/relationships/image" Target="../media/image17.png"/><Relationship Id="rId7" Type="http://schemas.openxmlformats.org/officeDocument/2006/relationships/slide" Target="slide3.xml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20.png"/><Relationship Id="rId5" Type="http://schemas.openxmlformats.org/officeDocument/2006/relationships/image" Target="../media/image19.png"/><Relationship Id="rId4" Type="http://schemas.openxmlformats.org/officeDocument/2006/relationships/image" Target="../media/image18.jp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27.png"/><Relationship Id="rId3" Type="http://schemas.openxmlformats.org/officeDocument/2006/relationships/image" Target="../media/image22.png"/><Relationship Id="rId7" Type="http://schemas.openxmlformats.org/officeDocument/2006/relationships/image" Target="../media/image26.png"/><Relationship Id="rId12" Type="http://schemas.openxmlformats.org/officeDocument/2006/relationships/slide" Target="slide2.xml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25.png"/><Relationship Id="rId11" Type="http://schemas.openxmlformats.org/officeDocument/2006/relationships/slide" Target="slide3.xml"/><Relationship Id="rId5" Type="http://schemas.openxmlformats.org/officeDocument/2006/relationships/image" Target="../media/image24.png"/><Relationship Id="rId10" Type="http://schemas.openxmlformats.org/officeDocument/2006/relationships/image" Target="../media/image29.png"/><Relationship Id="rId4" Type="http://schemas.openxmlformats.org/officeDocument/2006/relationships/image" Target="../media/image23.png"/><Relationship Id="rId9" Type="http://schemas.openxmlformats.org/officeDocument/2006/relationships/image" Target="../media/image28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" Target="slide3.xml"/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6.xml"/><Relationship Id="rId4" Type="http://schemas.openxmlformats.org/officeDocument/2006/relationships/slide" Target="slide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gif"/><Relationship Id="rId2" Type="http://schemas.openxmlformats.org/officeDocument/2006/relationships/image" Target="../media/image31.gi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5.gif"/><Relationship Id="rId5" Type="http://schemas.openxmlformats.org/officeDocument/2006/relationships/image" Target="../media/image34.gif"/><Relationship Id="rId4" Type="http://schemas.openxmlformats.org/officeDocument/2006/relationships/image" Target="../media/image33.gif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hyperlink" Target="https://yandex.ru/images/search?text=%D0%BF%D1%8D%D0%BC%20%D0%B1%D1%80%D0%B0%D0%B2%D0%BE%20%D1%81%D1%82%D0%B0%D1%80%D1%81&amp;lr=213" TargetMode="External"/><Relationship Id="rId7" Type="http://schemas.openxmlformats.org/officeDocument/2006/relationships/hyperlink" Target="https://yandex.ru/images/search?from=tabbar&amp;text=%D0%B2%D0%B5%D1%81%D0%B5%D0%BB%D1%8B%D0%B9%20%D1%84%D0%BE%D0%BD&amp;family=yes&amp;p=4&amp;pos=226&amp;rpt=simage&amp;img_url=https://sun9-72.userapi.com/c636927/v636927565/45b9b/5WNfCetQjnA.jpg" TargetMode="External"/><Relationship Id="rId2" Type="http://schemas.openxmlformats.org/officeDocument/2006/relationships/hyperlink" Target="https://yandex.ru/images/search?from=tabbar&amp;text=%D1%84%D1%80%D1%8D%D0%BD%D0%BA%20%D0%B1%D1%81" TargetMode="External"/><Relationship Id="rId1" Type="http://schemas.openxmlformats.org/officeDocument/2006/relationships/slideLayout" Target="../slideLayouts/slideLayout6.xml"/><Relationship Id="rId6" Type="http://schemas.openxmlformats.org/officeDocument/2006/relationships/hyperlink" Target="https://yandex.ru/images/search?text=%D0%BA%D0%BE%D0%BB%D0%B5%D1%82%D1%82%20%D0%B1%D1%80%D0%B0%D0%B2%D0%BE%20%D1%81%D1%82%D0%B0%D1%80%D1%81&amp;from=tabbar&amp;pos=11&amp;img_url=https://pbs.twimg.com/media/FBpiHvdXMAAy1sE.png&amp;rpt=simage" TargetMode="External"/><Relationship Id="rId5" Type="http://schemas.openxmlformats.org/officeDocument/2006/relationships/hyperlink" Target="https://yandex.ru/images/search?text=%D0%B1%D0%BE%20%D0%B3%D0%B0%D0%B4%D0%B6%D0%B5%D1%82%20%D0%B1%D1%80%D0%B0%D0%B2%D0%BE%20%D1%81%D1%82%D0%B0%D1%80%D1%81&amp;lr=213&amp;pos=14&amp;img_url=https://brawl-stars.net/img/140-5widget.png&amp;rpt=simage" TargetMode="External"/><Relationship Id="rId4" Type="http://schemas.openxmlformats.org/officeDocument/2006/relationships/hyperlink" Target="https://yandex.ru/images/search?from=tabbar&amp;text=%D0%BB%D0%B5%D0%BE%D0%BD%20%D0%B1%D1%80%D0%B0%D0%B2%D0%BE%20%D1%81%D1%82%D0%B0%D1%80%D1%81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6000" b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2697480" y="1138843"/>
            <a:ext cx="6797040" cy="1024457"/>
          </a:xfrm>
          <a:solidFill>
            <a:schemeClr val="accent4">
              <a:lumMod val="40000"/>
              <a:lumOff val="60000"/>
            </a:schemeClr>
          </a:solidFill>
          <a:effectLst>
            <a:glow rad="139700">
              <a:schemeClr val="accent2">
                <a:satMod val="175000"/>
                <a:alpha val="40000"/>
              </a:schemeClr>
            </a:glow>
          </a:effectLst>
        </p:spPr>
        <p:txBody>
          <a:bodyPr/>
          <a:lstStyle/>
          <a:p>
            <a:r>
              <a:rPr lang="ru-RU" spc="600" dirty="0">
                <a:solidFill>
                  <a:srgbClr val="FF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Угадай-ка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0" y="5553075"/>
            <a:ext cx="3476625" cy="1304925"/>
          </a:xfrm>
        </p:spPr>
        <p:txBody>
          <a:bodyPr>
            <a:normAutofit fontScale="92500"/>
          </a:bodyPr>
          <a:lstStyle/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Выполнила обучающаяся 116К группы</a:t>
            </a:r>
          </a:p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Злобина Анастасия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10700" y="1138843"/>
            <a:ext cx="2781300" cy="2781300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6847" y="2163300"/>
            <a:ext cx="3133725" cy="3133725"/>
          </a:xfrm>
          <a:prstGeom prst="rect">
            <a:avLst/>
          </a:prstGeom>
          <a:effectLst>
            <a:outerShdw blurRad="50800" dist="50800" dir="5400000" sx="1000" sy="1000" algn="ctr" rotWithShape="0">
              <a:srgbClr val="000000">
                <a:alpha val="43137"/>
              </a:srgbClr>
            </a:outerShdw>
          </a:effectLst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75642" y="1728440"/>
            <a:ext cx="434860" cy="434860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97480" y="1175339"/>
            <a:ext cx="434860" cy="434860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6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81575" y="2574736"/>
            <a:ext cx="2152650" cy="2690813"/>
          </a:xfrm>
          <a:prstGeom prst="rect">
            <a:avLst/>
          </a:prstGeom>
        </p:spPr>
      </p:pic>
      <p:sp>
        <p:nvSpPr>
          <p:cNvPr id="9" name="Прямоугольник 8">
            <a:hlinkClick r:id="" action="ppaction://hlinkshowjump?jump=nextslide">
              <a:snd r:embed="rId7" name="camera.wav"/>
            </a:hlinkClick>
          </p:cNvPr>
          <p:cNvSpPr/>
          <p:nvPr/>
        </p:nvSpPr>
        <p:spPr>
          <a:xfrm>
            <a:off x="5829300" y="6029325"/>
            <a:ext cx="2946342" cy="676275"/>
          </a:xfrm>
          <a:prstGeom prst="rect">
            <a:avLst/>
          </a:prstGeom>
          <a:effectLst>
            <a:glow rad="228600">
              <a:schemeClr val="accent4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spc="300" dirty="0" smtClean="0">
                <a:solidFill>
                  <a:srgbClr val="FFFF00"/>
                </a:solidFill>
                <a:effectLst>
                  <a:reflection blurRad="6350" stA="55000" endA="300" endPos="45500" dir="5400000" sy="-10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Начать игру</a:t>
            </a:r>
            <a:endParaRPr lang="ru-RU" sz="3200" spc="300" dirty="0">
              <a:solidFill>
                <a:srgbClr val="FFFF00"/>
              </a:solidFill>
              <a:effectLst>
                <a:reflection blurRad="6350" stA="55000" endA="300" endPos="45500" dir="5400000" sy="-100000" algn="bl" rotWithShape="0"/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850541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265516" y="348501"/>
            <a:ext cx="6011487" cy="831908"/>
          </a:xfrm>
          <a:solidFill>
            <a:schemeClr val="accent2">
              <a:lumMod val="40000"/>
              <a:lumOff val="60000"/>
            </a:schemeClr>
          </a:solidFill>
          <a:effectLst>
            <a:glow rad="139700">
              <a:srgbClr val="FF00FF">
                <a:alpha val="40000"/>
              </a:srgbClr>
            </a:glow>
          </a:effectLst>
        </p:spPr>
        <p:txBody>
          <a:bodyPr>
            <a:normAutofit/>
          </a:bodyPr>
          <a:lstStyle/>
          <a:p>
            <a:pPr algn="ctr"/>
            <a:r>
              <a:rPr lang="ru-RU" spc="600" dirty="0" smtClean="0">
                <a:solidFill>
                  <a:srgbClr val="FF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Правила игры</a:t>
            </a:r>
            <a:endParaRPr lang="ru-RU" spc="600" dirty="0">
              <a:solidFill>
                <a:srgbClr val="FF00FF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Скругленный прямоугольник 2"/>
          <p:cNvSpPr/>
          <p:nvPr/>
        </p:nvSpPr>
        <p:spPr>
          <a:xfrm>
            <a:off x="1521229" y="1953492"/>
            <a:ext cx="9218815" cy="2993060"/>
          </a:xfrm>
          <a:prstGeom prst="roundRect">
            <a:avLst/>
          </a:prstGeom>
          <a:effectLst>
            <a:glow rad="228600">
              <a:schemeClr val="accent5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4" name="TextBox 3"/>
          <p:cNvSpPr txBox="1"/>
          <p:nvPr/>
        </p:nvSpPr>
        <p:spPr>
          <a:xfrm>
            <a:off x="2198716" y="2326637"/>
            <a:ext cx="7863840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AutoNum type="arabicPeriod"/>
            </a:pPr>
            <a:r>
              <a:rPr lang="ru-RU" sz="2800" dirty="0" smtClean="0">
                <a:solidFill>
                  <a:srgbClr val="FF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Внимательно прочитать вопрос и изучить его.</a:t>
            </a:r>
          </a:p>
          <a:p>
            <a:pPr marL="342900" indent="-342900">
              <a:buAutoNum type="arabicPeriod"/>
            </a:pPr>
            <a:r>
              <a:rPr lang="ru-RU" sz="2800" dirty="0" smtClean="0">
                <a:solidFill>
                  <a:srgbClr val="FF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Хорошо подумать.</a:t>
            </a:r>
          </a:p>
          <a:p>
            <a:pPr marL="342900" indent="-342900">
              <a:buAutoNum type="arabicPeriod"/>
            </a:pPr>
            <a:r>
              <a:rPr lang="ru-RU" sz="2800" dirty="0" smtClean="0">
                <a:solidFill>
                  <a:srgbClr val="FF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Не спешить.</a:t>
            </a:r>
          </a:p>
          <a:p>
            <a:pPr marL="342900" indent="-342900">
              <a:buAutoNum type="arabicPeriod"/>
            </a:pPr>
            <a:r>
              <a:rPr lang="ru-RU" sz="2800" dirty="0" smtClean="0">
                <a:solidFill>
                  <a:srgbClr val="FF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Выбрать правильный вариант ответа. </a:t>
            </a:r>
          </a:p>
          <a:p>
            <a:pPr marL="342900" indent="-342900">
              <a:buAutoNum type="arabicPeriod"/>
            </a:pPr>
            <a:r>
              <a:rPr lang="ru-RU" sz="2800" dirty="0" smtClean="0">
                <a:solidFill>
                  <a:srgbClr val="FF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Игра создана по мотивам игры </a:t>
            </a:r>
            <a:r>
              <a:rPr lang="en-US" sz="2800" dirty="0" smtClean="0">
                <a:solidFill>
                  <a:srgbClr val="FF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Brawl Stars</a:t>
            </a:r>
            <a:r>
              <a:rPr lang="ru-RU" sz="2800" dirty="0" smtClean="0">
                <a:solidFill>
                  <a:srgbClr val="FF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2800" dirty="0">
              <a:solidFill>
                <a:srgbClr val="FF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5141" y="3725807"/>
            <a:ext cx="3750079" cy="3367571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356667" y="3572654"/>
            <a:ext cx="2997885" cy="3673879"/>
          </a:xfrm>
          <a:prstGeom prst="rect">
            <a:avLst/>
          </a:prstGeom>
        </p:spPr>
      </p:pic>
      <p:sp>
        <p:nvSpPr>
          <p:cNvPr id="7" name="Управляющая кнопка: назад 6">
            <a:hlinkClick r:id="" action="ppaction://hlinkshowjump?jump=previousslide" highlightClick="1"/>
          </p:cNvPr>
          <p:cNvSpPr/>
          <p:nvPr/>
        </p:nvSpPr>
        <p:spPr>
          <a:xfrm>
            <a:off x="191718" y="6325986"/>
            <a:ext cx="426847" cy="283611"/>
          </a:xfrm>
          <a:prstGeom prst="actionButtonBackPreviou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Управляющая кнопка: далее 7">
            <a:hlinkClick r:id="" action="ppaction://hlinkshowjump?jump=nextslide" highlightClick="1"/>
          </p:cNvPr>
          <p:cNvSpPr/>
          <p:nvPr/>
        </p:nvSpPr>
        <p:spPr>
          <a:xfrm>
            <a:off x="11528612" y="6325986"/>
            <a:ext cx="452391" cy="324196"/>
          </a:xfrm>
          <a:prstGeom prst="actionButtonForwardNex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512694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1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"/>
                            </p:stCondLst>
                            <p:childTnLst>
                              <p:par>
                                <p:cTn id="9" presetID="4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4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12321" y="227103"/>
            <a:ext cx="10515600" cy="1325563"/>
          </a:xfr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dk1"/>
          </a:fontRef>
        </p:style>
        <p:txBody>
          <a:bodyPr/>
          <a:lstStyle/>
          <a:p>
            <a:pPr algn="ctr"/>
            <a:r>
              <a:rPr lang="ru-RU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Уровни</a:t>
            </a:r>
            <a:endParaRPr lang="ru-RU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134605" y="1552666"/>
            <a:ext cx="6102293" cy="64633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3600" b="0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  <a:hlinkClick r:id="rId2" action="ppaction://hlinksldjump"/>
              </a:rPr>
              <a:t>Уровень 1. Найди лишнее</a:t>
            </a:r>
            <a:endParaRPr lang="ru-RU" sz="36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623217" y="2321411"/>
            <a:ext cx="5269391" cy="64633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3600" b="0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  <a:hlinkClick r:id="rId3" action="ppaction://hlinksldjump"/>
              </a:rPr>
              <a:t>Уровень 2. Найди лишнее</a:t>
            </a:r>
            <a:endParaRPr lang="ru-RU" sz="36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-797052" y="3090156"/>
            <a:ext cx="7965605" cy="64633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3600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  <a:hlinkClick r:id="rId4" action="ppaction://hlinksldjump"/>
              </a:rPr>
              <a:t>Уровень </a:t>
            </a:r>
            <a:r>
              <a:rPr lang="ru-RU" sz="36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  <a:hlinkClick r:id="rId4" action="ppaction://hlinksldjump"/>
              </a:rPr>
              <a:t>3. </a:t>
            </a:r>
            <a:r>
              <a:rPr lang="ru-RU" sz="3600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  <a:hlinkClick r:id="rId4" action="ppaction://hlinksldjump"/>
              </a:rPr>
              <a:t>Найди лишнее</a:t>
            </a:r>
            <a:endParaRPr lang="ru-RU" sz="3600" dirty="0">
              <a:ln w="0"/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623217" y="3981315"/>
            <a:ext cx="5142755" cy="64633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3600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  <a:hlinkClick r:id="rId5" action="ppaction://hlinksldjump"/>
              </a:rPr>
              <a:t>Уровень </a:t>
            </a:r>
            <a:r>
              <a:rPr lang="ru-RU" sz="36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  <a:hlinkClick r:id="rId5" action="ppaction://hlinksldjump"/>
              </a:rPr>
              <a:t>4. Собери бойца</a:t>
            </a:r>
            <a:endParaRPr lang="ru-RU" sz="3600" dirty="0">
              <a:ln w="0"/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Управляющая кнопка: далее 6">
            <a:hlinkClick r:id="" action="ppaction://hlinkshowjump?jump=nextslide" highlightClick="1"/>
          </p:cNvPr>
          <p:cNvSpPr/>
          <p:nvPr/>
        </p:nvSpPr>
        <p:spPr>
          <a:xfrm>
            <a:off x="10532854" y="6310223"/>
            <a:ext cx="534837" cy="405442"/>
          </a:xfrm>
          <a:prstGeom prst="actionButtonForwardNex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Управляющая кнопка: назад 7">
            <a:hlinkClick r:id="" action="ppaction://hlinkshowjump?jump=previousslide" highlightClick="1"/>
          </p:cNvPr>
          <p:cNvSpPr/>
          <p:nvPr/>
        </p:nvSpPr>
        <p:spPr>
          <a:xfrm>
            <a:off x="623217" y="6310223"/>
            <a:ext cx="491706" cy="379562"/>
          </a:xfrm>
          <a:prstGeom prst="actionButtonBackPreviou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" name="Прямоугольник 8"/>
          <p:cNvSpPr/>
          <p:nvPr/>
        </p:nvSpPr>
        <p:spPr>
          <a:xfrm>
            <a:off x="494193" y="4722052"/>
            <a:ext cx="6567824" cy="64633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3600" b="0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  <a:hlinkClick r:id="rId6" action="ppaction://hlinksldjump"/>
              </a:rPr>
              <a:t>Уровень 5. Убери ложные факты</a:t>
            </a:r>
            <a:endParaRPr lang="ru-RU" sz="36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408238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737846" y="-49631"/>
            <a:ext cx="3115235" cy="1325563"/>
          </a:xfrm>
        </p:spPr>
        <p:txBody>
          <a:bodyPr/>
          <a:lstStyle/>
          <a:p>
            <a:r>
              <a:rPr lang="ru-RU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Уровень 1</a:t>
            </a:r>
            <a:endParaRPr lang="ru-RU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4294592" y="782202"/>
            <a:ext cx="4699461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44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Найди</a:t>
            </a:r>
            <a:r>
              <a:rPr lang="ru-RU" sz="36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44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лишнее</a:t>
            </a:r>
            <a:endParaRPr lang="ru-RU" sz="4400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1" name="Управляющая кнопка: в конец 10">
            <a:hlinkClick r:id="" action="ppaction://hlinkshowjump?jump=lastslide" highlightClick="1"/>
          </p:cNvPr>
          <p:cNvSpPr/>
          <p:nvPr/>
        </p:nvSpPr>
        <p:spPr>
          <a:xfrm>
            <a:off x="11354278" y="6443131"/>
            <a:ext cx="474133" cy="338667"/>
          </a:xfrm>
          <a:prstGeom prst="actionButtonEnd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2" name="Управляющая кнопка: далее 11">
            <a:hlinkClick r:id="" action="ppaction://hlinkshowjump?jump=nextslide" highlightClick="1"/>
          </p:cNvPr>
          <p:cNvSpPr/>
          <p:nvPr/>
        </p:nvSpPr>
        <p:spPr>
          <a:xfrm>
            <a:off x="10503778" y="6443132"/>
            <a:ext cx="454944" cy="338667"/>
          </a:xfrm>
          <a:prstGeom prst="actionButtonForwardNex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3" name="Управляющая кнопка: домой 12">
            <a:hlinkClick r:id="rId2" action="ppaction://hlinksldjump" highlightClick="1"/>
          </p:cNvPr>
          <p:cNvSpPr/>
          <p:nvPr/>
        </p:nvSpPr>
        <p:spPr>
          <a:xfrm>
            <a:off x="5469467" y="6443132"/>
            <a:ext cx="439627" cy="338667"/>
          </a:xfrm>
          <a:prstGeom prst="actionButtonHom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4" name="Управляющая кнопка: в начало 13">
            <a:hlinkClick r:id="" action="ppaction://hlinkshowjump?jump=firstslide" highlightClick="1"/>
          </p:cNvPr>
          <p:cNvSpPr/>
          <p:nvPr/>
        </p:nvSpPr>
        <p:spPr>
          <a:xfrm>
            <a:off x="254000" y="6443133"/>
            <a:ext cx="457201" cy="338667"/>
          </a:xfrm>
          <a:prstGeom prst="actionButtonBeginning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5" name="Управляющая кнопка: назад 14">
            <a:hlinkClick r:id="" action="ppaction://hlinkshowjump?jump=previousslide" highlightClick="1"/>
          </p:cNvPr>
          <p:cNvSpPr/>
          <p:nvPr/>
        </p:nvSpPr>
        <p:spPr>
          <a:xfrm>
            <a:off x="1247276" y="6443134"/>
            <a:ext cx="448734" cy="338667"/>
          </a:xfrm>
          <a:prstGeom prst="actionButtonBackPreviou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3999" y="2785730"/>
            <a:ext cx="2435288" cy="2435288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98751" y="2216010"/>
            <a:ext cx="2940543" cy="3237782"/>
          </a:xfrm>
          <a:prstGeom prst="rect">
            <a:avLst/>
          </a:prstGeom>
        </p:spPr>
      </p:pic>
      <p:pic>
        <p:nvPicPr>
          <p:cNvPr id="16" name="Рисунок 15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08123" y="1428433"/>
            <a:ext cx="3636277" cy="4025359"/>
          </a:xfrm>
          <a:prstGeom prst="rect">
            <a:avLst/>
          </a:prstGeom>
        </p:spPr>
      </p:pic>
      <p:pic>
        <p:nvPicPr>
          <p:cNvPr id="17" name="Рисунок 16"/>
          <p:cNvPicPr>
            <a:picLocks noChangeAspect="1"/>
          </p:cNvPicPr>
          <p:nvPr/>
        </p:nvPicPr>
        <p:blipFill>
          <a:blip r:embed="rId6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12218" y="1558263"/>
            <a:ext cx="3765698" cy="37656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053455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6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" fill="hold">
                      <p:stCondLst>
                        <p:cond delay="0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0" dur="500" tmFilter="0, 0; .2, .5; .8, .5; 1, 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1" dur="250" autoRev="1" fill="hold"/>
                                        <p:tgtEl>
                                          <p:spTgt spid="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2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" fill="hold">
                      <p:stCondLst>
                        <p:cond delay="0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6" dur="500" tmFilter="0, 0; .2, .5; .8, .5; 1, 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7" dur="250" autoRev="1" fill="hold"/>
                                        <p:tgtEl>
                                          <p:spTgt spid="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28" restart="whenNotActive" fill="hold" evtFilter="cancelBubble" nodeType="interactiveSeq">
                <p:stCondLst>
                  <p:cond evt="onClick" delay="0">
                    <p:tgtEl>
                      <p:spTgt spid="1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9" fill="hold">
                      <p:stCondLst>
                        <p:cond delay="0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53" presetClass="exit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2" dur="5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34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"/>
                  </p:tgtEl>
                </p:cond>
              </p:nextCondLst>
            </p:seq>
            <p:seq concurrent="1" nextAc="seek">
              <p:cTn id="36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7" fill="hold">
                      <p:stCondLst>
                        <p:cond delay="0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40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41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42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43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44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735236" y="-8965"/>
            <a:ext cx="2752164" cy="955583"/>
          </a:xfrm>
        </p:spPr>
        <p:txBody>
          <a:bodyPr>
            <a:normAutofit/>
          </a:bodyPr>
          <a:lstStyle/>
          <a:p>
            <a:pPr algn="ctr"/>
            <a:r>
              <a:rPr lang="ru-RU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Уровень 2</a:t>
            </a:r>
            <a:endParaRPr lang="ru-RU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4231340" y="561897"/>
            <a:ext cx="3724096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44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Найди лишнее</a:t>
            </a:r>
            <a:endParaRPr lang="ru-RU" sz="4400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9512" y="2287473"/>
            <a:ext cx="3367406" cy="3054893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 cstate="print">
            <a:clrChange>
              <a:clrFrom>
                <a:srgbClr val="000000"/>
              </a:clrFrom>
              <a:clrTo>
                <a:srgbClr val="000000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08166" y="1881990"/>
            <a:ext cx="2103152" cy="3460376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71195" y="1915607"/>
            <a:ext cx="5568483" cy="3426759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378529" y="2150931"/>
            <a:ext cx="2885547" cy="3191435"/>
          </a:xfrm>
          <a:prstGeom prst="rect">
            <a:avLst/>
          </a:prstGeom>
        </p:spPr>
      </p:pic>
      <p:sp>
        <p:nvSpPr>
          <p:cNvPr id="8" name="Управляющая кнопка: назад 7">
            <a:hlinkClick r:id="" action="ppaction://hlinkshowjump?jump=previousslide" highlightClick="1"/>
          </p:cNvPr>
          <p:cNvSpPr/>
          <p:nvPr/>
        </p:nvSpPr>
        <p:spPr>
          <a:xfrm>
            <a:off x="1779428" y="6490447"/>
            <a:ext cx="421554" cy="299555"/>
          </a:xfrm>
          <a:prstGeom prst="actionButtonBackPreviou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" name="Управляющая кнопка: в начало 8">
            <a:hlinkClick r:id="rId6" action="ppaction://hlinksldjump" highlightClick="1"/>
          </p:cNvPr>
          <p:cNvSpPr/>
          <p:nvPr/>
        </p:nvSpPr>
        <p:spPr>
          <a:xfrm>
            <a:off x="338908" y="6477001"/>
            <a:ext cx="387233" cy="333342"/>
          </a:xfrm>
          <a:prstGeom prst="actionButtonBeginning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" name="Управляющая кнопка: в конец 9">
            <a:hlinkClick r:id="" action="ppaction://hlinkshowjump?jump=lastslide" highlightClick="1"/>
          </p:cNvPr>
          <p:cNvSpPr/>
          <p:nvPr/>
        </p:nvSpPr>
        <p:spPr>
          <a:xfrm>
            <a:off x="11448363" y="6490447"/>
            <a:ext cx="447463" cy="319896"/>
          </a:xfrm>
          <a:prstGeom prst="actionButtonEnd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" name="Управляющая кнопка: далее 10">
            <a:hlinkClick r:id="" action="ppaction://hlinkshowjump?jump=nextslide" highlightClick="1"/>
          </p:cNvPr>
          <p:cNvSpPr/>
          <p:nvPr/>
        </p:nvSpPr>
        <p:spPr>
          <a:xfrm>
            <a:off x="10219048" y="6496704"/>
            <a:ext cx="443201" cy="293298"/>
          </a:xfrm>
          <a:prstGeom prst="actionButtonForwardNex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2" name="Управляющая кнопка: домой 11">
            <a:hlinkClick r:id="rId7" action="ppaction://hlinksldjump" highlightClick="1"/>
          </p:cNvPr>
          <p:cNvSpPr/>
          <p:nvPr/>
        </p:nvSpPr>
        <p:spPr>
          <a:xfrm>
            <a:off x="5851342" y="6477001"/>
            <a:ext cx="471820" cy="333342"/>
          </a:xfrm>
          <a:prstGeom prst="actionButtonHom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845838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1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9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11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" fill="hold">
                      <p:stCondLst>
                        <p:cond delay="0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" dur="500" tmFilter="0, 0; .2, .5; .8, .5; 1, 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6" dur="250" autoRev="1" fill="hold"/>
                                        <p:tgtEl>
                                          <p:spTgt spid="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21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2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23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4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25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26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7" fill="hold">
                      <p:stCondLst>
                        <p:cond delay="0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30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1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32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3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34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03729" y="0"/>
            <a:ext cx="10515600" cy="1156447"/>
          </a:xfrm>
        </p:spPr>
        <p:txBody>
          <a:bodyPr/>
          <a:lstStyle/>
          <a:p>
            <a:pPr algn="ctr"/>
            <a:r>
              <a:rPr lang="ru-RU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Уровень 3</a:t>
            </a:r>
            <a:endParaRPr lang="ru-RU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33507" y="2144908"/>
            <a:ext cx="3258493" cy="2956088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116965" y="2144908"/>
            <a:ext cx="4729741" cy="2956088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06978" y="1704952"/>
            <a:ext cx="3584222" cy="3584222"/>
          </a:xfrm>
          <a:prstGeom prst="rect">
            <a:avLst/>
          </a:prstGeom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42044" y="2144908"/>
            <a:ext cx="3173099" cy="2905393"/>
          </a:xfrm>
          <a:prstGeom prst="rect">
            <a:avLst/>
          </a:prstGeom>
        </p:spPr>
      </p:pic>
      <p:pic>
        <p:nvPicPr>
          <p:cNvPr id="10" name="Рисунок 9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75199" y="4733940"/>
            <a:ext cx="2168166" cy="2271412"/>
          </a:xfrm>
          <a:prstGeom prst="rect">
            <a:avLst/>
          </a:prstGeom>
        </p:spPr>
      </p:pic>
      <p:sp>
        <p:nvSpPr>
          <p:cNvPr id="12" name="Управляющая кнопка: домой 11">
            <a:hlinkClick r:id="rId7" action="ppaction://hlinksldjump" highlightClick="1"/>
          </p:cNvPr>
          <p:cNvSpPr/>
          <p:nvPr/>
        </p:nvSpPr>
        <p:spPr>
          <a:xfrm>
            <a:off x="5629835" y="6400800"/>
            <a:ext cx="598437" cy="385482"/>
          </a:xfrm>
          <a:prstGeom prst="actionButtonHom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3" name="Управляющая кнопка: далее 12">
            <a:hlinkClick r:id="" action="ppaction://hlinkshowjump?jump=nextslide" highlightClick="1"/>
          </p:cNvPr>
          <p:cNvSpPr/>
          <p:nvPr/>
        </p:nvSpPr>
        <p:spPr>
          <a:xfrm>
            <a:off x="9475693" y="6461184"/>
            <a:ext cx="496721" cy="325097"/>
          </a:xfrm>
          <a:prstGeom prst="actionButtonForwardNex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4" name="Управляющая кнопка: в конец 13">
            <a:hlinkClick r:id="" action="ppaction://hlinkshowjump?jump=lastslide" highlightClick="1"/>
          </p:cNvPr>
          <p:cNvSpPr/>
          <p:nvPr/>
        </p:nvSpPr>
        <p:spPr>
          <a:xfrm>
            <a:off x="11247516" y="6400800"/>
            <a:ext cx="562046" cy="385482"/>
          </a:xfrm>
          <a:prstGeom prst="actionButtonEnd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5" name="Управляющая кнопка: назад 14">
            <a:hlinkClick r:id="" action="ppaction://hlinkshowjump?jump=previousslide" highlightClick="1"/>
          </p:cNvPr>
          <p:cNvSpPr/>
          <p:nvPr/>
        </p:nvSpPr>
        <p:spPr>
          <a:xfrm>
            <a:off x="2206978" y="6400800"/>
            <a:ext cx="424079" cy="385482"/>
          </a:xfrm>
          <a:prstGeom prst="actionButtonBackPreviou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6" name="Управляющая кнопка: в начало 15">
            <a:hlinkClick r:id="rId8" action="ppaction://hlinksldjump" highlightClick="1"/>
          </p:cNvPr>
          <p:cNvSpPr/>
          <p:nvPr/>
        </p:nvSpPr>
        <p:spPr>
          <a:xfrm>
            <a:off x="528918" y="6400800"/>
            <a:ext cx="445867" cy="385482"/>
          </a:xfrm>
          <a:prstGeom prst="actionButtonBeginning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Прямоугольник 5"/>
          <p:cNvSpPr/>
          <p:nvPr/>
        </p:nvSpPr>
        <p:spPr>
          <a:xfrm>
            <a:off x="3999089" y="646158"/>
            <a:ext cx="3724096" cy="76944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4400" b="0" cap="none" spc="0" dirty="0" smtClean="0">
                <a:ln w="0"/>
                <a:solidFill>
                  <a:srgbClr val="FFFF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Найди лишнее</a:t>
            </a:r>
            <a:endParaRPr lang="ru-RU" sz="4400" b="0" cap="none" spc="0" dirty="0">
              <a:ln w="0"/>
              <a:solidFill>
                <a:srgbClr val="FFFF0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773543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10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" fill="hold">
                      <p:stCondLst>
                        <p:cond delay="0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14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5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6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7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8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19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0" fill="hold">
                      <p:stCondLst>
                        <p:cond delay="0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" dur="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500"/>
                            </p:stCondLst>
                            <p:childTnLst>
                              <p:par>
                                <p:cTn id="27" presetID="2" presetClass="exit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" dur="5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seq concurrent="1" nextAc="seek">
              <p:cTn id="31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2" fill="hold">
                      <p:stCondLst>
                        <p:cond delay="0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" dur="5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36475" y="-97701"/>
            <a:ext cx="10515600" cy="949155"/>
          </a:xfrm>
        </p:spPr>
        <p:txBody>
          <a:bodyPr/>
          <a:lstStyle/>
          <a:p>
            <a:pPr algn="ctr"/>
            <a:r>
              <a:rPr lang="ru-RU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Уровень 4</a:t>
            </a:r>
            <a:endParaRPr lang="ru-RU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815132" y="3599757"/>
            <a:ext cx="1445749" cy="1440000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3288669" y="1843828"/>
            <a:ext cx="1434229" cy="1440000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 rotWithShape="1"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t="2261" b="3609"/>
          <a:stretch/>
        </p:blipFill>
        <p:spPr>
          <a:xfrm>
            <a:off x="4688710" y="3828857"/>
            <a:ext cx="1505565" cy="1440000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1950976" y="844009"/>
            <a:ext cx="1493666" cy="1440000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6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488519" y="1227862"/>
            <a:ext cx="1221378" cy="901211"/>
          </a:xfrm>
          <a:prstGeom prst="rect">
            <a:avLst/>
          </a:prstGeom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7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5111115" y="1593336"/>
            <a:ext cx="1326667" cy="1191959"/>
          </a:xfrm>
          <a:prstGeom prst="rect">
            <a:avLst/>
          </a:prstGeom>
        </p:spPr>
      </p:pic>
      <p:pic>
        <p:nvPicPr>
          <p:cNvPr id="10" name="Рисунок 9"/>
          <p:cNvPicPr>
            <a:picLocks noChangeAspect="1"/>
          </p:cNvPicPr>
          <p:nvPr/>
        </p:nvPicPr>
        <p:blipFill>
          <a:blip r:embed="rId8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2315374" y="4568482"/>
            <a:ext cx="1591754" cy="722606"/>
          </a:xfrm>
          <a:prstGeom prst="rect">
            <a:avLst/>
          </a:prstGeom>
        </p:spPr>
      </p:pic>
      <p:pic>
        <p:nvPicPr>
          <p:cNvPr id="11" name="Рисунок 10"/>
          <p:cNvPicPr>
            <a:picLocks noChangeAspect="1"/>
          </p:cNvPicPr>
          <p:nvPr/>
        </p:nvPicPr>
        <p:blipFill>
          <a:blip r:embed="rId9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3576865" y="3545543"/>
            <a:ext cx="1018625" cy="978150"/>
          </a:xfrm>
          <a:prstGeom prst="rect">
            <a:avLst/>
          </a:prstGeom>
        </p:spPr>
      </p:pic>
      <p:pic>
        <p:nvPicPr>
          <p:cNvPr id="13" name="Рисунок 12"/>
          <p:cNvPicPr>
            <a:picLocks noChangeAspect="1"/>
          </p:cNvPicPr>
          <p:nvPr/>
        </p:nvPicPr>
        <p:blipFill>
          <a:blip r:embed="rId10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4288884" y="4988406"/>
            <a:ext cx="868028" cy="1527238"/>
          </a:xfrm>
          <a:prstGeom prst="rect">
            <a:avLst/>
          </a:prstGeom>
        </p:spPr>
      </p:pic>
      <p:sp>
        <p:nvSpPr>
          <p:cNvPr id="14" name="Прямоугольник 13"/>
          <p:cNvSpPr/>
          <p:nvPr/>
        </p:nvSpPr>
        <p:spPr>
          <a:xfrm>
            <a:off x="4405965" y="591219"/>
            <a:ext cx="3576620" cy="76944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4400" b="0" cap="none" spc="0" dirty="0" smtClean="0">
                <a:ln w="0"/>
                <a:solidFill>
                  <a:srgbClr val="FFFF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Собери бойца</a:t>
            </a:r>
            <a:endParaRPr lang="ru-RU" sz="4400" b="0" cap="none" spc="0" dirty="0">
              <a:ln w="0"/>
              <a:solidFill>
                <a:srgbClr val="FFFF0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2" name="Управляющая кнопка: назад 11">
            <a:hlinkClick r:id="" action="ppaction://hlinkshowjump?jump=previousslide" highlightClick="1"/>
          </p:cNvPr>
          <p:cNvSpPr/>
          <p:nvPr/>
        </p:nvSpPr>
        <p:spPr>
          <a:xfrm>
            <a:off x="1867957" y="6510441"/>
            <a:ext cx="447418" cy="257876"/>
          </a:xfrm>
          <a:prstGeom prst="actionButtonBackPreviou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5" name="Управляющая кнопка: далее 14">
            <a:hlinkClick r:id="" action="ppaction://hlinkshowjump?jump=nextslide" highlightClick="1"/>
          </p:cNvPr>
          <p:cNvSpPr/>
          <p:nvPr/>
        </p:nvSpPr>
        <p:spPr>
          <a:xfrm>
            <a:off x="9861819" y="6515644"/>
            <a:ext cx="380028" cy="236031"/>
          </a:xfrm>
          <a:prstGeom prst="actionButtonForwardNex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6" name="Управляющая кнопка: домой 15">
            <a:hlinkClick r:id="rId11" action="ppaction://hlinksldjump" highlightClick="1"/>
          </p:cNvPr>
          <p:cNvSpPr/>
          <p:nvPr/>
        </p:nvSpPr>
        <p:spPr>
          <a:xfrm>
            <a:off x="5641382" y="6464428"/>
            <a:ext cx="457493" cy="344956"/>
          </a:xfrm>
          <a:prstGeom prst="actionButtonHom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" name="Управляющая кнопка: в конец 6">
            <a:hlinkClick r:id="" action="ppaction://hlinkshowjump?jump=lastslide" highlightClick="1"/>
          </p:cNvPr>
          <p:cNvSpPr/>
          <p:nvPr/>
        </p:nvSpPr>
        <p:spPr>
          <a:xfrm>
            <a:off x="11291979" y="6464428"/>
            <a:ext cx="379562" cy="287245"/>
          </a:xfrm>
          <a:prstGeom prst="actionButtonEnd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7" name="Управляющая кнопка: в начало 16">
            <a:hlinkClick r:id="rId12" action="ppaction://hlinksldjump" highlightClick="1"/>
          </p:cNvPr>
          <p:cNvSpPr/>
          <p:nvPr/>
        </p:nvSpPr>
        <p:spPr>
          <a:xfrm>
            <a:off x="452250" y="6510441"/>
            <a:ext cx="484225" cy="263193"/>
          </a:xfrm>
          <a:prstGeom prst="actionButtonBeginning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550245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15691 0.08264 L 0.46718 0.02685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1198" y="-280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222 0.00162 L 0.57748 0.37731 " pathEditMode="relative" rAng="0" ptsTypes="AA">
                                      <p:cBhvr>
                                        <p:cTn id="1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8763" y="1877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16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7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8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9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20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seq concurrent="1" nextAc="seek">
              <p:cTn id="21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2" fill="hold">
                      <p:stCondLst>
                        <p:cond delay="0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25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6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27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8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29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  <p:seq concurrent="1" nextAc="seek">
              <p:cTn id="30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1" fill="hold">
                      <p:stCondLst>
                        <p:cond delay="0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16667E-6 -4.44444E-6 L 0.22943 -0.06041 " pathEditMode="relative" rAng="0" ptsTypes="AA">
                                      <p:cBhvr>
                                        <p:cTn id="3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1471" y="-303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35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6" fill="hold">
                      <p:stCondLst>
                        <p:cond delay="0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15508 -0.1588 L 0.55117 -0.22639 " pathEditMode="relative" rAng="0" ptsTypes="AA">
                                      <p:cBhvr>
                                        <p:cTn id="3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9805" y="-338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seq concurrent="1" nextAc="seek">
              <p:cTn id="40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1" fill="hold">
                      <p:stCondLst>
                        <p:cond delay="0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44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45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46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47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48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seq concurrent="1" nextAc="seek">
              <p:cTn id="49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0" fill="hold">
                      <p:stCondLst>
                        <p:cond delay="0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3" dur="500" tmFilter="0, 0; .2, .5; .8, .5; 1, 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54" dur="250" autoRev="1" fill="hold"/>
                                        <p:tgtEl>
                                          <p:spTgt spid="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55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6" fill="hold">
                      <p:stCondLst>
                        <p:cond delay="0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59" dur="2000" fill="hold"/>
                                        <p:tgtEl>
                                          <p:spTgt spid="10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55904" y="0"/>
            <a:ext cx="10515600" cy="1325563"/>
          </a:xfrm>
        </p:spPr>
        <p:txBody>
          <a:bodyPr/>
          <a:lstStyle/>
          <a:p>
            <a:pPr algn="ctr"/>
            <a:r>
              <a:rPr lang="ru-RU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Уровень 5</a:t>
            </a:r>
            <a:endParaRPr lang="ru-RU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3447209" y="791063"/>
            <a:ext cx="5315879" cy="76944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4400" b="0" cap="none" spc="0" dirty="0" smtClean="0">
                <a:ln w="0"/>
                <a:solidFill>
                  <a:srgbClr val="FFFF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Убери ложные факты</a:t>
            </a:r>
            <a:endParaRPr lang="ru-RU" sz="4400" b="0" cap="none" spc="0" dirty="0">
              <a:ln w="0"/>
              <a:solidFill>
                <a:srgbClr val="FFFF0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2671" y="1810512"/>
            <a:ext cx="3378407" cy="3739896"/>
          </a:xfrm>
          <a:prstGeom prst="rect">
            <a:avLst/>
          </a:prstGeom>
        </p:spPr>
      </p:pic>
      <p:sp>
        <p:nvSpPr>
          <p:cNvPr id="5" name="Прямоугольник 4"/>
          <p:cNvSpPr/>
          <p:nvPr/>
        </p:nvSpPr>
        <p:spPr>
          <a:xfrm>
            <a:off x="3822192" y="1891902"/>
            <a:ext cx="7607807" cy="64633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3600" b="0" cap="none" spc="0" dirty="0" smtClean="0">
                <a:ln w="0"/>
                <a:solidFill>
                  <a:srgbClr val="FF00FF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Этот персонаж легендарной редкости</a:t>
            </a:r>
            <a:endParaRPr lang="ru-RU" sz="3600" b="0" cap="none" spc="0" dirty="0">
              <a:ln w="0"/>
              <a:solidFill>
                <a:srgbClr val="FF00FF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3752518" y="3119961"/>
            <a:ext cx="8038267" cy="1077218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3200" b="0" cap="none" spc="0" dirty="0" smtClean="0">
                <a:ln w="0"/>
                <a:solidFill>
                  <a:srgbClr val="FF00FF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Его супер оглушает всех врагов, которые находились в зоне поражения</a:t>
            </a:r>
            <a:endParaRPr lang="ru-RU" sz="3200" b="0" cap="none" spc="0" dirty="0">
              <a:ln w="0"/>
              <a:solidFill>
                <a:srgbClr val="FF00FF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4649762" y="4485139"/>
            <a:ext cx="6092885" cy="64633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3600" b="0" cap="none" spc="0" dirty="0" smtClean="0">
                <a:ln w="0"/>
                <a:solidFill>
                  <a:srgbClr val="FF00FF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Фрэнк – самый быстрый боец</a:t>
            </a:r>
            <a:endParaRPr lang="ru-RU" sz="3600" b="0" cap="none" spc="0" dirty="0">
              <a:ln w="0"/>
              <a:solidFill>
                <a:srgbClr val="FF00FF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Управляющая кнопка: далее 8">
            <a:hlinkClick r:id="" action="ppaction://hlinkshowjump?jump=nextslide" highlightClick="1"/>
          </p:cNvPr>
          <p:cNvSpPr/>
          <p:nvPr/>
        </p:nvSpPr>
        <p:spPr>
          <a:xfrm>
            <a:off x="10548109" y="6439619"/>
            <a:ext cx="483079" cy="293298"/>
          </a:xfrm>
          <a:prstGeom prst="actionButtonForwardNex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" name="Управляющая кнопка: назад 9">
            <a:hlinkClick r:id="" action="ppaction://hlinkshowjump?jump=previousslide" highlightClick="1"/>
          </p:cNvPr>
          <p:cNvSpPr/>
          <p:nvPr/>
        </p:nvSpPr>
        <p:spPr>
          <a:xfrm>
            <a:off x="1285336" y="6456871"/>
            <a:ext cx="370936" cy="301925"/>
          </a:xfrm>
          <a:prstGeom prst="actionButtonBackPreviou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" name="Управляющая кнопка: домой 10">
            <a:hlinkClick r:id="rId3" action="ppaction://hlinksldjump" highlightClick="1"/>
          </p:cNvPr>
          <p:cNvSpPr/>
          <p:nvPr/>
        </p:nvSpPr>
        <p:spPr>
          <a:xfrm>
            <a:off x="5520905" y="6418053"/>
            <a:ext cx="388189" cy="362309"/>
          </a:xfrm>
          <a:prstGeom prst="actionButtonHom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2" name="Управляющая кнопка: в начало 11">
            <a:hlinkClick r:id="rId4" action="ppaction://hlinksldjump" highlightClick="1"/>
          </p:cNvPr>
          <p:cNvSpPr/>
          <p:nvPr/>
        </p:nvSpPr>
        <p:spPr>
          <a:xfrm>
            <a:off x="570436" y="6435305"/>
            <a:ext cx="370936" cy="323491"/>
          </a:xfrm>
          <a:prstGeom prst="actionButtonBeginning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3" name="Управляющая кнопка: в конец 12">
            <a:hlinkClick r:id="" action="ppaction://hlinkshowjump?jump=lastslide" highlightClick="1"/>
          </p:cNvPr>
          <p:cNvSpPr/>
          <p:nvPr/>
        </p:nvSpPr>
        <p:spPr>
          <a:xfrm>
            <a:off x="11271504" y="6418053"/>
            <a:ext cx="519281" cy="340743"/>
          </a:xfrm>
          <a:prstGeom prst="actionButtonEnd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4" name="Прямоугольник 13"/>
          <p:cNvSpPr/>
          <p:nvPr/>
        </p:nvSpPr>
        <p:spPr>
          <a:xfrm>
            <a:off x="3644021" y="5215641"/>
            <a:ext cx="7785978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3200" dirty="0">
                <a:ln w="0"/>
                <a:solidFill>
                  <a:srgbClr val="FF00FF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У этого персонажа большой запас здоровья</a:t>
            </a:r>
          </a:p>
        </p:txBody>
      </p:sp>
    </p:spTree>
    <p:extLst>
      <p:ext uri="{BB962C8B-B14F-4D97-AF65-F5344CB8AC3E}">
        <p14:creationId xmlns:p14="http://schemas.microsoft.com/office/powerpoint/2010/main" val="13526455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" dur="500" tmFilter="0, 0; .2, .5; .8, .5; 1, 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2" dur="250" autoRev="1" fill="hold"/>
                                        <p:tgtEl>
                                          <p:spTgt spid="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13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" fill="hold">
                      <p:stCondLst>
                        <p:cond delay="0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3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" dur="1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0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5" dur="500" tmFilter="0, 0; .2, .5; .8, .5; 1, 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6" dur="250" autoRev="1" fill="hold"/>
                                        <p:tgtEl>
                                          <p:spTgt spid="1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7" grpId="0"/>
      <p:bldP spid="14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96629" y="2967335"/>
            <a:ext cx="11598753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5400" b="0" cap="none" spc="0" dirty="0" smtClean="0">
                <a:ln w="0"/>
                <a:solidFill>
                  <a:srgbClr val="FF00FF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Поздравляем! Вы настоящий </a:t>
            </a:r>
            <a:r>
              <a:rPr lang="ru-RU" sz="5400" b="0" cap="none" spc="0" dirty="0" err="1" smtClean="0">
                <a:ln w="0"/>
                <a:solidFill>
                  <a:srgbClr val="FF00FF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бравлер</a:t>
            </a:r>
            <a:r>
              <a:rPr lang="ru-RU" sz="5400" b="0" cap="none" spc="0" dirty="0" smtClean="0">
                <a:ln w="0"/>
                <a:solidFill>
                  <a:srgbClr val="FF00FF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!</a:t>
            </a:r>
            <a:endParaRPr lang="ru-RU" sz="5400" b="0" cap="none" spc="0" dirty="0">
              <a:ln w="0"/>
              <a:solidFill>
                <a:srgbClr val="FF00FF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pic>
        <p:nvPicPr>
          <p:cNvPr id="1028" name="Picture 4" descr="https://emoji.gg/assets/emoji/2054_Bibi_Yeah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74158" y="-1173586"/>
            <a:ext cx="4721224" cy="455122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https://static.wikia.nocookie.net/c471c113-361f-4f8d-8daa-c62cae977834/scale-to-width/755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2129" y="-1177123"/>
            <a:ext cx="3877163" cy="43496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 descr="https://steamuserimages-a.akamaihd.net/ugc/1618471679320979981/DD5382CD1582B6B129FB9AF5B47D7903034913DD/?imw=1024&amp;imh=1116&amp;ima=fit&amp;impolicy=Letterbox&amp;imcolor=%23000000&amp;letterbox=true"/>
          <p:cNvPicPr>
            <a:picLocks noChangeAspect="1" noChangeArrowheads="1" noCrop="1"/>
          </p:cNvPicPr>
          <p:nvPr/>
        </p:nvPicPr>
        <p:blipFill>
          <a:blip r:embed="rId4">
            <a:clrChange>
              <a:clrFrom>
                <a:srgbClr val="FCFEFC"/>
              </a:clrFrom>
              <a:clrTo>
                <a:srgbClr val="FCFEFC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02956" y="4004331"/>
            <a:ext cx="2758582" cy="300606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4" name="Picture 10" descr="https://effects1.ru/gallery/GIF/salyut-PNG/iskra-1-0.gif"/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311077" y="4004331"/>
            <a:ext cx="2880923" cy="27311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6" name="Picture 12" descr="https://ne-kurim.ru/forum/attachments/saljut-gif.711561/"/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51431" y="0"/>
            <a:ext cx="3707400" cy="40693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4593569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mph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 override="childStyle">
                                        <p:cTn id="6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rgbClr val="FF0000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7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rgbClr val="FF0000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8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 smtClean="0">
                <a:solidFill>
                  <a:srgbClr val="FF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Список используемых источников</a:t>
            </a:r>
            <a:endParaRPr lang="ru-RU" dirty="0">
              <a:solidFill>
                <a:srgbClr val="FF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279338" y="1690688"/>
            <a:ext cx="11633323" cy="3108543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marL="342900" indent="-342900">
              <a:buAutoNum type="arabicPeriod"/>
            </a:pPr>
            <a:r>
              <a:rPr lang="en-US" sz="14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hlinkClick r:id="rId2"/>
              </a:rPr>
              <a:t>https</a:t>
            </a:r>
            <a:r>
              <a:rPr lang="en-US" sz="1400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hlinkClick r:id="rId2"/>
              </a:rPr>
              <a:t>://yandex.ru/images/search?from=tabbar&amp;text=%</a:t>
            </a:r>
            <a:r>
              <a:rPr lang="en-US" sz="14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hlinkClick r:id="rId2"/>
              </a:rPr>
              <a:t>D1%84%D1%80%D1%8D%D0%BD%D0%BA%20%D0%B1%D1%81</a:t>
            </a:r>
            <a:endParaRPr lang="ru-RU" sz="1400" dirty="0" smtClean="0">
              <a:ln w="0"/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  <a:p>
            <a:pPr marL="342900" indent="-342900">
              <a:buAutoNum type="arabicPeriod"/>
            </a:pPr>
            <a:r>
              <a:rPr lang="en-US" sz="1400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hlinkClick r:id="rId3"/>
              </a:rPr>
              <a:t>https://yandex.ru/images/search?text=%</a:t>
            </a:r>
            <a:r>
              <a:rPr lang="en-US" sz="14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hlinkClick r:id="rId3"/>
              </a:rPr>
              <a:t>D0%BF%D1%8D%D0%BC%20%D0%B1%D1%80%D0%B0%D0%B2%D0%BE%20%D1%81%D1%82%D0%B0%D1%80%D1%81&amp;lr=213</a:t>
            </a:r>
            <a:endParaRPr lang="ru-RU" sz="1400" dirty="0" smtClean="0">
              <a:ln w="0"/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  <a:p>
            <a:pPr marL="342900" indent="-342900">
              <a:buAutoNum type="arabicPeriod"/>
            </a:pPr>
            <a:r>
              <a:rPr lang="en-US" sz="1400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hlinkClick r:id="rId4"/>
              </a:rPr>
              <a:t>https://yandex.ru/images/search?from=tabbar&amp;text=%</a:t>
            </a:r>
            <a:r>
              <a:rPr lang="en-US" sz="14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hlinkClick r:id="rId4"/>
              </a:rPr>
              <a:t>D0%BB%D0%B5%D0%BE%D0%BD%20%D0%B1%D1%80%D0%B0%D0%B2%D0%BE%20%D1%81%D1%82%D0%B0%D1%80%D1%81</a:t>
            </a:r>
            <a:endParaRPr lang="ru-RU" sz="1400" dirty="0" smtClean="0">
              <a:ln w="0"/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  <a:p>
            <a:pPr marL="342900" indent="-342900">
              <a:buAutoNum type="arabicPeriod"/>
            </a:pPr>
            <a:r>
              <a:rPr lang="en-US" sz="1400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hlinkClick r:id="rId5"/>
              </a:rPr>
              <a:t>https://yandex.ru/images/search?text=%</a:t>
            </a:r>
            <a:r>
              <a:rPr lang="en-US" sz="14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hlinkClick r:id="rId5"/>
              </a:rPr>
              <a:t>D0%B1%D0%BE%20%D0%B3%D0%B0%D0%B4%D0%B6%D0%B5%D1%82%20%D0%B1%D1%80%D0%B0%D0%B2%D0%BE%20%D1%81%D1%82%D0%B0%D1%80%D1%81&amp;lr=213&amp;pos=14&amp;img_url=https%3A%2F%2Fbrawl-stars.net%2Fimg%2F140-5widget.png&amp;rpt=simage</a:t>
            </a:r>
            <a:endParaRPr lang="ru-RU" sz="1400" dirty="0" smtClean="0">
              <a:ln w="0"/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  <a:p>
            <a:pPr marL="342900" indent="-342900">
              <a:buAutoNum type="arabicPeriod"/>
            </a:pPr>
            <a:r>
              <a:rPr lang="en-US" sz="1400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hlinkClick r:id="rId6"/>
              </a:rPr>
              <a:t>https://yandex.ru/images/search?text=%</a:t>
            </a:r>
            <a:r>
              <a:rPr lang="en-US" sz="14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hlinkClick r:id="rId6"/>
              </a:rPr>
              <a:t>D0%BA%D0%BE%D0%BB%D0%B5%D1%82%D1%82%20%D0%B1%D1%80%D0%B0%D0%B2%D0%BE%20%D1%81%D1%82%D0%B0%D1%80%D1%81&amp;from=tabbar&amp;pos=11&amp;img_url=https%3A%2F%2Fpbs.twimg.com%2Fmedia%2FFBpiHvdXMAAy1sE.png&amp;rpt=simage</a:t>
            </a:r>
            <a:endParaRPr lang="ru-RU" sz="1400" dirty="0" smtClean="0">
              <a:ln w="0"/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  <a:p>
            <a:pPr marL="342900" indent="-342900">
              <a:buAutoNum type="arabicPeriod"/>
            </a:pPr>
            <a:r>
              <a:rPr lang="en-US" sz="1400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hlinkClick r:id="rId7"/>
              </a:rPr>
              <a:t>https://yandex.ru/images/search?from=tabbar&amp;text=%</a:t>
            </a:r>
            <a:r>
              <a:rPr lang="en-US" sz="14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hlinkClick r:id="rId7"/>
              </a:rPr>
              <a:t>D0%B2%D0%B5%D1%81%D0%B5%D0%BB%D1%8B%D0%B9%20%D1%84%D0%BE%D0%BD&amp;family=yes&amp;p=4&amp;pos=226&amp;rpt=simage&amp;img_url=https%3A%2F%2Fsun9-72.userapi.com%2Fc636927%2Fv636927565%2F45b9b%2F5WNfCetQjnA.jpg</a:t>
            </a:r>
            <a:endParaRPr lang="ru-RU" sz="1400" dirty="0" smtClean="0">
              <a:ln w="0"/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  <a:p>
            <a:pPr algn="ctr"/>
            <a:endParaRPr lang="ru-RU" sz="14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7790720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263</TotalTime>
  <Words>150</Words>
  <Application>Microsoft Office PowerPoint</Application>
  <PresentationFormat>Широкоэкранный</PresentationFormat>
  <Paragraphs>38</Paragraphs>
  <Slides>10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10</vt:i4>
      </vt:variant>
    </vt:vector>
  </HeadingPairs>
  <TitlesOfParts>
    <vt:vector size="15" baseType="lpstr">
      <vt:lpstr>Arial</vt:lpstr>
      <vt:lpstr>Calibri</vt:lpstr>
      <vt:lpstr>Calibri Light</vt:lpstr>
      <vt:lpstr>Times New Roman</vt:lpstr>
      <vt:lpstr>Тема Office</vt:lpstr>
      <vt:lpstr>Угадай-ка</vt:lpstr>
      <vt:lpstr>Правила игры</vt:lpstr>
      <vt:lpstr>Уровни</vt:lpstr>
      <vt:lpstr>Уровень 1</vt:lpstr>
      <vt:lpstr>Уровень 2</vt:lpstr>
      <vt:lpstr>Уровень 3</vt:lpstr>
      <vt:lpstr>Уровень 4</vt:lpstr>
      <vt:lpstr>Уровень 5</vt:lpstr>
      <vt:lpstr>Презентация PowerPoint</vt:lpstr>
      <vt:lpstr>Список используемых источников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Угадай-ка</dc:title>
  <dc:creator>Злобина Анастасия Александровна</dc:creator>
  <cp:lastModifiedBy>Иксанова Элла Борисовна</cp:lastModifiedBy>
  <cp:revision>33</cp:revision>
  <dcterms:created xsi:type="dcterms:W3CDTF">2022-03-11T08:46:04Z</dcterms:created>
  <dcterms:modified xsi:type="dcterms:W3CDTF">2022-04-15T10:46:35Z</dcterms:modified>
</cp:coreProperties>
</file>