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0" r:id="rId11"/>
    <p:sldId id="261" r:id="rId12"/>
    <p:sldId id="262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69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700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031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583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434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36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880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17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17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56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8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C89F4-902C-4EB1-BCEC-F3A12C077AE2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6DBEA-43E5-4160-AA4C-CD2949152F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63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yandex.ru/images/search?rpt=simage&amp;noreask=1&amp;source=qa&amp;text=%D0%9E%D0%BB%D0%B5%D0%B3%20%D0%92%D0%B5%D1%89%D0%B8%D0%B9&amp;stype=image&amp;lr=213&amp;pos=13&amp;img_url=https://pbs.twimg.com/media/FKkynqQXsAYSA1y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39910" y="751472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4355" y="1458462"/>
            <a:ext cx="835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5669" y="2072209"/>
            <a:ext cx="5757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01121" y="2685956"/>
            <a:ext cx="699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1862" y="3419734"/>
            <a:ext cx="869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51556" y="4040414"/>
            <a:ext cx="790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21454" y="4548245"/>
            <a:ext cx="4854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41778" y="5056076"/>
            <a:ext cx="7224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60994" y="261735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8052" y="956963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8332" y="1672969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33399" y="2374542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89546" y="2374542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12035" y="3116926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31291" y="3859310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91169" y="5271650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676358" y="4601694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334613" y="261735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931291" y="1026681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676358" y="1683825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421425" y="2471202"/>
            <a:ext cx="7450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17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Давай-те проверим, как мы знаем историю нашего народа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 будет состоять из 3 категорий, с 3 темами. Вы должны выбрать категорию и тему, и дать ответ.</a:t>
            </a:r>
          </a:p>
        </p:txBody>
      </p:sp>
    </p:spTree>
    <p:extLst>
      <p:ext uri="{BB962C8B-B14F-4D97-AF65-F5344CB8AC3E}">
        <p14:creationId xmlns:p14="http://schemas.microsoft.com/office/powerpoint/2010/main" val="244781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375879"/>
              </p:ext>
            </p:extLst>
          </p:nvPr>
        </p:nvGraphicFramePr>
        <p:xfrm>
          <a:off x="0" y="-1"/>
          <a:ext cx="12192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02679664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4556318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78423279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681753205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1 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  <a:hlinkClick r:id="rId2" action="ppaction://hlinksldjump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 action="ppaction://hlinksldjump"/>
                        </a:rPr>
                        <a:t>200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 action="ppaction://hlinksldjump"/>
                        </a:rPr>
                        <a:t>400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600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05823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2 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 action="ppaction://hlinksldjump"/>
                        </a:rPr>
                        <a:t>200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 action="ppaction://hlinksldjump"/>
                        </a:rPr>
                        <a:t>400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 action="ppaction://hlinksldjump"/>
                        </a:rPr>
                        <a:t>600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4378349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3</a:t>
                      </a:r>
                      <a:r>
                        <a:rPr lang="ru-RU" sz="2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 action="ppaction://hlinksldjump"/>
                        </a:rPr>
                        <a:t>200 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 action="ppaction://hlinksldjump"/>
                        </a:rPr>
                        <a:t>400 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8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 action="ppaction://hlinksldjump"/>
                        </a:rPr>
                        <a:t>600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8262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30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200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069" y="948214"/>
            <a:ext cx="55428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879 году умер Князь Новгородский Рюрик, с которого началось правление его рода Рюриковичей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заменил Рюрика после его смерти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71" y="3302355"/>
            <a:ext cx="2416869" cy="30694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968" y="3087516"/>
            <a:ext cx="2202873" cy="32842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098" name="Picture 2" descr="https://ds04.infourok.ru/uploads/ex/0ead/000c1c9c-c33d4a63/img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0" t="2046" r="25860"/>
          <a:stretch/>
        </p:blipFill>
        <p:spPr bwMode="auto">
          <a:xfrm>
            <a:off x="8434388" y="3087516"/>
            <a:ext cx="2146706" cy="32842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15365" y="2528284"/>
            <a:ext cx="1530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78516" y="2528284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Игорь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39704" y="2528284"/>
            <a:ext cx="113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2341556" y="1919178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9939975" y="1967853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Выноска-облако 14"/>
          <p:cNvSpPr/>
          <p:nvPr/>
        </p:nvSpPr>
        <p:spPr>
          <a:xfrm>
            <a:off x="6320186" y="2010028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Блок-схема: процесс 2">
            <a:hlinkClick r:id="rId5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3" name="Стрелка вправо 12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66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400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66654" y="1459855"/>
            <a:ext cx="545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чего умер князь Игорь сын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Рюрика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2704175"/>
            <a:ext cx="482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Засада у днепровских порогов печенегов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8200" y="3460491"/>
            <a:ext cx="5734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Б</a:t>
            </a:r>
            <a:r>
              <a:rPr lang="ru-RU" dirty="0" smtClean="0"/>
              <a:t>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арушение князем договора с древлянами о полюдье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8200" y="408699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В) Желание князя восстановить свое право сбора дани у вятичей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5311228" y="1946636"/>
            <a:ext cx="1569541" cy="862237"/>
          </a:xfrm>
          <a:prstGeom prst="cloudCallout">
            <a:avLst>
              <a:gd name="adj1" fmla="val -58326"/>
              <a:gd name="adj2" fmla="val 604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6641952" y="2900193"/>
            <a:ext cx="1388472" cy="660789"/>
          </a:xfrm>
          <a:prstGeom prst="cloudCallout">
            <a:avLst>
              <a:gd name="adj1" fmla="val -68636"/>
              <a:gd name="adj2" fmla="val 607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7090303" y="3824651"/>
            <a:ext cx="1373246" cy="730850"/>
          </a:xfrm>
          <a:prstGeom prst="cloudCallout">
            <a:avLst>
              <a:gd name="adj1" fmla="val -93326"/>
              <a:gd name="adj2" fmla="val 198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процесс 12">
            <a:hlinkClick r:id="rId2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4" name="Стрелка влево 13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68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8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600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41964" y="1385455"/>
            <a:ext cx="5680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Князь Олег объединил Новгород и Киев в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647319" y="3793402"/>
            <a:ext cx="5652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960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41964" y="3793402"/>
            <a:ext cx="909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882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25909" y="3793402"/>
            <a:ext cx="1520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885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543347" y="1942281"/>
            <a:ext cx="1723450" cy="1548142"/>
          </a:xfrm>
          <a:prstGeom prst="cloudCallout">
            <a:avLst>
              <a:gd name="adj1" fmla="val 28546"/>
              <a:gd name="adj2" fmla="val 74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5220420" y="2107148"/>
            <a:ext cx="1723450" cy="1548142"/>
          </a:xfrm>
          <a:prstGeom prst="cloudCallout">
            <a:avLst>
              <a:gd name="adj1" fmla="val -51301"/>
              <a:gd name="adj2" fmla="val 601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2947111" y="1953677"/>
            <a:ext cx="1723450" cy="1548142"/>
          </a:xfrm>
          <a:prstGeom prst="cloudCallout">
            <a:avLst>
              <a:gd name="adj1" fmla="val -7700"/>
              <a:gd name="adj2" fmla="val 736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729" y="1690688"/>
            <a:ext cx="4241098" cy="2763063"/>
          </a:xfrm>
          <a:prstGeom prst="rect">
            <a:avLst/>
          </a:prstGeom>
        </p:spPr>
      </p:pic>
      <p:sp>
        <p:nvSpPr>
          <p:cNvPr id="11" name="Блок-схема: процесс 10">
            <a:hlinkClick r:id="rId3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3" name="Стрелка влево 12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25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200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897674" y="1391196"/>
            <a:ext cx="3548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Восстание декабристов подавили при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konstruktortestov.ru/files/84c9/af13/78f4/d903/92d1/242f/1445/715f/2541545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433" y="2291888"/>
            <a:ext cx="4081447" cy="306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3734672" y="2480914"/>
            <a:ext cx="1723450" cy="1548142"/>
          </a:xfrm>
          <a:prstGeom prst="cloudCallout">
            <a:avLst>
              <a:gd name="adj1" fmla="val -5074"/>
              <a:gd name="adj2" fmla="val 74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6027983" y="2544655"/>
            <a:ext cx="1723450" cy="1548142"/>
          </a:xfrm>
          <a:prstGeom prst="cloudCallout">
            <a:avLst>
              <a:gd name="adj1" fmla="val -18731"/>
              <a:gd name="adj2" fmla="val 68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1197262" y="2221768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2546" y="4300991"/>
            <a:ext cx="1397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Николае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97262" y="4300991"/>
            <a:ext cx="21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Александре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39294" y="4300433"/>
            <a:ext cx="2690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Александре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  <a:p>
            <a:endParaRPr lang="ru-RU" dirty="0"/>
          </a:p>
        </p:txBody>
      </p:sp>
      <p:sp>
        <p:nvSpPr>
          <p:cNvPr id="12" name="Блок-схема: процесс 11">
            <a:hlinkClick r:id="rId3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56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5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4638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первого дворцового переворота власть перешла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792795" y="2338137"/>
            <a:ext cx="1723450" cy="1548142"/>
          </a:xfrm>
          <a:prstGeom prst="cloudCallout">
            <a:avLst>
              <a:gd name="adj1" fmla="val -23460"/>
              <a:gd name="adj2" fmla="val 677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4685513" y="2344041"/>
            <a:ext cx="1723450" cy="1548142"/>
          </a:xfrm>
          <a:prstGeom prst="cloudCallout">
            <a:avLst>
              <a:gd name="adj1" fmla="val -20308"/>
              <a:gd name="adj2" fmla="val 695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8958131" y="2343835"/>
            <a:ext cx="1723450" cy="1548142"/>
          </a:xfrm>
          <a:prstGeom prst="cloudCallout">
            <a:avLst>
              <a:gd name="adj1" fmla="val -20833"/>
              <a:gd name="adj2" fmla="val 607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4637" y="4116660"/>
            <a:ext cx="444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Анны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Иоанновна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Елизавете Петровне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0945" y="4036500"/>
            <a:ext cx="3750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От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Петра III к Екатерине II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39889" y="4077353"/>
            <a:ext cx="3512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Павла I к Александру II</a:t>
            </a:r>
          </a:p>
          <a:p>
            <a:endParaRPr lang="ru-RU" dirty="0"/>
          </a:p>
        </p:txBody>
      </p:sp>
      <p:sp>
        <p:nvSpPr>
          <p:cNvPr id="13" name="Блок-схема: процесс 12">
            <a:hlinkClick r:id="rId2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4" name="Стрелка влево 13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57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600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9165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из приближенных царской семьи предсказал падение династии Романовых?</a:t>
            </a:r>
          </a:p>
        </p:txBody>
      </p:sp>
      <p:pic>
        <p:nvPicPr>
          <p:cNvPr id="2056" name="Picture 8" descr="https://regnum.ru/uploads/pictures/news/2017/09/20/regnum_picture_1505934427250543_norm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53" y="2262960"/>
            <a:ext cx="2868283" cy="425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71865" y="3912291"/>
            <a:ext cx="3669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Григорий Орлов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4372550" y="2234063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9241941" y="2262960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6679812" y="2262960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3912561"/>
            <a:ext cx="2471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Григорий Распутин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64988" y="3912291"/>
            <a:ext cx="2100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Феликс Юнусов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процесс 10">
            <a:hlinkClick r:id="rId3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2" name="Стрелка влево 11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95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9" grpId="0" animBg="1"/>
      <p:bldP spid="10" grpId="0" animBg="1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200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908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году в Москве были утверждены Договор и Декларация об образовании Союза Советских Социалистических Республик?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4261" y="4432632"/>
            <a:ext cx="12614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2B2727"/>
                </a:solidFill>
                <a:effectLst/>
                <a:latin typeface="Cantarell"/>
              </a:rPr>
              <a:t> </a:t>
            </a:r>
            <a:r>
              <a:rPr lang="ru-RU" b="0" i="0" dirty="0" smtClean="0">
                <a:solidFill>
                  <a:srgbClr val="2B272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1920 г.</a:t>
            </a:r>
          </a:p>
          <a:p>
            <a:endParaRPr lang="ru-RU" b="0" i="0" dirty="0">
              <a:solidFill>
                <a:srgbClr val="2B2727"/>
              </a:solidFill>
              <a:effectLst/>
              <a:latin typeface="Cantarell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4136405" y="2713342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465015" y="2732798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7097917" y="2713342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33730" y="4481219"/>
            <a:ext cx="170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1921 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00385" y="4481219"/>
            <a:ext cx="1330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 1922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407" y="355067"/>
            <a:ext cx="2026393" cy="1335621"/>
          </a:xfrm>
          <a:prstGeom prst="rect">
            <a:avLst/>
          </a:prstGeom>
        </p:spPr>
      </p:pic>
      <p:sp>
        <p:nvSpPr>
          <p:cNvPr id="11" name="Блок-схема: процесс 10">
            <a:hlinkClick r:id="rId3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3" name="Стрелка вправо 12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44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98644"/>
          </a:xfrm>
        </p:spPr>
        <p:txBody>
          <a:bodyPr/>
          <a:lstStyle/>
          <a:p>
            <a:pPr marL="0" indent="0">
              <a:buNone/>
            </a:pPr>
            <a:r>
              <a:rPr lang="ru-RU" b="1" i="0" dirty="0" smtClean="0">
                <a:solidFill>
                  <a:srgbClr val="2B272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Кто был первым и единственным президентом СССР?</a:t>
            </a:r>
            <a:endParaRPr lang="ru-RU" b="0" i="0" dirty="0" smtClean="0">
              <a:solidFill>
                <a:srgbClr val="2B2727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7945" y="4268709"/>
            <a:ext cx="2040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B27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ru-RU" b="0" i="0" dirty="0" smtClean="0">
                <a:solidFill>
                  <a:srgbClr val="2B272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М. С. Горбачев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7372265" y="2421724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1347321" y="2421724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4447996" y="2421724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5006" y="4278530"/>
            <a:ext cx="3023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2)Ю.В. Андропов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8863" y="4278530"/>
            <a:ext cx="16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3)Б.Н. Ельцин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Блок-схема: процесс 9">
            <a:hlinkClick r:id="rId2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1" name="Стрелка влево 10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1240610" y="609600"/>
            <a:ext cx="420023" cy="223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95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4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451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смерти Л. И. Брежнева в 1982 г. занял пост генерального секретаря ЦК КПСС?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0629" y="4202151"/>
            <a:ext cx="19490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B27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b="0" i="0" dirty="0" smtClean="0">
                <a:solidFill>
                  <a:srgbClr val="2B272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А. Н. Косыгин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5325292" y="2516431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9235015" y="2338219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1795328" y="2516431"/>
            <a:ext cx="1723450" cy="154814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51630" y="4202151"/>
            <a:ext cx="2670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К.У. Черченко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90365" y="4206006"/>
            <a:ext cx="206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Ю.В. Андропов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Блок-схема: процесс 9">
            <a:hlinkClick r:id="rId2" action="ppaction://hlinksldjump"/>
          </p:cNvPr>
          <p:cNvSpPr/>
          <p:nvPr/>
        </p:nvSpPr>
        <p:spPr>
          <a:xfrm>
            <a:off x="606582" y="1105700"/>
            <a:ext cx="1991762" cy="40740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Выбор категорий</a:t>
            </a:r>
            <a:endParaRPr lang="ru-RU" dirty="0"/>
          </a:p>
        </p:txBody>
      </p:sp>
      <p:sp>
        <p:nvSpPr>
          <p:cNvPr id="11" name="Стрелка влево 10">
            <a:hlinkClick r:id="" action="ppaction://hlinkshowjump?jump=previousslide"/>
          </p:cNvPr>
          <p:cNvSpPr/>
          <p:nvPr/>
        </p:nvSpPr>
        <p:spPr>
          <a:xfrm>
            <a:off x="606582" y="609600"/>
            <a:ext cx="402411" cy="220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83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hlinkClick r:id="rId2"/>
              </a:rPr>
              <a:t>https://yandex.ru/images/search?rpt=simage&amp;noreask=1&amp;source=qa&amp;text=%D0%9E%D0%BB%D0%B5%D0%B3%20%D0%92%D0%B5%D1%89%D0%B8%D0%B9&amp;stype=image&amp;lr=213&amp;pos=13&amp;img_url=https%3A%2F%2Fpbs.twimg.com%2Fmedia%2FFKkynqQXsAYSA1y.jpg</a:t>
            </a:r>
            <a:endParaRPr lang="ru-RU" dirty="0" smtClean="0"/>
          </a:p>
          <a:p>
            <a:r>
              <a:rPr lang="en-US" dirty="0" smtClean="0"/>
              <a:t>https://yandex.ru/images/search?rpt=simage&amp;noreask=1&amp;source=qa&amp;text=%D0%98%D0%B3%D0%BE%D1%80%D1%8C%20%D0%A0%D1%8E%D1%80%D0%B8%D0%BA%D0%BE%D0%B2%D0%B8%D1%87&amp;stype=image&amp;lr=213&amp;pos=5&amp;img_url=https%3A%2F%2Fsun9-65.userapi.com%2Fimpf%2FRrx4amCWPWgp-Z7sr-_oVDcaYvVIqhdrr-D3hQ%2FHmF66XGdniU.jpg%3Fsize%3D459x604%26quality%3D96%26sign%3D143a587f5fa12a108dff063b8a8cf08c%26type%3Dalbum</a:t>
            </a:r>
            <a:endParaRPr lang="ru-RU" dirty="0" smtClean="0"/>
          </a:p>
          <a:p>
            <a:r>
              <a:rPr lang="en-US" dirty="0" smtClean="0"/>
              <a:t>https://yandex.ru/images/search?text=%D0%9E%D0%BB%D1%8C%D0%B3%D0%B0%20%D0%BA%D0%BD%D1%8F%D0%B3%D0%B8%D0%BD%D1%8F%20%D0%BA%D0%B8%D0%B5%D0%B2%D1%81%D0%BA%D0%B0%D1%8F%20%D1%84%D0%BE%D1%82%D0%BE&amp;img_url=https%3A%2F%2Fwww.thefamouspeople.com%2Fprofiles%2Fimages%2Folga-of-kiev-3.jpg&amp;rpt=simage&amp;source=qa&amp;stype=image&amp;lr=213&amp;pos=7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https://yandex.ru/images/search?from=tabbar&amp;text=%D1%84%D0%BE%D1%82%D0%BE%20%D0%BD%D0%B8%D0%BA%D0%BE%D0%BB%D0%B0%D1%8F%202&amp;pos=11&amp;img_url=https%3A%2F%2Fpbs.twimg.com%2Fmedia%2FDGZgHaGXgAAUZdY.jpg&amp;rpt=simage&amp;lr=213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07762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410</Words>
  <Application>Microsoft Office PowerPoint</Application>
  <PresentationFormat>Широкоэкранный</PresentationFormat>
  <Paragraphs>147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Cantarell</vt:lpstr>
      <vt:lpstr>Times New Roman</vt:lpstr>
      <vt:lpstr>Тема Office</vt:lpstr>
      <vt:lpstr>Презентация PowerPoint</vt:lpstr>
      <vt:lpstr>Правила </vt:lpstr>
      <vt:lpstr>Презентация PowerPoint</vt:lpstr>
      <vt:lpstr>Категория 1/Вопрос 200 </vt:lpstr>
      <vt:lpstr>Категория 1/Вопрос 400</vt:lpstr>
      <vt:lpstr>Категория 1/Вопрос 600</vt:lpstr>
      <vt:lpstr>Категория 2/Вопрос 200 </vt:lpstr>
      <vt:lpstr>Категория 2/Вопрос 400</vt:lpstr>
      <vt:lpstr>Категория 2/Вопрос 600</vt:lpstr>
      <vt:lpstr>Категория 3/Вопрос 200 </vt:lpstr>
      <vt:lpstr>Категория 3/Вопрос 400</vt:lpstr>
      <vt:lpstr>Категория 3/Вопрос 600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Деев Макар Анатольевич</dc:creator>
  <cp:lastModifiedBy>Иксанова Элла Борисовна</cp:lastModifiedBy>
  <cp:revision>28</cp:revision>
  <dcterms:created xsi:type="dcterms:W3CDTF">2022-03-23T07:05:16Z</dcterms:created>
  <dcterms:modified xsi:type="dcterms:W3CDTF">2022-04-15T11:04:22Z</dcterms:modified>
</cp:coreProperties>
</file>