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CB4C7C-170F-483E-AD86-8BE92E1E796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58216-A002-4F75-A85E-5644F6B20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945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447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891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922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21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320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83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85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78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774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881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201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0DF65-4A50-454F-B733-97EF008C3C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DB1C-9542-4504-B063-F71A80A4A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89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e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eg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usic.yandex.ru/" TargetMode="External"/><Relationship Id="rId2" Type="http://schemas.openxmlformats.org/officeDocument/2006/relationships/hyperlink" Target="https://open.spotify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70482" y="5901178"/>
            <a:ext cx="5621518" cy="883763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Гуринов Александр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216К2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37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мелодию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Lost Frequencies feat. Calum Scott - Where Are You Now (minus)">
            <a:hlinkClick r:id="" action="ppaction://media"/>
          </p:cNvPr>
          <p:cNvPicPr>
            <a:picLocks noGrp="1" noChangeAspect="1"/>
          </p:cNvPicPr>
          <p:nvPr>
            <p:ph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89106.9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3400" y="1857172"/>
            <a:ext cx="609600" cy="609600"/>
          </a:xfrm>
        </p:spPr>
      </p:pic>
      <p:sp>
        <p:nvSpPr>
          <p:cNvPr id="6" name="Правильно"/>
          <p:cNvSpPr txBox="1"/>
          <p:nvPr/>
        </p:nvSpPr>
        <p:spPr>
          <a:xfrm>
            <a:off x="4946904" y="2103120"/>
            <a:ext cx="565135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Lost Frequencies feat. </a:t>
            </a:r>
            <a:r>
              <a:rPr lang="en-US" dirty="0" err="1" smtClean="0"/>
              <a:t>Calum</a:t>
            </a:r>
            <a:r>
              <a:rPr lang="en-US" dirty="0" smtClean="0"/>
              <a:t> Scott</a:t>
            </a:r>
            <a:r>
              <a:rPr lang="ru-RU" dirty="0" smtClean="0"/>
              <a:t>: «</a:t>
            </a:r>
            <a:r>
              <a:rPr lang="en-US" dirty="0" smtClean="0"/>
              <a:t>Where </a:t>
            </a:r>
            <a:r>
              <a:rPr lang="en-US" dirty="0"/>
              <a:t>Are You </a:t>
            </a:r>
            <a:r>
              <a:rPr lang="en-US" dirty="0" smtClean="0"/>
              <a:t>Now</a:t>
            </a:r>
            <a:r>
              <a:rPr lang="ru-RU" dirty="0" smtClean="0"/>
              <a:t>»</a:t>
            </a:r>
            <a:endParaRPr lang="en-US" dirty="0"/>
          </a:p>
        </p:txBody>
      </p:sp>
      <p:sp>
        <p:nvSpPr>
          <p:cNvPr id="7" name="FD"/>
          <p:cNvSpPr txBox="1"/>
          <p:nvPr/>
        </p:nvSpPr>
        <p:spPr>
          <a:xfrm rot="10800000" flipV="1">
            <a:off x="4946904" y="2678337"/>
            <a:ext cx="565135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Alan </a:t>
            </a:r>
            <a:r>
              <a:rPr lang="en-US" dirty="0" smtClean="0"/>
              <a:t>Walker</a:t>
            </a:r>
            <a:r>
              <a:rPr lang="ru-RU" dirty="0" smtClean="0"/>
              <a:t>:</a:t>
            </a:r>
            <a:r>
              <a:rPr lang="en-US" dirty="0"/>
              <a:t> </a:t>
            </a:r>
            <a:r>
              <a:rPr lang="ru-RU" dirty="0" smtClean="0"/>
              <a:t> «</a:t>
            </a:r>
            <a:r>
              <a:rPr lang="en-US" dirty="0" smtClean="0"/>
              <a:t>Faded</a:t>
            </a:r>
            <a:r>
              <a:rPr lang="ru-RU" dirty="0" smtClean="0"/>
              <a:t>»</a:t>
            </a:r>
            <a:endParaRPr lang="en-US" dirty="0"/>
          </a:p>
        </p:txBody>
      </p:sp>
      <p:sp>
        <p:nvSpPr>
          <p:cNvPr id="9" name="BF"/>
          <p:cNvSpPr txBox="1"/>
          <p:nvPr/>
        </p:nvSpPr>
        <p:spPr>
          <a:xfrm>
            <a:off x="4946905" y="3267400"/>
            <a:ext cx="565135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Dove Cameron</a:t>
            </a:r>
            <a:r>
              <a:rPr lang="ru-RU" dirty="0" smtClean="0"/>
              <a:t>: «</a:t>
            </a:r>
            <a:r>
              <a:rPr lang="en-US" dirty="0" smtClean="0"/>
              <a:t>Boyfriend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картинка1" descr="https://www.hit-channel.com/wp-content/uploads/2021/08/Lost-Frequencies-Calum-Scott-15164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8" y="4817083"/>
            <a:ext cx="3166003" cy="189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картинка2" descr="https://cdn.promodj.com/afs/23d97ed7558beb937857c09296c6b16f12:resize:2000x2000:same:e4287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819293" y="4817083"/>
            <a:ext cx="3138459" cy="189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картинка3" descr="https://www.nickiswift.com/img/gallery/dove-cameron-and-thomas-doherty-reveal-sad-relationship-news/l-intro-16079693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294" y="4817083"/>
            <a:ext cx="3190827" cy="189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плюс" descr="https://www.pngitem.com/pimgs/m/19-192195_red-plus-clip-art-plus-clipart-hd-png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5640" y="1955688"/>
            <a:ext cx="841248" cy="66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минус1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35185" y="2678336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минус2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35185" y="3230987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0931236" y="6255327"/>
            <a:ext cx="546107" cy="461358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30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lack_Gryph0n_Baasik_-_Insane_73186221">
            <a:hlinkClick r:id="" action="ppaction://media"/>
          </p:cNvPr>
          <p:cNvPicPr>
            <a:picLocks noGrp="1" noChangeAspect="1"/>
          </p:cNvPicPr>
          <p:nvPr>
            <p:ph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st="334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4165" y="1869444"/>
            <a:ext cx="609600" cy="609600"/>
          </a:xfrm>
        </p:spPr>
      </p:pic>
      <p:sp>
        <p:nvSpPr>
          <p:cNvPr id="4" name="BL"/>
          <p:cNvSpPr txBox="1"/>
          <p:nvPr/>
        </p:nvSpPr>
        <p:spPr>
          <a:xfrm>
            <a:off x="4946904" y="2103120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BYOR, </a:t>
            </a:r>
            <a:r>
              <a:rPr lang="en-US" dirty="0" err="1"/>
              <a:t>Imanbek</a:t>
            </a:r>
            <a:r>
              <a:rPr lang="en-US" dirty="0"/>
              <a:t> - Belly Dancer</a:t>
            </a:r>
          </a:p>
        </p:txBody>
      </p:sp>
      <p:sp>
        <p:nvSpPr>
          <p:cNvPr id="5" name="DL"/>
          <p:cNvSpPr txBox="1"/>
          <p:nvPr/>
        </p:nvSpPr>
        <p:spPr>
          <a:xfrm rot="10800000" flipV="1">
            <a:off x="4946904" y="2645934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Grandson - Blood // Water</a:t>
            </a:r>
          </a:p>
        </p:txBody>
      </p:sp>
      <p:sp>
        <p:nvSpPr>
          <p:cNvPr id="6" name="IN"/>
          <p:cNvSpPr txBox="1"/>
          <p:nvPr/>
        </p:nvSpPr>
        <p:spPr>
          <a:xfrm>
            <a:off x="4946904" y="3267400"/>
            <a:ext cx="569747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Black Gryph0n, </a:t>
            </a:r>
            <a:r>
              <a:rPr lang="en-US" dirty="0" err="1"/>
              <a:t>Baasik</a:t>
            </a:r>
            <a:r>
              <a:rPr lang="en-US" dirty="0"/>
              <a:t> - Insane</a:t>
            </a:r>
          </a:p>
        </p:txBody>
      </p:sp>
      <p:pic>
        <p:nvPicPr>
          <p:cNvPr id="1026" name="Картинка1" descr="http://p1.music.126.net/lQ_r5C9vesyDMQWFn4gJ4Q==/181496384400559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26" y="5278581"/>
            <a:ext cx="1254147" cy="132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Картинка2" descr="https://i.ytimg.com/vi/Ri39DdQpI0g/maxresdefaul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795" y="5278581"/>
            <a:ext cx="1554481" cy="132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Картинка3" descr="http://p1.music.126.net/b6bt1NNzCDkK9LK0EUEnEw==/10995116606084299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798" y="5278581"/>
            <a:ext cx="1620749" cy="132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38199" y="-1129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мелодию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плюс" descr="https://www.pngitem.com/pimgs/m/19-192195_red-plus-clip-art-plus-clipart-hd-png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730" y="3088057"/>
            <a:ext cx="841248" cy="66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минус1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1275" y="2066707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минус2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1275" y="2577382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0931236" y="6255327"/>
            <a:ext cx="546107" cy="461358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9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2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yan_Castro_-_Mujeriego_73676984 (1)">
            <a:hlinkClick r:id="" action="ppaction://media"/>
          </p:cNvPr>
          <p:cNvPicPr>
            <a:picLocks noGrp="1" noChangeAspect="1"/>
          </p:cNvPicPr>
          <p:nvPr>
            <p:ph idx="1"/>
            <a:audioFile r:link="rId1"/>
            <p:extLst>
              <p:ext uri="{DAA4B4D4-6D71-4841-9C94-3DE7FCFB9230}">
                <p14:media xmlns:p14="http://schemas.microsoft.com/office/powerpoint/2010/main" r:embed="rId2">
                  <p14:trim st="1662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6551" y="1784198"/>
            <a:ext cx="609600" cy="609600"/>
          </a:xfrm>
        </p:spPr>
      </p:pic>
      <p:sp>
        <p:nvSpPr>
          <p:cNvPr id="4" name="wm"/>
          <p:cNvSpPr txBox="1"/>
          <p:nvPr/>
        </p:nvSpPr>
        <p:spPr>
          <a:xfrm>
            <a:off x="4946903" y="2024466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Eminem - Without Me</a:t>
            </a:r>
          </a:p>
        </p:txBody>
      </p:sp>
      <p:sp>
        <p:nvSpPr>
          <p:cNvPr id="5" name="Испания"/>
          <p:cNvSpPr txBox="1"/>
          <p:nvPr/>
        </p:nvSpPr>
        <p:spPr>
          <a:xfrm rot="10800000" flipV="1">
            <a:off x="4946903" y="2645933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Ryan Castro - </a:t>
            </a:r>
            <a:r>
              <a:rPr lang="en-US" dirty="0" err="1"/>
              <a:t>Mujeriego</a:t>
            </a:r>
            <a:endParaRPr lang="en-US" dirty="0"/>
          </a:p>
        </p:txBody>
      </p:sp>
      <p:sp>
        <p:nvSpPr>
          <p:cNvPr id="6" name="in"/>
          <p:cNvSpPr txBox="1"/>
          <p:nvPr/>
        </p:nvSpPr>
        <p:spPr>
          <a:xfrm>
            <a:off x="4946904" y="3267400"/>
            <a:ext cx="569747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Black Gryph0n, </a:t>
            </a:r>
            <a:r>
              <a:rPr lang="en-US" dirty="0" err="1"/>
              <a:t>Baasik</a:t>
            </a:r>
            <a:r>
              <a:rPr lang="en-US" dirty="0"/>
              <a:t> - Insane</a:t>
            </a:r>
          </a:p>
        </p:txBody>
      </p:sp>
      <p:pic>
        <p:nvPicPr>
          <p:cNvPr id="2050" name="yes" descr="https://i.scdn.co/image/ab67616d0000b2730193b30d2ad5ecd9ac3f26a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03" y="4722645"/>
            <a:ext cx="1792097" cy="1830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musicltd.ru/image/cache/catalog/rap-hip-hop/HH120179a-800x8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287" y="4722645"/>
            <a:ext cx="2002409" cy="182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p1.music.126.net/b6bt1NNzCDkK9LK0EUEnEw==/10995116606084299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077" y="4722644"/>
            <a:ext cx="2037195" cy="182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38199" y="-1129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мелодию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плюс" descr="https://www.pngitem.com/pimgs/m/19-192195_red-plus-clip-art-plus-clipart-hd-png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730" y="2498501"/>
            <a:ext cx="841248" cy="66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минус1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1275" y="2066707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минус2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11641" y="3261300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0931236" y="6255327"/>
            <a:ext cx="546107" cy="461358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21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9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gor_Krid_-_Nevesta_4783500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" y="1784198"/>
            <a:ext cx="609600" cy="609600"/>
          </a:xfrm>
        </p:spPr>
      </p:pic>
      <p:sp>
        <p:nvSpPr>
          <p:cNvPr id="4" name="нету"/>
          <p:cNvSpPr txBox="1"/>
          <p:nvPr/>
        </p:nvSpPr>
        <p:spPr>
          <a:xfrm>
            <a:off x="4946903" y="2024466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en-US" dirty="0"/>
              <a:t>10AGE - </a:t>
            </a:r>
            <a:r>
              <a:rPr lang="ru-RU" dirty="0"/>
              <a:t>Нету интереса</a:t>
            </a:r>
          </a:p>
        </p:txBody>
      </p:sp>
      <p:sp>
        <p:nvSpPr>
          <p:cNvPr id="5" name="байбима"/>
          <p:cNvSpPr txBox="1"/>
          <p:nvPr/>
        </p:nvSpPr>
        <p:spPr>
          <a:xfrm rot="10800000" flipV="1">
            <a:off x="4946903" y="2645933"/>
            <a:ext cx="56974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ru-RU" dirty="0" err="1"/>
              <a:t>Скриптонит</a:t>
            </a:r>
            <a:r>
              <a:rPr lang="ru-RU" dirty="0"/>
              <a:t>, Райда - </a:t>
            </a:r>
            <a:r>
              <a:rPr lang="en-US" dirty="0"/>
              <a:t>Baby mama</a:t>
            </a:r>
          </a:p>
        </p:txBody>
      </p:sp>
      <p:sp>
        <p:nvSpPr>
          <p:cNvPr id="6" name="кридтек"/>
          <p:cNvSpPr txBox="1"/>
          <p:nvPr/>
        </p:nvSpPr>
        <p:spPr>
          <a:xfrm>
            <a:off x="4946904" y="3267400"/>
            <a:ext cx="572474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ru-RU" dirty="0"/>
              <a:t>Егор </a:t>
            </a:r>
            <a:r>
              <a:rPr lang="ru-RU" dirty="0" err="1"/>
              <a:t>Крид</a:t>
            </a:r>
            <a:r>
              <a:rPr lang="ru-RU" dirty="0"/>
              <a:t> - Невеста</a:t>
            </a:r>
          </a:p>
        </p:txBody>
      </p:sp>
      <p:pic>
        <p:nvPicPr>
          <p:cNvPr id="3074" name="крид" descr="https://ic.pics.livejournal.com/lozove/11662240/127750/127750_9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2" y="5175505"/>
            <a:ext cx="1353186" cy="13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c-cl.cdn.smule.com/rs-s-sf-2/arr/aa/81/e7391e3f-8f98-4566-905d-012e060b1f9b_10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935" y="5175505"/>
            <a:ext cx="1206881" cy="13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10.userapi.com/impg/Ovi8cNL3qwED_tb0lddgtOp4fqPb26ipXwQgPg/_u2xV-1ZLKo.jpg?size=604x604&amp;quality=96&amp;sign=6dfee698378dddc90411e4783caafa95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34" y="5175505"/>
            <a:ext cx="1325754" cy="13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38199" y="-1129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мелодию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плюс" descr="https://www.pngitem.com/pimgs/m/19-192195_red-plus-clip-art-plus-clipart-hd-png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730" y="3088057"/>
            <a:ext cx="841248" cy="66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минус1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1275" y="2066707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минус2" descr="https://sun9-30.userapi.com/impg/vFJVgu7e5tbXtosuimcShshWNcvm463iMIbaJw/hHfKQESvQss.jpg?size=604x604&amp;quality=96&amp;sign=a80373ee2df8832e7e58c2cbc90e94bf&amp;type=album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1275" y="2577382"/>
            <a:ext cx="442158" cy="4421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0931236" y="6255327"/>
            <a:ext cx="546107" cy="461358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83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3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2208" y="0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Источники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hlinkClick r:id="rId2"/>
              </a:rPr>
              <a:t>Spotify — </a:t>
            </a:r>
            <a:r>
              <a:rPr lang="ru-RU" dirty="0" smtClean="0">
                <a:solidFill>
                  <a:schemeClr val="bg1"/>
                </a:solidFill>
                <a:hlinkClick r:id="rId2"/>
              </a:rPr>
              <a:t>Веб-плеер</a:t>
            </a:r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music.yandex.ru</a:t>
            </a:r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65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82</Words>
  <Application>Microsoft Office PowerPoint</Application>
  <PresentationFormat>Широкоэкранный</PresentationFormat>
  <Paragraphs>21</Paragraphs>
  <Slides>6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Угадай мелодию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test-5</dc:creator>
  <cp:lastModifiedBy>Иксанова Элла Борисовна</cp:lastModifiedBy>
  <cp:revision>20</cp:revision>
  <dcterms:created xsi:type="dcterms:W3CDTF">2022-03-09T10:43:15Z</dcterms:created>
  <dcterms:modified xsi:type="dcterms:W3CDTF">2022-04-15T10:43:03Z</dcterms:modified>
</cp:coreProperties>
</file>