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71" autoAdjust="0"/>
  </p:normalViewPr>
  <p:slideViewPr>
    <p:cSldViewPr snapToGrid="0" showGuides="1">
      <p:cViewPr varScale="1">
        <p:scale>
          <a:sx n="104" d="100"/>
          <a:sy n="104" d="100"/>
        </p:scale>
        <p:origin x="75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511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770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916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026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489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463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27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17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905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081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395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587AF-EBAD-4FFB-A76F-87B0CD0A0A23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F2715-8A56-4CDD-A99B-47E282BA2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00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26" Type="http://schemas.openxmlformats.org/officeDocument/2006/relationships/image" Target="../media/image21.png"/><Relationship Id="rId39" Type="http://schemas.microsoft.com/office/2007/relationships/hdphoto" Target="../media/hdphoto21.wdp"/><Relationship Id="rId21" Type="http://schemas.microsoft.com/office/2007/relationships/hdphoto" Target="../media/hdphoto13.wdp"/><Relationship Id="rId34" Type="http://schemas.microsoft.com/office/2007/relationships/hdphoto" Target="../media/hdphoto19.wdp"/><Relationship Id="rId42" Type="http://schemas.microsoft.com/office/2007/relationships/hdphoto" Target="../media/hdphoto22.wdp"/><Relationship Id="rId47" Type="http://schemas.openxmlformats.org/officeDocument/2006/relationships/image" Target="../media/image33.png"/><Relationship Id="rId50" Type="http://schemas.microsoft.com/office/2007/relationships/hdphoto" Target="../media/hdphoto26.wdp"/><Relationship Id="rId55" Type="http://schemas.openxmlformats.org/officeDocument/2006/relationships/image" Target="../media/image37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6" Type="http://schemas.microsoft.com/office/2007/relationships/hdphoto" Target="../media/hdphoto11.wdp"/><Relationship Id="rId29" Type="http://schemas.microsoft.com/office/2007/relationships/hdphoto" Target="../media/hdphoto17.wdp"/><Relationship Id="rId11" Type="http://schemas.microsoft.com/office/2007/relationships/hdphoto" Target="../media/hdphoto9.wdp"/><Relationship Id="rId24" Type="http://schemas.openxmlformats.org/officeDocument/2006/relationships/image" Target="../media/image20.png"/><Relationship Id="rId32" Type="http://schemas.openxmlformats.org/officeDocument/2006/relationships/image" Target="../media/image24.png"/><Relationship Id="rId37" Type="http://schemas.microsoft.com/office/2007/relationships/hdphoto" Target="../media/hdphoto20.wdp"/><Relationship Id="rId40" Type="http://schemas.openxmlformats.org/officeDocument/2006/relationships/image" Target="../media/image29.png"/><Relationship Id="rId45" Type="http://schemas.openxmlformats.org/officeDocument/2006/relationships/image" Target="../media/image32.png"/><Relationship Id="rId53" Type="http://schemas.openxmlformats.org/officeDocument/2006/relationships/image" Target="../media/image36.png"/><Relationship Id="rId58" Type="http://schemas.microsoft.com/office/2007/relationships/hdphoto" Target="../media/hdphoto30.wdp"/><Relationship Id="rId5" Type="http://schemas.openxmlformats.org/officeDocument/2006/relationships/image" Target="../media/image9.png"/><Relationship Id="rId61" Type="http://schemas.openxmlformats.org/officeDocument/2006/relationships/image" Target="../media/image40.png"/><Relationship Id="rId19" Type="http://schemas.microsoft.com/office/2007/relationships/hdphoto" Target="../media/hdphoto12.wdp"/><Relationship Id="rId14" Type="http://schemas.microsoft.com/office/2007/relationships/hdphoto" Target="../media/hdphoto10.wdp"/><Relationship Id="rId22" Type="http://schemas.openxmlformats.org/officeDocument/2006/relationships/image" Target="../media/image19.png"/><Relationship Id="rId27" Type="http://schemas.microsoft.com/office/2007/relationships/hdphoto" Target="../media/hdphoto16.wdp"/><Relationship Id="rId30" Type="http://schemas.openxmlformats.org/officeDocument/2006/relationships/image" Target="../media/image23.png"/><Relationship Id="rId35" Type="http://schemas.openxmlformats.org/officeDocument/2006/relationships/image" Target="../media/image26.png"/><Relationship Id="rId43" Type="http://schemas.openxmlformats.org/officeDocument/2006/relationships/image" Target="../media/image31.png"/><Relationship Id="rId48" Type="http://schemas.microsoft.com/office/2007/relationships/hdphoto" Target="../media/hdphoto25.wdp"/><Relationship Id="rId56" Type="http://schemas.microsoft.com/office/2007/relationships/hdphoto" Target="../media/hdphoto29.wdp"/><Relationship Id="rId8" Type="http://schemas.openxmlformats.org/officeDocument/2006/relationships/image" Target="../media/image11.png"/><Relationship Id="rId51" Type="http://schemas.openxmlformats.org/officeDocument/2006/relationships/image" Target="../media/image35.png"/><Relationship Id="rId3" Type="http://schemas.microsoft.com/office/2007/relationships/hdphoto" Target="../media/hdphoto6.wdp"/><Relationship Id="rId12" Type="http://schemas.openxmlformats.org/officeDocument/2006/relationships/image" Target="../media/image13.png"/><Relationship Id="rId17" Type="http://schemas.openxmlformats.org/officeDocument/2006/relationships/image" Target="../media/image16.png"/><Relationship Id="rId25" Type="http://schemas.microsoft.com/office/2007/relationships/hdphoto" Target="../media/hdphoto15.wdp"/><Relationship Id="rId33" Type="http://schemas.openxmlformats.org/officeDocument/2006/relationships/image" Target="../media/image25.png"/><Relationship Id="rId38" Type="http://schemas.openxmlformats.org/officeDocument/2006/relationships/image" Target="../media/image28.png"/><Relationship Id="rId46" Type="http://schemas.microsoft.com/office/2007/relationships/hdphoto" Target="../media/hdphoto24.wdp"/><Relationship Id="rId59" Type="http://schemas.openxmlformats.org/officeDocument/2006/relationships/image" Target="../media/image39.png"/><Relationship Id="rId20" Type="http://schemas.openxmlformats.org/officeDocument/2006/relationships/image" Target="../media/image18.png"/><Relationship Id="rId41" Type="http://schemas.openxmlformats.org/officeDocument/2006/relationships/image" Target="../media/image30.png"/><Relationship Id="rId54" Type="http://schemas.microsoft.com/office/2007/relationships/hdphoto" Target="../media/hdphoto28.wdp"/><Relationship Id="rId62" Type="http://schemas.microsoft.com/office/2007/relationships/hdphoto" Target="../media/hdphoto32.wdp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5" Type="http://schemas.openxmlformats.org/officeDocument/2006/relationships/image" Target="../media/image15.png"/><Relationship Id="rId23" Type="http://schemas.microsoft.com/office/2007/relationships/hdphoto" Target="../media/hdphoto14.wdp"/><Relationship Id="rId28" Type="http://schemas.openxmlformats.org/officeDocument/2006/relationships/image" Target="../media/image22.png"/><Relationship Id="rId36" Type="http://schemas.openxmlformats.org/officeDocument/2006/relationships/image" Target="../media/image27.png"/><Relationship Id="rId49" Type="http://schemas.openxmlformats.org/officeDocument/2006/relationships/image" Target="../media/image34.png"/><Relationship Id="rId57" Type="http://schemas.openxmlformats.org/officeDocument/2006/relationships/image" Target="../media/image38.png"/><Relationship Id="rId10" Type="http://schemas.openxmlformats.org/officeDocument/2006/relationships/image" Target="../media/image12.png"/><Relationship Id="rId31" Type="http://schemas.microsoft.com/office/2007/relationships/hdphoto" Target="../media/hdphoto18.wdp"/><Relationship Id="rId44" Type="http://schemas.microsoft.com/office/2007/relationships/hdphoto" Target="../media/hdphoto23.wdp"/><Relationship Id="rId52" Type="http://schemas.microsoft.com/office/2007/relationships/hdphoto" Target="../media/hdphoto27.wdp"/><Relationship Id="rId60" Type="http://schemas.microsoft.com/office/2007/relationships/hdphoto" Target="../media/hdphoto31.wdp"/><Relationship Id="rId4" Type="http://schemas.openxmlformats.org/officeDocument/2006/relationships/image" Target="../media/image8.jpeg"/><Relationship Id="rId9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838" y="14537"/>
            <a:ext cx="5486400" cy="6858000"/>
          </a:xfrm>
          <a:prstGeom prst="rect">
            <a:avLst/>
          </a:prstGeom>
        </p:spPr>
      </p:pic>
      <p:pic>
        <p:nvPicPr>
          <p:cNvPr id="2052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246" y="4508327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589" y="3022938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15" y="2599291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48" y="425883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053" y="2055223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7266">
            <a:off x="5057936" y="-47683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371" y="3610557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59400" y1="48800" x2="59400" y2="48800"/>
                        <a14:foregroundMark x1="28000" y1="56600" x2="28000" y2="56600"/>
                        <a14:foregroundMark x1="26600" y1="56800" x2="26600" y2="56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062" y="-956900"/>
            <a:ext cx="4761905" cy="4761905"/>
          </a:xfrm>
          <a:prstGeom prst="rect">
            <a:avLst/>
          </a:prstGeom>
        </p:spPr>
      </p:pic>
      <p:pic>
        <p:nvPicPr>
          <p:cNvPr id="21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203" y="1623935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246" y="-62199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303" y="-97854"/>
            <a:ext cx="2797830" cy="245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9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2295">
            <a:off x="6810916" y="2187335"/>
            <a:ext cx="1017846" cy="89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132927" y="2390905"/>
            <a:ext cx="35317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Britannic Bold" panose="020B0903060703020204" pitchFamily="34" charset="0"/>
              </a:rPr>
              <a:t>PLAY GAME</a:t>
            </a:r>
          </a:p>
          <a:p>
            <a:r>
              <a:rPr lang="ru-RU" sz="2000" dirty="0" smtClean="0">
                <a:latin typeface="Britannic Bold" panose="020B0903060703020204" pitchFamily="34" charset="0"/>
              </a:rPr>
              <a:t>«</a:t>
            </a:r>
            <a:r>
              <a:rPr lang="en-US" sz="2000" dirty="0" smtClean="0">
                <a:latin typeface="Britannic Bold" panose="020B0903060703020204" pitchFamily="34" charset="0"/>
              </a:rPr>
              <a:t>FIND THE DEFERENCE</a:t>
            </a:r>
            <a:r>
              <a:rPr lang="ru-RU" sz="2000" dirty="0" smtClean="0">
                <a:latin typeface="Britannic Bold" panose="020B0903060703020204" pitchFamily="34" charset="0"/>
              </a:rPr>
              <a:t>»</a:t>
            </a:r>
            <a:endParaRPr lang="en-US" sz="2000" dirty="0" smtClean="0">
              <a:latin typeface="Britannic Bold" panose="020B0903060703020204" pitchFamily="34" charset="0"/>
            </a:endParaRPr>
          </a:p>
          <a:p>
            <a:endParaRPr lang="ru-RU" sz="2000" dirty="0" smtClean="0"/>
          </a:p>
          <a:p>
            <a:r>
              <a:rPr lang="en-US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en-US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Britannic Bold" panose="020B0903060703020204" pitchFamily="34" charset="0"/>
              </a:rPr>
              <a:t>10 years on the market</a:t>
            </a:r>
            <a:endParaRPr lang="ru-RU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Подзаголовок 2"/>
          <p:cNvSpPr>
            <a:spLocks noGrp="1"/>
          </p:cNvSpPr>
          <p:nvPr/>
        </p:nvSpPr>
        <p:spPr>
          <a:xfrm>
            <a:off x="556609" y="4923184"/>
            <a:ext cx="4000500" cy="1350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2">
                    <a:lumMod val="40000"/>
                    <a:lumOff val="60000"/>
                  </a:schemeClr>
                </a:solidFill>
                <a:latin typeface="Bahnschrift Light Condensed" panose="020B0502040204020203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FFFF99"/>
                </a:solidFill>
                <a:latin typeface="Segoe Print" panose="02000600000000000000" pitchFamily="2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Автор</a:t>
            </a:r>
            <a:endParaRPr lang="ru-RU" sz="20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Губина Татьяна</a:t>
            </a:r>
          </a:p>
          <a:p>
            <a:r>
              <a:rPr lang="ru-RU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Группа </a:t>
            </a:r>
            <a:r>
              <a:rPr lang="ru-RU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216-Б</a:t>
            </a:r>
          </a:p>
          <a:p>
            <a:endParaRPr lang="ru-RU" sz="1800" dirty="0">
              <a:solidFill>
                <a:schemeClr val="bg2">
                  <a:lumMod val="90000"/>
                </a:schemeClr>
              </a:solidFill>
              <a:latin typeface="Segoe Print" panose="02000600000000000000" pitchFamily="2" charset="0"/>
            </a:endParaRPr>
          </a:p>
          <a:p>
            <a:endParaRPr lang="ru-RU" dirty="0"/>
          </a:p>
        </p:txBody>
      </p:sp>
      <p:pic>
        <p:nvPicPr>
          <p:cNvPr id="16" name="Picture 4" descr="https://arcwhatcom.org/wp/wp-content/uploads/2013/11/Arc_Brush2_Blue_JPG.jpg"/>
          <p:cNvPicPr>
            <a:picLocks noChangeAspect="1" noChangeArrowheads="1"/>
          </p:cNvPicPr>
          <p:nvPr/>
        </p:nvPicPr>
        <p:blipFill>
          <a:blip r:embed="rId11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86664" y1="64579" x2="86664" y2="64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005">
            <a:off x="5298392" y="3959980"/>
            <a:ext cx="2157537" cy="189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44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Коричневый робот держит иллюстрацию ножа, Бендер Филип Дж. Фрай  Экспресс-корабль &amp;quot;Планета Ада - это другие роботы&amp;quot;, Футурама,  млекопитающее, герои, плотоядное животное png | Klipart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9" b="100000" l="1124" r="96742">
                        <a14:foregroundMark x1="10562" y1="30566" x2="10562" y2="305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986" y="2827510"/>
            <a:ext cx="324159" cy="386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s://im0-tub-ru.yandex.net/i?id=69940039efbb12a1948854960ebd5301-l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53" y="440675"/>
            <a:ext cx="5088859" cy="3220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0" descr="Мусор на прозрачном фоне - фото и картинки abrakadabra.fu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663" y="2884745"/>
            <a:ext cx="549128" cy="3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Футурама Бендер 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676" y="2834799"/>
            <a:ext cx="451610" cy="57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Мафия Футурама. - Архив - ProDota.ru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67" y="2754429"/>
            <a:ext cx="245929" cy="37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0" descr="Фрай и фабрика слерма, миры Футурама завтра, Бендер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144" y="2996666"/>
            <a:ext cx="563380" cy="58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4" descr="Филип Дж. Фрай — Википедия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317" y="2756816"/>
            <a:ext cx="242135" cy="39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0" descr="Download Free png Professor Farnsworth Zoidberg Amy Wong Philip J. Fry,  others ... - DLPNG.com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82" b="90989" l="10000" r="90000">
                        <a14:foregroundMark x1="38000" y1="43905" x2="41375" y2="46643"/>
                        <a14:foregroundMark x1="41375" y1="67226" x2="41375" y2="68993"/>
                        <a14:foregroundMark x1="43500" y1="76148" x2="43500" y2="76148"/>
                        <a14:foregroundMark x1="36375" y1="75972" x2="37750" y2="75707"/>
                        <a14:foregroundMark x1="41625" y1="35866" x2="42375" y2="36219"/>
                        <a14:foregroundMark x1="50625" y1="42756" x2="50625" y2="42756"/>
                        <a14:foregroundMark x1="58000" y1="68021" x2="58000" y2="68021"/>
                        <a14:foregroundMark x1="41875" y1="88693" x2="41875" y2="88693"/>
                        <a14:foregroundMark x1="46000" y1="90989" x2="46000" y2="909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33" y="2672639"/>
            <a:ext cx="626932" cy="89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2" descr="Гермес Конрад скачать бесплатно - Лила Гермес Конрад Бендер Филипп Джей  Фрай Эми Вонг - Футурама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6154" l="10000" r="90000">
                        <a14:foregroundMark x1="54231" y1="16923" x2="54231" y2="16923"/>
                        <a14:foregroundMark x1="63462" y1="16154" x2="63462" y2="16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004" y="2855447"/>
            <a:ext cx="453609" cy="459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4" descr="Список второстепенных персонажей «Футурамы» - Wikiwand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673" y="2850881"/>
            <a:ext cx="221074" cy="341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6" descr="Futurama - Zapp Brannigan Png, Transparent Png - 1344x2285(#5223810) -  PngFind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431" b="97480" l="0" r="91548">
                        <a14:foregroundMark x1="46667" y1="18529" x2="46667" y2="18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513" y="2799319"/>
            <a:ext cx="211571" cy="37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8" descr="футурама png | PNGEg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9926" b="89926" l="10000" r="98111">
                        <a14:foregroundMark x1="78889" y1="37926" x2="78889" y2="379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96752">
            <a:off x="1384941" y="715889"/>
            <a:ext cx="909714" cy="67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34" descr="Elfo Elf Disenchantment Netflix Green Netflixandchill - Elfo Disenchantment  Clipart - Full Size Clipart (#1142296) - PinClipart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957" b="95435" l="10000" r="90000">
                        <a14:foregroundMark x1="50909" y1="43478" x2="50682" y2="44457"/>
                        <a14:foregroundMark x1="40000" y1="42283" x2="40000" y2="42283"/>
                        <a14:foregroundMark x1="22727" y1="52065" x2="22727" y2="52065"/>
                        <a14:foregroundMark x1="16932" y1="45435" x2="16932" y2="45435"/>
                        <a14:foregroundMark x1="27386" y1="58152" x2="27386" y2="58152"/>
                        <a14:foregroundMark x1="29091" y1="87609" x2="29091" y2="87609"/>
                        <a14:foregroundMark x1="65795" y1="88261" x2="65795" y2="88261"/>
                        <a14:foregroundMark x1="13977" y1="48913" x2="13977" y2="48913"/>
                        <a14:foregroundMark x1="17955" y1="52935" x2="17955" y2="52935"/>
                        <a14:foregroundMark x1="22159" y1="55543" x2="22159" y2="55543"/>
                        <a14:foregroundMark x1="25455" y1="65109" x2="25455" y2="65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064" y="3058637"/>
            <a:ext cx="315842" cy="33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36" descr="Руководство Барта Симпсона по жизни Гомер Симпсон Мардж Симпсон Лиза Симпсон,  Лос Симпсон, png | PNGWi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0" b="100000" l="10000" r="89783">
                        <a14:foregroundMark x1="60543" y1="26860" x2="60543" y2="26860"/>
                        <a14:foregroundMark x1="68696" y1="30165" x2="68696" y2="30165"/>
                        <a14:foregroundMark x1="60326" y1="30854" x2="60326" y2="30854"/>
                        <a14:foregroundMark x1="58696" y1="29063" x2="58696" y2="29063"/>
                        <a14:foregroundMark x1="63696" y1="29063" x2="63696" y2="29063"/>
                        <a14:foregroundMark x1="66739" y1="30165" x2="66957" y2="31405"/>
                        <a14:foregroundMark x1="57500" y1="25344" x2="57500" y2="25344"/>
                        <a14:foregroundMark x1="56848" y1="30165" x2="56848" y2="30165"/>
                        <a14:foregroundMark x1="61739" y1="25758" x2="61739" y2="25758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70568" y="2848665"/>
            <a:ext cx="261816" cy="20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8" descr="Логотип Симпсонов, Мардж Симпсон, Мэгги Симпсон, Лиза Симпсон, Гомер  Симпсон, Барт Симпсон, Симпсоны, телевидение, текст, логотип png | PNGWi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100000" l="10000" r="91196">
                        <a14:foregroundMark x1="60109" y1="29500" x2="61739" y2="29500"/>
                        <a14:foregroundMark x1="76522" y1="33833" x2="76522" y2="33833"/>
                        <a14:foregroundMark x1="63913" y1="26833" x2="63913" y2="26833"/>
                        <a14:foregroundMark x1="73587" y1="30500" x2="73587" y2="30500"/>
                        <a14:foregroundMark x1="61739" y1="33833" x2="61739" y2="33833"/>
                        <a14:foregroundMark x1="72717" y1="33500" x2="74348" y2="33833"/>
                        <a14:foregroundMark x1="57283" y1="48667" x2="57283" y2="48667"/>
                        <a14:foregroundMark x1="63152" y1="52667" x2="63152" y2="52667"/>
                        <a14:foregroundMark x1="57283" y1="31667" x2="57283" y2="31667"/>
                        <a14:foregroundMark x1="59891" y1="26167" x2="59891" y2="26167"/>
                        <a14:foregroundMark x1="68913" y1="57833" x2="68913" y2="57833"/>
                        <a14:foregroundMark x1="72500" y1="57500" x2="72500" y2="57500"/>
                        <a14:foregroundMark x1="59130" y1="90167" x2="59130" y2="90167"/>
                        <a14:foregroundMark x1="59457" y1="89167" x2="59457" y2="89167"/>
                        <a14:foregroundMark x1="26413" y1="79667" x2="27826" y2="78167"/>
                        <a14:foregroundMark x1="20000" y1="76667" x2="23370" y2="76000"/>
                        <a14:foregroundMark x1="62065" y1="86833" x2="62065" y2="86833"/>
                        <a14:foregroundMark x1="60543" y1="49833" x2="60543" y2="49833"/>
                        <a14:foregroundMark x1="61739" y1="23667" x2="61739" y2="23667"/>
                        <a14:foregroundMark x1="64891" y1="31333" x2="64891" y2="31333"/>
                        <a14:foregroundMark x1="65761" y1="33833" x2="65761" y2="33833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278446" y="1430560"/>
            <a:ext cx="368250" cy="24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2" descr="Гомер Симпсон Барт Симпсон Лиза Симпсон Симпсоны: выстукивали Мэгги  Симпсон, Барт Симпсон, Гомер Симпсон, Барт Симпсон, Лиза Симпсон png |  PNGWi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>
                        <a14:foregroundMark x1="62283" y1="29688" x2="62283" y2="29688"/>
                        <a14:foregroundMark x1="55652" y1="27930" x2="55652" y2="27930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690" y="2915429"/>
            <a:ext cx="818851" cy="46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6066111" y="419377"/>
            <a:ext cx="5281262" cy="3241632"/>
            <a:chOff x="4128225" y="3224023"/>
            <a:chExt cx="5054039" cy="3198300"/>
          </a:xfrm>
        </p:grpSpPr>
        <p:pic>
          <p:nvPicPr>
            <p:cNvPr id="53" name="Picture 2" descr="https://im0-tub-ru.yandex.net/i?id=69940039efbb12a1948854960ebd5301-l&amp;n=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8225" y="3224023"/>
              <a:ext cx="5054039" cy="3198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4" name="Picture 30" descr="Мусор на прозрачном фоне - фото и картинки abrakadabra.fun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colorTemperature colorTemp="47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7639" y="5615155"/>
              <a:ext cx="549128" cy="313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4" descr="Футурама Бендер PNG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3652" y="5608370"/>
              <a:ext cx="451610" cy="5738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10" descr="Фрай и фабрика слерма, миры Футурама завтра, Бендер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BEBA8EAE-BF5A-486C-A8C5-ECC9F3942E4B}">
                  <a14:imgProps xmlns:a14="http://schemas.microsoft.com/office/drawing/2010/main">
                    <a14:imgLayer r:embed="rId34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0120" y="5727076"/>
              <a:ext cx="563380" cy="5831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14" descr="Филип Дж. Фрай — Википедия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6293" y="5530387"/>
              <a:ext cx="242135" cy="3954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20" descr="Download Free png Professor Farnsworth Zoidberg Amy Wong Philip J. Fry,  others ... - DLPNG.com"/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BEBA8EAE-BF5A-486C-A8C5-ECC9F3942E4B}">
                  <a14:imgProps xmlns:a14="http://schemas.microsoft.com/office/drawing/2010/main">
                    <a14:imgLayer r:embed="rId37">
                      <a14:imgEffect>
                        <a14:backgroundRemoval t="9982" b="90989" l="10000" r="90000">
                          <a14:foregroundMark x1="38000" y1="43905" x2="41375" y2="46643"/>
                          <a14:foregroundMark x1="41375" y1="67226" x2="41375" y2="68993"/>
                          <a14:foregroundMark x1="43500" y1="76148" x2="43500" y2="76148"/>
                          <a14:foregroundMark x1="36375" y1="75972" x2="37750" y2="75707"/>
                          <a14:foregroundMark x1="41625" y1="35866" x2="42375" y2="36219"/>
                          <a14:foregroundMark x1="50625" y1="42756" x2="50625" y2="42756"/>
                          <a14:foregroundMark x1="58000" y1="68021" x2="58000" y2="68021"/>
                          <a14:foregroundMark x1="41875" y1="88693" x2="41875" y2="88693"/>
                          <a14:foregroundMark x1="46000" y1="90989" x2="46000" y2="9098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6624" y="5446210"/>
              <a:ext cx="626932" cy="898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22" descr="Гермес Конрад скачать бесплатно - Лила Гермес Конрад Бендер Филипп Джей  Фрай Эми Вонг - Футурама"/>
            <p:cNvPicPr>
              <a:picLocks noChangeAspect="1" noChangeArrowheads="1"/>
            </p:cNvPicPr>
            <p:nvPr/>
          </p:nvPicPr>
          <p:blipFill>
            <a:blip r:embed="rId38" cstate="print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ackgroundRemoval t="0" b="96154" l="10000" r="90000">
                          <a14:foregroundMark x1="54231" y1="16923" x2="54231" y2="16923"/>
                          <a14:foregroundMark x1="63462" y1="16154" x2="63462" y2="161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6980" y="5629018"/>
              <a:ext cx="453609" cy="459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24" descr="Список второстепенных персонажей «Футурамы» - Wikiwand"/>
            <p:cNvPicPr>
              <a:picLocks noChangeAspect="1" noChangeArrowheads="1"/>
            </p:cNvPicPr>
            <p:nvPr/>
          </p:nvPicPr>
          <p:blipFill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9649" y="5624452"/>
              <a:ext cx="221074" cy="341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26" descr="Futurama - Zapp Brannigan Png, Transparent Png - 1344x2285(#5223810) -  PngFind"/>
            <p:cNvPicPr>
              <a:picLocks noChangeAspect="1" noChangeArrowheads="1"/>
            </p:cNvPicPr>
            <p:nvPr/>
          </p:nvPicPr>
          <p:blipFill>
            <a:blip r:embed="rId41" cstate="print">
              <a:extLst>
                <a:ext uri="{BEBA8EAE-BF5A-486C-A8C5-ECC9F3942E4B}">
                  <a14:imgProps xmlns:a14="http://schemas.microsoft.com/office/drawing/2010/main">
                    <a14:imgLayer r:embed="rId42">
                      <a14:imgEffect>
                        <a14:backgroundRemoval t="1431" b="97480" l="0" r="91548">
                          <a14:foregroundMark x1="46667" y1="18529" x2="46667" y2="1852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9489" y="5572890"/>
              <a:ext cx="211571" cy="374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28" descr="футурама png | PNGEgg"/>
            <p:cNvPicPr>
              <a:picLocks noChangeAspect="1" noChangeArrowheads="1"/>
            </p:cNvPicPr>
            <p:nvPr/>
          </p:nvPicPr>
          <p:blipFill>
            <a:blip r:embed="rId43" cstate="print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9926" b="89926" l="10000" r="98111">
                          <a14:foregroundMark x1="78889" y1="37926" x2="78889" y2="3792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96752">
              <a:off x="4760031" y="3621911"/>
              <a:ext cx="909714" cy="6738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34" descr="Elfo Elf Disenchantment Netflix Green Netflixandchill - Elfo Disenchantment  Clipart - Full Size Clipart (#1142296) - PinClipart"/>
            <p:cNvPicPr>
              <a:picLocks noChangeAspect="1" noChangeArrowheads="1"/>
            </p:cNvPicPr>
            <p:nvPr/>
          </p:nvPicPr>
          <p:blipFill>
            <a:blip r:embed="rId45" cstate="print">
              <a:extLst>
                <a:ext uri="{BEBA8EAE-BF5A-486C-A8C5-ECC9F3942E4B}">
                  <a14:imgProps xmlns:a14="http://schemas.microsoft.com/office/drawing/2010/main">
                    <a14:imgLayer r:embed="rId46">
                      <a14:imgEffect>
                        <a14:backgroundRemoval t="1957" b="95435" l="10000" r="90000">
                          <a14:foregroundMark x1="50909" y1="43478" x2="50682" y2="44457"/>
                          <a14:foregroundMark x1="40000" y1="42283" x2="40000" y2="42283"/>
                          <a14:foregroundMark x1="22727" y1="52065" x2="22727" y2="52065"/>
                          <a14:foregroundMark x1="16932" y1="45435" x2="16932" y2="45435"/>
                          <a14:foregroundMark x1="27386" y1="58152" x2="27386" y2="58152"/>
                          <a14:foregroundMark x1="29091" y1="87609" x2="29091" y2="87609"/>
                          <a14:foregroundMark x1="65795" y1="88261" x2="65795" y2="88261"/>
                          <a14:foregroundMark x1="13977" y1="48913" x2="13977" y2="48913"/>
                          <a14:foregroundMark x1="17955" y1="52935" x2="17955" y2="52935"/>
                          <a14:foregroundMark x1="22159" y1="55543" x2="22159" y2="55543"/>
                          <a14:foregroundMark x1="25455" y1="65109" x2="25455" y2="6510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1040" y="5832208"/>
              <a:ext cx="315842" cy="334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5" name="Picture 38" descr="Логотип Симпсонов, Мардж Симпсон, Мэгги Симпсон, Лиза Симпсон, Гомер  Симпсон, Барт Симпсон, Симпсоны, телевидение, текст, логотип png | PNGWi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100000" l="10000" r="91196">
                        <a14:foregroundMark x1="60109" y1="29500" x2="61739" y2="29500"/>
                        <a14:foregroundMark x1="76522" y1="33833" x2="76522" y2="33833"/>
                        <a14:foregroundMark x1="63913" y1="26833" x2="63913" y2="26833"/>
                        <a14:foregroundMark x1="73587" y1="30500" x2="73587" y2="30500"/>
                        <a14:foregroundMark x1="61739" y1="33833" x2="61739" y2="33833"/>
                        <a14:foregroundMark x1="72717" y1="33500" x2="74348" y2="33833"/>
                        <a14:foregroundMark x1="57283" y1="48667" x2="57283" y2="48667"/>
                        <a14:foregroundMark x1="63152" y1="52667" x2="63152" y2="52667"/>
                        <a14:foregroundMark x1="57283" y1="31667" x2="57283" y2="31667"/>
                        <a14:foregroundMark x1="59891" y1="26167" x2="59891" y2="26167"/>
                        <a14:foregroundMark x1="68913" y1="57833" x2="68913" y2="57833"/>
                        <a14:foregroundMark x1="72500" y1="57500" x2="72500" y2="57500"/>
                        <a14:foregroundMark x1="59130" y1="90167" x2="59130" y2="90167"/>
                        <a14:foregroundMark x1="59457" y1="89167" x2="59457" y2="89167"/>
                        <a14:foregroundMark x1="26413" y1="79667" x2="27826" y2="78167"/>
                        <a14:foregroundMark x1="20000" y1="76667" x2="23370" y2="76000"/>
                        <a14:foregroundMark x1="62065" y1="86833" x2="62065" y2="86833"/>
                        <a14:foregroundMark x1="60543" y1="49833" x2="60543" y2="49833"/>
                        <a14:foregroundMark x1="61739" y1="23667" x2="61739" y2="23667"/>
                        <a14:foregroundMark x1="64891" y1="31333" x2="64891" y2="31333"/>
                        <a14:foregroundMark x1="65761" y1="33833" x2="65761" y2="33833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9817957" y="6070289"/>
            <a:ext cx="368250" cy="24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0" descr="Симпсоны, Симпсоны png | PNGEg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0" b="100000" l="0" r="100000">
                        <a14:foregroundMark x1="32184" y1="29047" x2="32184" y2="29047"/>
                        <a14:foregroundMark x1="29023" y1="25055" x2="29023" y2="25055"/>
                        <a14:foregroundMark x1="27874" y1="29490" x2="27874" y2="29490"/>
                        <a14:foregroundMark x1="33621" y1="26608" x2="33621" y2="26608"/>
                        <a14:foregroundMark x1="24138" y1="25721" x2="24138" y2="25721"/>
                        <a14:foregroundMark x1="30460" y1="30377" x2="30460" y2="30377"/>
                        <a14:foregroundMark x1="93678" y1="87583" x2="93678" y2="87583"/>
                        <a14:foregroundMark x1="94253" y1="85144" x2="94253" y2="85144"/>
                        <a14:foregroundMark x1="93103" y1="91353" x2="93103" y2="91353"/>
                        <a14:foregroundMark x1="51149" y1="92905" x2="51149" y2="92905"/>
                        <a14:foregroundMark x1="48563" y1="87140" x2="48563" y2="87140"/>
                        <a14:foregroundMark x1="42816" y1="93792" x2="42816" y2="93792"/>
                        <a14:foregroundMark x1="84195" y1="80710" x2="84195" y2="80710"/>
                        <a14:foregroundMark x1="87356" y1="79823" x2="87356" y2="79823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057" y="5607247"/>
            <a:ext cx="479674" cy="62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42" descr="Гомер Симпсон Барт Симпсон Лиза Симпсон Симпсоны: выстукивали Мэгги  Симпсон, Барт Симпсон, Гомер Симпсон, Барт Симпсон, Лиза Симпсон png |  PNGWi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>
                        <a14:foregroundMark x1="62283" y1="29688" x2="62283" y2="29688"/>
                        <a14:foregroundMark x1="55652" y1="27930" x2="55652" y2="27930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422" y="5760043"/>
            <a:ext cx="700383" cy="39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2" descr="Разочарование Принцесса Бин и Бутылка курсор пак – Custom Cursor"/>
          <p:cNvPicPr>
            <a:picLocks noChangeAspect="1" noChangeArrowheads="1"/>
          </p:cNvPicPr>
          <p:nvPr/>
        </p:nvPicPr>
        <p:blipFill rotWithShape="1"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42" r="51231"/>
          <a:stretch/>
        </p:blipFill>
        <p:spPr bwMode="auto">
          <a:xfrm rot="6050974">
            <a:off x="8829970" y="4943657"/>
            <a:ext cx="492016" cy="48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32" descr="Разочарование Принцесса Бин и Бутылка курсор пак – Custom Cursor"/>
          <p:cNvPicPr>
            <a:picLocks noChangeAspect="1" noChangeArrowheads="1"/>
          </p:cNvPicPr>
          <p:nvPr/>
        </p:nvPicPr>
        <p:blipFill rotWithShape="1"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42" r="51231"/>
          <a:stretch/>
        </p:blipFill>
        <p:spPr bwMode="auto">
          <a:xfrm rot="2212086">
            <a:off x="9293338" y="5358058"/>
            <a:ext cx="676261" cy="686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16" descr="Мафия Футурама. - Архив - ProDota.ru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530" y="5209766"/>
            <a:ext cx="245929" cy="37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2" descr="Разочарование Принцесса Бин и Бутылка курсор пак – Custom Cursor"/>
          <p:cNvPicPr>
            <a:picLocks noChangeAspect="1" noChangeArrowheads="1"/>
          </p:cNvPicPr>
          <p:nvPr/>
        </p:nvPicPr>
        <p:blipFill rotWithShape="1">
          <a:blip r:embed="rId53" cstate="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42" r="51231"/>
          <a:stretch/>
        </p:blipFill>
        <p:spPr bwMode="auto">
          <a:xfrm rot="1873510">
            <a:off x="731137" y="3329888"/>
            <a:ext cx="262234" cy="26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4" descr="Рисунок нло (29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0" b="99559" l="333" r="99778">
                        <a14:foregroundMark x1="45000" y1="6471" x2="45000" y2="6471"/>
                        <a14:foregroundMark x1="45000" y1="4118" x2="45000" y2="4118"/>
                        <a14:foregroundMark x1="46889" y1="12353" x2="46889" y2="12353"/>
                        <a14:foregroundMark x1="58667" y1="17941" x2="58667" y2="17941"/>
                        <a14:foregroundMark x1="57333" y1="15000" x2="57333" y2="15000"/>
                        <a14:foregroundMark x1="28111" y1="8235" x2="28111" y2="8235"/>
                        <a14:foregroundMark x1="32111" y1="2941" x2="32111" y2="2941"/>
                        <a14:foregroundMark x1="32556" y1="4706" x2="32556" y2="4706"/>
                        <a14:foregroundMark x1="25111" y1="14265" x2="25111" y2="14265"/>
                        <a14:foregroundMark x1="26667" y1="14265" x2="26667" y2="14265"/>
                        <a14:foregroundMark x1="47333" y1="7206" x2="48111" y2="72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2500" y="5584098"/>
            <a:ext cx="581880" cy="439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 7"/>
          <p:cNvSpPr/>
          <p:nvPr/>
        </p:nvSpPr>
        <p:spPr>
          <a:xfrm>
            <a:off x="290455" y="4023004"/>
            <a:ext cx="4376691" cy="204176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784762" y="4294547"/>
            <a:ext cx="4961772" cy="217982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79734" y="4631786"/>
            <a:ext cx="3783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ook Antiqua" panose="02040602050305030304" pitchFamily="18" charset="0"/>
              </a:rPr>
              <a:t>НАЙДИ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88676" y="4628710"/>
            <a:ext cx="1393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Franklin Gothic Demi" panose="020B0703020102020204" pitchFamily="34" charset="0"/>
              </a:rPr>
              <a:t>6</a:t>
            </a:r>
            <a:endParaRPr lang="ru-RU" sz="4400" dirty="0">
              <a:latin typeface="Franklin Gothic Demi" panose="020B0703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12093" y="5382349"/>
            <a:ext cx="1891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ОТЛИЧИЙ</a:t>
            </a:r>
            <a:endParaRPr lang="ru-RU" dirty="0"/>
          </a:p>
        </p:txBody>
      </p:sp>
      <p:pic>
        <p:nvPicPr>
          <p:cNvPr id="52" name="Picture 40" descr="Симпсоны, Симпсоны png | PNGEg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0" b="100000" l="0" r="100000">
                        <a14:foregroundMark x1="32184" y1="29047" x2="32184" y2="29047"/>
                        <a14:foregroundMark x1="29023" y1="25055" x2="29023" y2="25055"/>
                        <a14:foregroundMark x1="27874" y1="29490" x2="27874" y2="29490"/>
                        <a14:foregroundMark x1="33621" y1="26608" x2="33621" y2="26608"/>
                        <a14:foregroundMark x1="24138" y1="25721" x2="24138" y2="25721"/>
                        <a14:foregroundMark x1="30460" y1="30377" x2="30460" y2="30377"/>
                        <a14:foregroundMark x1="93678" y1="87583" x2="93678" y2="87583"/>
                        <a14:foregroundMark x1="94253" y1="85144" x2="94253" y2="85144"/>
                        <a14:foregroundMark x1="93103" y1="91353" x2="93103" y2="91353"/>
                        <a14:foregroundMark x1="51149" y1="92905" x2="51149" y2="92905"/>
                        <a14:foregroundMark x1="48563" y1="87140" x2="48563" y2="87140"/>
                        <a14:foregroundMark x1="42816" y1="93792" x2="42816" y2="93792"/>
                        <a14:foregroundMark x1="84195" y1="80710" x2="84195" y2="80710"/>
                        <a14:foregroundMark x1="87356" y1="79823" x2="87356" y2="79823"/>
                      </a14:backgroundRemoval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266" y="2917893"/>
            <a:ext cx="209462" cy="274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2" descr="Набор стикеров для Telegram «Симпсоны»"/>
          <p:cNvSpPr>
            <a:spLocks noChangeAspect="1" noChangeArrowheads="1"/>
          </p:cNvSpPr>
          <p:nvPr/>
        </p:nvSpPr>
        <p:spPr bwMode="auto">
          <a:xfrm>
            <a:off x="155575" y="-992257"/>
            <a:ext cx="1152592" cy="11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Милая уточка рисунок (65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ackgroundRemoval t="10000" b="90000" l="10000" r="9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544" y="2796468"/>
            <a:ext cx="175722" cy="17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994" y="5294204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349" y="4415974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691" y="5304625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805" y="4395164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9472" y="5304625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273" y="4395164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93" y="5299415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573" y="4418201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611" y="5276192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10" descr="Стеклянная звезда. Обсуждение на LiveInternet - Российский Сервис  Онлайн-Дневников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ackgroundRemoval t="0" b="90000" l="10000" r="942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726" y="4395164"/>
            <a:ext cx="1337992" cy="94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23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85185E-6 L 3.75E-6 0.23565 C 3.75E-6 0.34121 0.07539 0.4713 0.13658 0.4713 L 0.2733 0.4713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59" y="2356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-3.33333E-6 0.15879 C -3.33333E-6 0.23009 0.14753 0.31782 0.26732 0.31782 L 0.53464 0.31782 " pathEditMode="relative" rAng="0" ptsTypes="AAAA">
                                      <p:cBhvr>
                                        <p:cTn id="13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32" y="1588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2 0.01134 L 0.00482 0.1544 C 0.00482 0.21852 0.17631 0.29768 0.31576 0.29768 L 0.62683 0.29768 " pathEditMode="relative" rAng="0" ptsTypes="AAAA">
                                      <p:cBhvr>
                                        <p:cTn id="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94" y="1430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81481E-6 L -2.08333E-6 0.16527 C -2.08333E-6 0.23935 0.15586 0.33078 0.28242 0.33078 L 0.56498 0.33078 " pathEditMode="relative" rAng="0" ptsTypes="AAAA">
                                      <p:cBhvr>
                                        <p:cTn id="27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42" y="16528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1.85185E-6 L 3.54167E-6 0.12408 C 3.54167E-6 0.17963 0.09609 0.24815 0.17409 0.24815 L 0.34817 0.24815 " pathEditMode="relative" rAng="0" ptsTypes="AAAA">
                                      <p:cBhvr>
                                        <p:cTn id="3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09" y="1240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20069 C -1.25E-6 0.2905 0.19271 0.40138 0.34922 0.40138 L 0.69844 0.40138 " pathEditMode="relative" rAng="0" ptsTypes="AAAA">
                                      <p:cBhvr>
                                        <p:cTn id="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22" y="20069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4.81481E-6 L 3.54167E-6 0.13357 C 3.54167E-6 0.19352 0.12083 0.26737 0.21888 0.26737 L 0.43776 0.26737 " pathEditMode="relative" rAng="0" ptsTypes="AAAA">
                                      <p:cBhvr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88" y="13356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-2.5E-6 0.14329 C -2.5E-6 0.20741 0.12018 0.28657 0.21771 0.28657 L 0.43542 0.28657 " pathEditMode="relative" rAng="0" ptsTypes="AAAA">
                                      <p:cBhvr>
                                        <p:cTn id="6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71" y="1432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21</Words>
  <Application>Microsoft Office PowerPoint</Application>
  <PresentationFormat>Широкоэкранный</PresentationFormat>
  <Paragraphs>10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12" baseType="lpstr">
      <vt:lpstr>Arial</vt:lpstr>
      <vt:lpstr>Bahnschrift Light Condensed</vt:lpstr>
      <vt:lpstr>Book Antiqua</vt:lpstr>
      <vt:lpstr>Britannic Bold</vt:lpstr>
      <vt:lpstr>Calibri</vt:lpstr>
      <vt:lpstr>Calibri Light</vt:lpstr>
      <vt:lpstr>Franklin Gothic Demi</vt:lpstr>
      <vt:lpstr>Segoe Print</vt:lpstr>
      <vt:lpstr>Tahoma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Губина Татьяна Сергеевна</dc:creator>
  <cp:lastModifiedBy>Иксанова Элла Борисовна</cp:lastModifiedBy>
  <cp:revision>17</cp:revision>
  <dcterms:created xsi:type="dcterms:W3CDTF">2022-01-24T08:36:51Z</dcterms:created>
  <dcterms:modified xsi:type="dcterms:W3CDTF">2022-04-15T10:58:41Z</dcterms:modified>
</cp:coreProperties>
</file>