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3" r:id="rId7"/>
    <p:sldId id="266" r:id="rId8"/>
    <p:sldId id="264" r:id="rId9"/>
    <p:sldId id="265" r:id="rId10"/>
    <p:sldId id="267" r:id="rId1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00"/>
    <a:srgbClr val="F8CBAD"/>
    <a:srgbClr val="FF6B29"/>
    <a:srgbClr val="29241E"/>
    <a:srgbClr val="FF0000"/>
    <a:srgbClr val="CB9979"/>
    <a:srgbClr val="DD6501"/>
    <a:srgbClr val="DA5800"/>
    <a:srgbClr val="E65D00"/>
    <a:srgbClr val="D255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306799F8-075E-4A3A-A7F6-7FBC6576F1A4}" styleName="Стиль из темы 2 - акцент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7E9639D4-E3E2-4D34-9284-5A2195B3D0D7}" styleName="Светлый стиль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2" d="100"/>
          <a:sy n="112" d="100"/>
        </p:scale>
        <p:origin x="468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A8388CC-2552-49EE-8400-E1E1343208C6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7EAAE3D-84EE-4572-95D3-2DEEA812C9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1815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BD85A-DC1C-4AA7-BAEC-B888C3E8227C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5763B0-3ACC-4ADE-8288-1DEF6ACA7FD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7591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BD85A-DC1C-4AA7-BAEC-B888C3E8227C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5763B0-3ACC-4ADE-8288-1DEF6ACA7FD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9879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BD85A-DC1C-4AA7-BAEC-B888C3E8227C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5763B0-3ACC-4ADE-8288-1DEF6ACA7FD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6848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BD85A-DC1C-4AA7-BAEC-B888C3E8227C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5763B0-3ACC-4ADE-8288-1DEF6ACA7FD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1420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BD85A-DC1C-4AA7-BAEC-B888C3E8227C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5763B0-3ACC-4ADE-8288-1DEF6ACA7FD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1601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BD85A-DC1C-4AA7-BAEC-B888C3E8227C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5763B0-3ACC-4ADE-8288-1DEF6ACA7FD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2628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BD85A-DC1C-4AA7-BAEC-B888C3E8227C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5763B0-3ACC-4ADE-8288-1DEF6ACA7FD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7062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BD85A-DC1C-4AA7-BAEC-B888C3E8227C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5763B0-3ACC-4ADE-8288-1DEF6ACA7FD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074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BD85A-DC1C-4AA7-BAEC-B888C3E8227C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5763B0-3ACC-4ADE-8288-1DEF6ACA7FD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9553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BD85A-DC1C-4AA7-BAEC-B888C3E8227C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5763B0-3ACC-4ADE-8288-1DEF6ACA7FD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5610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BD85A-DC1C-4AA7-BAEC-B888C3E8227C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5763B0-3ACC-4ADE-8288-1DEF6ACA7FD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59137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8BD85A-DC1C-4AA7-BAEC-B888C3E8227C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5763B0-3ACC-4ADE-8288-1DEF6ACA7FD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61350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8.png"/><Relationship Id="rId7" Type="http://schemas.openxmlformats.org/officeDocument/2006/relationships/image" Target="../media/image1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9.png"/><Relationship Id="rId10" Type="http://schemas.openxmlformats.org/officeDocument/2006/relationships/image" Target="../media/image12.png"/><Relationship Id="rId4" Type="http://schemas.microsoft.com/office/2007/relationships/hdphoto" Target="../media/hdphoto1.wdp"/><Relationship Id="rId9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5" Type="http://schemas.openxmlformats.org/officeDocument/2006/relationships/image" Target="../media/image16.png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hdphoto" Target="../media/hdphoto5.wdp"/><Relationship Id="rId13" Type="http://schemas.openxmlformats.org/officeDocument/2006/relationships/image" Target="../media/image24.png"/><Relationship Id="rId3" Type="http://schemas.openxmlformats.org/officeDocument/2006/relationships/image" Target="../media/image18.jpeg"/><Relationship Id="rId7" Type="http://schemas.openxmlformats.org/officeDocument/2006/relationships/image" Target="../media/image21.png"/><Relationship Id="rId12" Type="http://schemas.microsoft.com/office/2007/relationships/hdphoto" Target="../media/hdphoto7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11" Type="http://schemas.openxmlformats.org/officeDocument/2006/relationships/image" Target="../media/image23.png"/><Relationship Id="rId5" Type="http://schemas.microsoft.com/office/2007/relationships/hdphoto" Target="../media/hdphoto4.wdp"/><Relationship Id="rId10" Type="http://schemas.microsoft.com/office/2007/relationships/hdphoto" Target="../media/hdphoto6.wdp"/><Relationship Id="rId4" Type="http://schemas.openxmlformats.org/officeDocument/2006/relationships/image" Target="../media/image19.png"/><Relationship Id="rId9" Type="http://schemas.openxmlformats.org/officeDocument/2006/relationships/image" Target="../media/image22.png"/><Relationship Id="rId14" Type="http://schemas.microsoft.com/office/2007/relationships/hdphoto" Target="../media/hdphoto8.wdp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13" Type="http://schemas.openxmlformats.org/officeDocument/2006/relationships/image" Target="../media/image35.png"/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12" Type="http://schemas.openxmlformats.org/officeDocument/2006/relationships/image" Target="../media/image3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11" Type="http://schemas.openxmlformats.org/officeDocument/2006/relationships/image" Target="../media/image33.png"/><Relationship Id="rId5" Type="http://schemas.openxmlformats.org/officeDocument/2006/relationships/image" Target="../media/image27.png"/><Relationship Id="rId10" Type="http://schemas.openxmlformats.org/officeDocument/2006/relationships/image" Target="../media/image32.png"/><Relationship Id="rId4" Type="http://schemas.openxmlformats.org/officeDocument/2006/relationships/image" Target="../media/image26.png"/><Relationship Id="rId9" Type="http://schemas.openxmlformats.org/officeDocument/2006/relationships/image" Target="../media/image31.png"/><Relationship Id="rId14" Type="http://schemas.openxmlformats.org/officeDocument/2006/relationships/image" Target="../media/image36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google.com/url?sa=i&amp;url=https://rozetka.com.ua/178060373/p178060373/&amp;psig=AOvVaw3f7959q9zXJSaKGxJPz-tG&amp;ust=1650092493881000&amp;source=images&amp;cd=vfe&amp;ved=0CAkQjRxqFwoTCKjHpOC_lfcCFQAAAAAdAAAAABAO" TargetMode="External"/><Relationship Id="rId3" Type="http://schemas.openxmlformats.org/officeDocument/2006/relationships/hyperlink" Target="https://www.google.com/url?sa=i&amp;url=https://lost-film-tv.ru/serial-dnevniki-vampira/&amp;psig=AOvVaw1O0HnGsuO8N7zw7crPU8lS&amp;ust=1650092102619000&amp;source=images&amp;cd=vfe&amp;ved=0CAkQjRxqFwoTCIDB77W-lfcCFQAAAAAdAAAAABAE" TargetMode="External"/><Relationship Id="rId7" Type="http://schemas.openxmlformats.org/officeDocument/2006/relationships/hyperlink" Target="https://www.google.com/url?sa=i&amp;url=https://www.liveinternet.ru/users/eiffie_rock/post296267162/&amp;psig=AOvVaw01_t1Bd3civ6MjnruHUyAa&amp;ust=1650092355021000&amp;source=images&amp;cd=vfe&amp;ved=0CAkQjRxqFwoTCNCdwp2_lfcCFQAAAAAdAAAAABAQ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sites.google.com/site/dnevnikivampiradrevnie/akterskij-sostav/pol-uesli/stefan-salvatore" TargetMode="External"/><Relationship Id="rId5" Type="http://schemas.openxmlformats.org/officeDocument/2006/relationships/hyperlink" Target="https://www.google.com/url?sa=i&amp;url=http://besttur.net/articles/category/2/dnevniki-vampira/&amp;psig=AOvVaw05oW4PazYSWIUnK3XKXqWw&amp;ust=1650092259024000&amp;source=images&amp;cd=vfe&amp;ved=0CAkQjRxqFwoTCKClt-q-lfcCFQAAAAAdAAAAABAD" TargetMode="External"/><Relationship Id="rId4" Type="http://schemas.openxmlformats.org/officeDocument/2006/relationships/hyperlink" Target="https://www.google.com/url?sa=i&amp;url=https://papik.pro/poster/14805-drevnie-poster-30-foto.html&amp;psig=AOvVaw1rMVZr8_O_lwcMJ-atTXqC&amp;ust=1650092242396000&amp;source=images&amp;cd=vfe&amp;ved=0CAkQjRxqFwoTCNi20eK-lfcCFQAAAAAdAAAAABAD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75262" y="2488978"/>
            <a:ext cx="9144000" cy="1215023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ПРЕЗЕНТАЦИЯ-ИГРА НА ЗНАНИЕ СЕРИАЛА </a:t>
            </a:r>
            <a:r>
              <a:rPr lang="ru-RU" sz="3600" b="1" dirty="0" smtClean="0">
                <a:ln w="0"/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«Дневники вампира»</a:t>
            </a:r>
            <a:endParaRPr lang="ru-RU" sz="3600" b="1" dirty="0">
              <a:ln w="0"/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27214" y="5081704"/>
            <a:ext cx="3314007" cy="1655762"/>
          </a:xfrm>
        </p:spPr>
        <p:txBody>
          <a:bodyPr>
            <a:normAutofit/>
          </a:bodyPr>
          <a:lstStyle/>
          <a:p>
            <a:pPr algn="l"/>
            <a:r>
              <a:rPr 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Выполнила: </a:t>
            </a:r>
          </a:p>
          <a:p>
            <a:pPr algn="l"/>
            <a:r>
              <a:rPr 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обещающаяся 116Б группы</a:t>
            </a:r>
          </a:p>
          <a:p>
            <a:pPr algn="l"/>
            <a:r>
              <a:rPr 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Горбунова Екатерина</a:t>
            </a:r>
            <a:endParaRPr lang="ru-RU" sz="1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521229" y="2394065"/>
            <a:ext cx="9252066" cy="1404851"/>
          </a:xfrm>
          <a:prstGeom prst="round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788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834043" y="1311018"/>
            <a:ext cx="10426931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Действие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сериала </a:t>
            </a:r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происходит в Мистик-</a:t>
            </a:r>
            <a:r>
              <a:rPr lang="ru-RU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Фоллс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вымышленном маленьком городке штата Вирджиния, который преследуют сверхъестественные существа. Основное внимание в шоу уделяется любовному треугольнику между героями </a:t>
            </a:r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Еленой Гилберт (Нина Добрев)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братьями-вампирами </a:t>
            </a:r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Стефаном (Пол Уэсли)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Дэймоном</a:t>
            </a:r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Сальваторе </a:t>
            </a:r>
            <a:r>
              <a:rPr lang="ru-RU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(Йен </a:t>
            </a:r>
            <a:r>
              <a:rPr lang="ru-RU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Сомерхолдер</a:t>
            </a:r>
            <a:r>
              <a:rPr lang="ru-RU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мере развития сюжета акцент шоу фокусируется на таинственном прошлом города с участием двойника Елены — Кэтрин Пирс, и семье Древних вампиров, каждый из которых имеет собственные планы.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834044" y="3704526"/>
            <a:ext cx="1042693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Сериал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рассказывает о жизни Елены Гилберт (Нина Добрев), </a:t>
            </a:r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17-летней девушки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которая влюбляется в </a:t>
            </a:r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162-летнего вампира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имени Стефан Сальваторе (Пол Уэсли). Их отношения становятся все более сложными, когда порочный старший брат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Стефана,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Дэймон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Сальваторе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(Йен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Сомерхолдер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возвращается, чтобы посеять хаос в городе и отомстить своему младшему брату. Оба брата влюбляются в Елену в основном из-за её сходства с их прошлой любовью </a:t>
            </a:r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Кэтрин Пирс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Оказывается, что Елена является двойником Кэтрин, которая в конечном итоге возвращается с серьёзными планами по отношению к трио.</a:t>
            </a:r>
          </a:p>
        </p:txBody>
      </p:sp>
      <p:cxnSp>
        <p:nvCxnSpPr>
          <p:cNvPr id="14" name="Прямая соединительная линия 13"/>
          <p:cNvCxnSpPr/>
          <p:nvPr/>
        </p:nvCxnSpPr>
        <p:spPr>
          <a:xfrm>
            <a:off x="604058" y="4565181"/>
            <a:ext cx="0" cy="1918746"/>
          </a:xfrm>
          <a:prstGeom prst="line">
            <a:avLst/>
          </a:prstGeom>
          <a:ln w="57150">
            <a:solidFill>
              <a:srgbClr val="FF66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 flipV="1">
            <a:off x="604058" y="6450675"/>
            <a:ext cx="11091949" cy="16626"/>
          </a:xfrm>
          <a:prstGeom prst="line">
            <a:avLst/>
          </a:prstGeom>
          <a:ln w="57150">
            <a:solidFill>
              <a:srgbClr val="FF66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/>
          <p:cNvCxnSpPr/>
          <p:nvPr/>
        </p:nvCxnSpPr>
        <p:spPr>
          <a:xfrm>
            <a:off x="11659985" y="4548555"/>
            <a:ext cx="0" cy="1918746"/>
          </a:xfrm>
          <a:prstGeom prst="line">
            <a:avLst/>
          </a:prstGeom>
          <a:ln w="57150">
            <a:solidFill>
              <a:srgbClr val="FF66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" name="Скругленный прямоугольник 8"/>
          <p:cNvSpPr/>
          <p:nvPr/>
        </p:nvSpPr>
        <p:spPr>
          <a:xfrm>
            <a:off x="87895" y="112289"/>
            <a:ext cx="5070955" cy="718984"/>
          </a:xfrm>
          <a:prstGeom prst="roundRect">
            <a:avLst/>
          </a:prstGeom>
          <a:solidFill>
            <a:srgbClr val="29241E"/>
          </a:solidFill>
          <a:ln w="57150"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204184" y="271726"/>
            <a:ext cx="48383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u="sng" dirty="0">
                <a:ln w="0"/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Краткая информация о сериале (сюжет)</a:t>
            </a:r>
          </a:p>
        </p:txBody>
      </p:sp>
      <p:sp>
        <p:nvSpPr>
          <p:cNvPr id="7" name="Управляющая кнопка: далее 6">
            <a:hlinkClick r:id="" action="ppaction://hlinkshowjump?jump=nextslide" highlightClick="1"/>
          </p:cNvPr>
          <p:cNvSpPr/>
          <p:nvPr/>
        </p:nvSpPr>
        <p:spPr>
          <a:xfrm>
            <a:off x="11711451" y="6483927"/>
            <a:ext cx="464019" cy="374073"/>
          </a:xfrm>
          <a:prstGeom prst="actionButtonForwardNex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/>
          </a:p>
        </p:txBody>
      </p:sp>
      <p:sp>
        <p:nvSpPr>
          <p:cNvPr id="8" name="Управляющая кнопка: назад 7">
            <a:hlinkClick r:id="" action="ppaction://hlinkshowjump?jump=previousslide" highlightClick="1"/>
          </p:cNvPr>
          <p:cNvSpPr/>
          <p:nvPr/>
        </p:nvSpPr>
        <p:spPr>
          <a:xfrm>
            <a:off x="11221702" y="6483927"/>
            <a:ext cx="464020" cy="374073"/>
          </a:xfrm>
          <a:prstGeom prst="actionButtonBackPrevious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/>
          </a:p>
        </p:txBody>
      </p:sp>
    </p:spTree>
    <p:extLst>
      <p:ext uri="{BB962C8B-B14F-4D97-AF65-F5344CB8AC3E}">
        <p14:creationId xmlns:p14="http://schemas.microsoft.com/office/powerpoint/2010/main" val="3644092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237" y="3342032"/>
            <a:ext cx="1605431" cy="295399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237" y="850123"/>
            <a:ext cx="1618590" cy="242940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1117" y="2255324"/>
            <a:ext cx="1771111" cy="236000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8" name="Скругленный прямоугольник 17"/>
          <p:cNvSpPr/>
          <p:nvPr/>
        </p:nvSpPr>
        <p:spPr>
          <a:xfrm>
            <a:off x="54841" y="68633"/>
            <a:ext cx="5070955" cy="718984"/>
          </a:xfrm>
          <a:prstGeom prst="roundRect">
            <a:avLst/>
          </a:prstGeom>
          <a:solidFill>
            <a:srgbClr val="29241E"/>
          </a:solidFill>
          <a:ln w="57150"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u="sng" dirty="0" smtClean="0">
                <a:solidFill>
                  <a:srgbClr val="FF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Знакомство с героями</a:t>
            </a:r>
            <a:endParaRPr lang="ru-RU" sz="2000" b="1" u="sng" dirty="0">
              <a:solidFill>
                <a:srgbClr val="FF66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4162470" y="928051"/>
            <a:ext cx="7177346" cy="4827962"/>
          </a:xfrm>
          <a:prstGeom prst="horizontalScroll">
            <a:avLst/>
          </a:prstGeom>
          <a:blipFill dpi="0" rotWithShape="1">
            <a:blip r:embed="rId6">
              <a:alphaModFix amt="58000"/>
            </a:blip>
            <a:srcRect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Стефан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162летний вампир сын Джузеппе Сальваторе и </a:t>
            </a:r>
            <a:r>
              <a:rPr lang="ru-RU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Лилиан</a:t>
            </a: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Сальваторе, младший брат </a:t>
            </a:r>
            <a:r>
              <a:rPr lang="ru-RU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Деймона</a:t>
            </a: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Сальваторе, дальний родственник и двойник </a:t>
            </a:r>
            <a:r>
              <a:rPr lang="ru-RU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Сайласа</a:t>
            </a: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а также муж Кэролайн </a:t>
            </a:r>
            <a:r>
              <a:rPr lang="ru-RU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Форбс</a:t>
            </a: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10" name="Горизонтальный свиток 9"/>
          <p:cNvSpPr/>
          <p:nvPr/>
        </p:nvSpPr>
        <p:spPr>
          <a:xfrm>
            <a:off x="4162470" y="928052"/>
            <a:ext cx="7177346" cy="4702948"/>
          </a:xfrm>
          <a:prstGeom prst="horizontalScroll">
            <a:avLst/>
          </a:prstGeom>
          <a:blipFill dpi="0" rotWithShape="1">
            <a:blip r:embed="rId6">
              <a:alphaModFix amt="58000"/>
            </a:blip>
            <a:srcRect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Елена Гилберт – </a:t>
            </a: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семнадцатилетняя девушка. Она </a:t>
            </a: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живёт в вымышленном городке </a:t>
            </a: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Мистик-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Фолс</a:t>
            </a: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штат </a:t>
            </a: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Вирджиния </a:t>
            </a: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младшим братом Джереми и тётей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Дженой</a:t>
            </a: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В основе ее жизни стоит довольно не простой выбор в отношениях с вампирами: Стефаном </a:t>
            </a: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Сальваторе и его старшим братом </a:t>
            </a:r>
            <a:r>
              <a:rPr lang="ru-RU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Дэймоном</a:t>
            </a: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В ходе развития сюжета выясняется, что Елена является двойником своего предка — Кэтрин Пирс</a:t>
            </a:r>
            <a:endParaRPr lang="ru-RU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Горизонтальный свиток 10"/>
          <p:cNvSpPr/>
          <p:nvPr/>
        </p:nvSpPr>
        <p:spPr>
          <a:xfrm>
            <a:off x="4162470" y="990558"/>
            <a:ext cx="7177346" cy="4827962"/>
          </a:xfrm>
          <a:prstGeom prst="horizontalScroll">
            <a:avLst/>
          </a:prstGeom>
          <a:blipFill dpi="0" rotWithShape="1">
            <a:blip r:embed="rId6">
              <a:alphaModFix amt="58000"/>
            </a:blip>
            <a:srcRect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Деймон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родился </a:t>
            </a: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18 июня (28 июня) 1840 года  в семье Джузеппе Сальваторе и рос без матери в небольшом городке </a:t>
            </a: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Мистик-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Фолс</a:t>
            </a: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штат Вирджиния. Его младший брат, Стефан Сальваторе на семь лет моложе его, и оба они были очень близки, до превращения в вампиров.</a:t>
            </a:r>
            <a:endParaRPr lang="ru-RU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Управляющая кнопка: далее 14">
            <a:hlinkClick r:id="" action="ppaction://hlinkshowjump?jump=nextslide" highlightClick="1"/>
          </p:cNvPr>
          <p:cNvSpPr/>
          <p:nvPr/>
        </p:nvSpPr>
        <p:spPr>
          <a:xfrm>
            <a:off x="11736385" y="6483927"/>
            <a:ext cx="464019" cy="374073"/>
          </a:xfrm>
          <a:prstGeom prst="actionButtonForwardNex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/>
          </a:p>
        </p:txBody>
      </p:sp>
      <p:sp>
        <p:nvSpPr>
          <p:cNvPr id="17" name="Управляющая кнопка: назад 16">
            <a:hlinkClick r:id="" action="ppaction://hlinkshowjump?jump=previousslide" highlightClick="1"/>
          </p:cNvPr>
          <p:cNvSpPr/>
          <p:nvPr/>
        </p:nvSpPr>
        <p:spPr>
          <a:xfrm>
            <a:off x="11246636" y="6483927"/>
            <a:ext cx="464020" cy="374073"/>
          </a:xfrm>
          <a:prstGeom prst="actionButtonBackPrevious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/>
          </a:p>
        </p:txBody>
      </p:sp>
      <p:pic>
        <p:nvPicPr>
          <p:cNvPr id="1026" name="Picture 2" descr="❎ Значок X эмодзи — Значение, Скопировать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12992" y="1515436"/>
            <a:ext cx="341827" cy="3418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❎ Значок X эмодзи — Значение, Скопировать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12991" y="1515436"/>
            <a:ext cx="341827" cy="3418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❎ Значок X эмодзи — Значение, Скопировать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96755" y="1515436"/>
            <a:ext cx="341827" cy="3418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81155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33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4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4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4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4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5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4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5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154572" y="112093"/>
            <a:ext cx="5070955" cy="718984"/>
          </a:xfrm>
          <a:prstGeom prst="roundRect">
            <a:avLst/>
          </a:prstGeom>
          <a:solidFill>
            <a:srgbClr val="29241E"/>
          </a:solidFill>
          <a:ln w="57150"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1716064" y="271530"/>
            <a:ext cx="194796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u="sng" dirty="0" smtClean="0">
                <a:solidFill>
                  <a:srgbClr val="FF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Правила игры </a:t>
            </a:r>
            <a:endParaRPr lang="ru-RU" sz="2000" b="1" u="sng" dirty="0">
              <a:solidFill>
                <a:srgbClr val="FF66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181221" y="1276718"/>
            <a:ext cx="6534157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</a:t>
            </a:r>
            <a:r>
              <a:rPr lang="ru-RU" b="1" dirty="0" smtClean="0">
                <a:solidFill>
                  <a:srgbClr val="FF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тур – кто сказал…?</a:t>
            </a:r>
          </a:p>
          <a:p>
            <a:pPr algn="just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Необходимо соотнести фразу и героя, кому она принадлежит.</a:t>
            </a:r>
          </a:p>
          <a:p>
            <a:pPr algn="ctr"/>
            <a:endParaRPr lang="ru-RU" b="1" dirty="0" smtClean="0">
              <a:solidFill>
                <a:srgbClr val="FF66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b="1" dirty="0" smtClean="0">
                <a:solidFill>
                  <a:srgbClr val="FF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II </a:t>
            </a:r>
            <a:r>
              <a:rPr lang="ru-RU" b="1" dirty="0" smtClean="0">
                <a:solidFill>
                  <a:srgbClr val="FF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тур – собери фамилию семьи</a:t>
            </a:r>
          </a:p>
          <a:p>
            <a:pPr algn="just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этом туре необходимо вспомнить,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какая фамилия была у одной из значимых семей того мира.</a:t>
            </a:r>
          </a:p>
          <a:p>
            <a:pPr algn="ctr"/>
            <a:endParaRPr lang="ru-RU" b="1" dirty="0" smtClean="0">
              <a:solidFill>
                <a:srgbClr val="FF66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b="1" dirty="0" smtClean="0">
                <a:solidFill>
                  <a:srgbClr val="FF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III</a:t>
            </a:r>
            <a:r>
              <a:rPr lang="ru-RU" b="1" dirty="0" smtClean="0">
                <a:solidFill>
                  <a:srgbClr val="FF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тур – где кто?</a:t>
            </a:r>
          </a:p>
          <a:p>
            <a:pPr algn="just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этом этапе необходимо определить героя и кем он является.</a:t>
            </a:r>
          </a:p>
          <a:p>
            <a:pPr algn="ctr"/>
            <a:endParaRPr lang="ru-RU" b="1" dirty="0" smtClean="0">
              <a:solidFill>
                <a:srgbClr val="FF66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b="1" dirty="0" smtClean="0">
                <a:solidFill>
                  <a:srgbClr val="FF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IV </a:t>
            </a:r>
            <a:r>
              <a:rPr lang="ru-RU" b="1" dirty="0" smtClean="0">
                <a:solidFill>
                  <a:srgbClr val="FF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тур – найди отличия </a:t>
            </a:r>
          </a:p>
          <a:p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Проверь свою внимательность!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Даны две фотографии одной местности. Необходимо найти определенное количество отличий.</a:t>
            </a:r>
          </a:p>
          <a:p>
            <a:pPr algn="ctr"/>
            <a:endParaRPr lang="ru-RU" b="1" dirty="0" smtClean="0">
              <a:solidFill>
                <a:srgbClr val="FF66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b="1" dirty="0" smtClean="0">
                <a:solidFill>
                  <a:srgbClr val="FF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ru-RU" b="1" dirty="0" smtClean="0">
                <a:solidFill>
                  <a:srgbClr val="FF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тур – собери пазл</a:t>
            </a:r>
          </a:p>
          <a:p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Завершающий этап! </a:t>
            </a:r>
            <a:endParaRPr lang="ru-RU" b="1" dirty="0">
              <a:solidFill>
                <a:srgbClr val="FF66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304925" y="983389"/>
            <a:ext cx="8286750" cy="5664973"/>
          </a:xfrm>
          <a:prstGeom prst="roundRect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Управляющая кнопка: далее 9">
            <a:hlinkClick r:id="" action="ppaction://hlinkshowjump?jump=nextslide" highlightClick="1"/>
          </p:cNvPr>
          <p:cNvSpPr/>
          <p:nvPr/>
        </p:nvSpPr>
        <p:spPr>
          <a:xfrm>
            <a:off x="11711458" y="6483927"/>
            <a:ext cx="464019" cy="374073"/>
          </a:xfrm>
          <a:prstGeom prst="actionButtonForwardNex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/>
          </a:p>
        </p:txBody>
      </p:sp>
      <p:sp>
        <p:nvSpPr>
          <p:cNvPr id="11" name="Управляющая кнопка: назад 10">
            <a:hlinkClick r:id="" action="ppaction://hlinkshowjump?jump=previousslide" highlightClick="1"/>
          </p:cNvPr>
          <p:cNvSpPr/>
          <p:nvPr/>
        </p:nvSpPr>
        <p:spPr>
          <a:xfrm>
            <a:off x="11221709" y="6483927"/>
            <a:ext cx="464020" cy="374073"/>
          </a:xfrm>
          <a:prstGeom prst="actionButtonBackPrevious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/>
          </a:p>
        </p:txBody>
      </p:sp>
    </p:spTree>
    <p:extLst>
      <p:ext uri="{BB962C8B-B14F-4D97-AF65-F5344CB8AC3E}">
        <p14:creationId xmlns:p14="http://schemas.microsoft.com/office/powerpoint/2010/main" val="2714173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13" descr="https://i.pinimg.com/originals/71/93/71/71937190841ef14e7c4c6bf2c5289e90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18959" y1="37475" x2="21228" y2="37475"/>
                        <a14:foregroundMark x1="48999" y1="23848" x2="40587" y2="37074"/>
                        <a14:foregroundMark x1="36315" y1="36874" x2="36315" y2="36874"/>
                        <a14:foregroundMark x1="38051" y1="37074" x2="38051" y2="37074"/>
                        <a14:foregroundMark x1="19893" y1="42285" x2="19893" y2="42285"/>
                        <a14:foregroundMark x1="20961" y1="40882" x2="20961" y2="40882"/>
                        <a14:foregroundMark x1="51268" y1="33467" x2="51268" y2="33467"/>
                        <a14:foregroundMark x1="51001" y1="37074" x2="51001" y2="37074"/>
                        <a14:foregroundMark x1="20694" y1="40080" x2="20694" y2="40080"/>
                        <a14:backgroundMark x1="534" y1="40080" x2="15487" y2="48697"/>
                        <a14:backgroundMark x1="16956" y1="44689" x2="23097" y2="5411"/>
                        <a14:backgroundMark x1="26569" y1="32064" x2="43925" y2="26052"/>
                        <a14:backgroundMark x1="44192" y1="43287" x2="50868" y2="34068"/>
                        <a14:backgroundMark x1="46996" y1="33267" x2="49266" y2="43888"/>
                        <a14:backgroundMark x1="46996" y1="31864" x2="50868" y2="33467"/>
                        <a14:backgroundMark x1="46328" y1="32665" x2="43258" y2="41082"/>
                        <a14:backgroundMark x1="50334" y1="36473" x2="50334" y2="41884"/>
                        <a14:backgroundMark x1="63685" y1="40681" x2="65554" y2="52104"/>
                        <a14:backgroundMark x1="66889" y1="51904" x2="66489" y2="54709"/>
                        <a14:backgroundMark x1="66889" y1="49098" x2="66756" y2="53707"/>
                        <a14:backgroundMark x1="62750" y1="41082" x2="62750" y2="41082"/>
                        <a14:backgroundMark x1="97196" y1="50501" x2="96395" y2="55311"/>
                        <a14:backgroundMark x1="91455" y1="35271" x2="93458" y2="37275"/>
                        <a14:backgroundMark x1="97196" y1="47896" x2="97330" y2="53106"/>
                        <a14:backgroundMark x1="34446" y1="39279" x2="35781" y2="47295"/>
                        <a14:backgroundMark x1="36449" y1="38477" x2="38585" y2="37275"/>
                        <a14:backgroundMark x1="21362" y1="39880" x2="20427" y2="44689"/>
                        <a14:backgroundMark x1="22697" y1="39880" x2="21362" y2="45291"/>
                        <a14:backgroundMark x1="22163" y1="40080" x2="20027" y2="47295"/>
                        <a14:backgroundMark x1="17223" y1="48497" x2="19359" y2="59920"/>
                        <a14:backgroundMark x1="12283" y1="52705" x2="16021" y2="53307"/>
                        <a14:backgroundMark x1="21228" y1="39078" x2="22563" y2="39078"/>
                        <a14:backgroundMark x1="65287" y1="28858" x2="66355" y2="30661"/>
                        <a14:backgroundMark x1="96395" y1="51503" x2="96796" y2="49098"/>
                        <a14:backgroundMark x1="51001" y1="27856" x2="52336" y2="26253"/>
                        <a14:backgroundMark x1="49800" y1="28257" x2="49800" y2="28257"/>
                        <a14:backgroundMark x1="48865" y1="28457" x2="48865" y2="28457"/>
                        <a14:backgroundMark x1="19493" y1="39479" x2="19493" y2="3947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6219" y="-532252"/>
            <a:ext cx="11119410" cy="74079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0" name="Группа 29"/>
          <p:cNvGrpSpPr/>
          <p:nvPr/>
        </p:nvGrpSpPr>
        <p:grpSpPr>
          <a:xfrm>
            <a:off x="1845850" y="4827093"/>
            <a:ext cx="8152929" cy="1405953"/>
            <a:chOff x="3086627" y="2738969"/>
            <a:chExt cx="6028573" cy="1701527"/>
          </a:xfrm>
          <a:noFill/>
        </p:grpSpPr>
        <p:grpSp>
          <p:nvGrpSpPr>
            <p:cNvPr id="31" name="Группа 30"/>
            <p:cNvGrpSpPr/>
            <p:nvPr/>
          </p:nvGrpSpPr>
          <p:grpSpPr>
            <a:xfrm>
              <a:off x="3086627" y="2738969"/>
              <a:ext cx="6028573" cy="1424328"/>
              <a:chOff x="8328466" y="111555"/>
              <a:chExt cx="1564552" cy="542752"/>
            </a:xfrm>
            <a:grpFill/>
          </p:grpSpPr>
          <p:sp>
            <p:nvSpPr>
              <p:cNvPr id="39" name="Скругленный прямоугольник 38"/>
              <p:cNvSpPr/>
              <p:nvPr/>
            </p:nvSpPr>
            <p:spPr>
              <a:xfrm>
                <a:off x="8328466" y="111555"/>
                <a:ext cx="1564552" cy="542752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sz="4000"/>
              </a:p>
            </p:txBody>
          </p:sp>
          <p:sp>
            <p:nvSpPr>
              <p:cNvPr id="40" name="TextBox 39"/>
              <p:cNvSpPr txBox="1"/>
              <p:nvPr/>
            </p:nvSpPr>
            <p:spPr>
              <a:xfrm>
                <a:off x="8478751" y="190571"/>
                <a:ext cx="1361697" cy="384719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endParaRPr lang="ru-RU" sz="3200" b="1" dirty="0">
                  <a:solidFill>
                    <a:srgbClr val="FF66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32" name="Прямоугольник 31"/>
            <p:cNvSpPr/>
            <p:nvPr/>
          </p:nvSpPr>
          <p:spPr>
            <a:xfrm>
              <a:off x="3930274" y="3211310"/>
              <a:ext cx="4341284" cy="1229186"/>
            </a:xfrm>
            <a:prstGeom prst="rect">
              <a:avLst/>
            </a:prstGeom>
            <a:solidFill>
              <a:schemeClr val="tx1"/>
            </a:solidFill>
            <a:ln w="57150">
              <a:solidFill>
                <a:srgbClr val="FF6600"/>
              </a:solidFill>
            </a:ln>
          </p:spPr>
          <p:txBody>
            <a:bodyPr wrap="square" anchor="ctr">
              <a:spAutoFit/>
            </a:bodyPr>
            <a:lstStyle/>
            <a:p>
              <a:pPr lvl="1" algn="ctr"/>
              <a:r>
                <a:rPr lang="ru-RU" sz="2800" b="1" dirty="0">
                  <a:solidFill>
                    <a:srgbClr val="FF66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4/4 –  ОГО</a:t>
              </a:r>
              <a:r>
                <a:rPr lang="ru-RU" sz="2800" b="1" dirty="0" smtClean="0">
                  <a:solidFill>
                    <a:srgbClr val="FF66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! ДА ТЫ ЗНАТОК!</a:t>
              </a:r>
            </a:p>
            <a:p>
              <a:pPr lvl="1" algn="ctr"/>
              <a:r>
                <a:rPr lang="ru-RU" sz="2800" b="1" dirty="0" smtClean="0">
                  <a:solidFill>
                    <a:srgbClr val="FF66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ЛУЧШИЙ РЕЗУЛЬТАТ</a:t>
              </a:r>
              <a:r>
                <a:rPr lang="ru-RU" sz="3200" b="1" dirty="0" smtClean="0">
                  <a:solidFill>
                    <a:srgbClr val="FF66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. </a:t>
              </a:r>
              <a:r>
                <a:rPr lang="ru-RU" sz="2400" b="1" dirty="0" smtClean="0">
                  <a:solidFill>
                    <a:srgbClr val="FF66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endParaRPr lang="ru-RU" sz="2400" b="1" dirty="0">
                <a:solidFill>
                  <a:srgbClr val="FF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5617054" y="4959448"/>
            <a:ext cx="21486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i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Привет, дорогуша!</a:t>
            </a:r>
            <a:endParaRPr lang="ru-RU" b="1" i="1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 flipH="1">
            <a:off x="5674406" y="1801884"/>
            <a:ext cx="10169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i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Hello!</a:t>
            </a:r>
            <a:endParaRPr lang="ru-RU" b="1" i="1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23" name="Группа 22"/>
          <p:cNvGrpSpPr/>
          <p:nvPr/>
        </p:nvGrpSpPr>
        <p:grpSpPr>
          <a:xfrm>
            <a:off x="5442651" y="4101145"/>
            <a:ext cx="3906621" cy="2085938"/>
            <a:chOff x="5000368" y="4281661"/>
            <a:chExt cx="3906621" cy="2085938"/>
          </a:xfrm>
        </p:grpSpPr>
        <p:sp>
          <p:nvSpPr>
            <p:cNvPr id="12" name="Выноска-облако 11"/>
            <p:cNvSpPr/>
            <p:nvPr/>
          </p:nvSpPr>
          <p:spPr>
            <a:xfrm>
              <a:off x="5000368" y="4281661"/>
              <a:ext cx="3906621" cy="2085938"/>
            </a:xfrm>
            <a:prstGeom prst="cloudCallout">
              <a:avLst/>
            </a:prstGeom>
            <a:solidFill>
              <a:srgbClr val="F8CBAD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4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1" name="Прямоугольник 10"/>
            <p:cNvSpPr/>
            <p:nvPr/>
          </p:nvSpPr>
          <p:spPr>
            <a:xfrm>
              <a:off x="5656560" y="4539800"/>
              <a:ext cx="2594236" cy="156966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just"/>
              <a:r>
                <a:rPr lang="ru-RU" sz="1600" b="1" dirty="0" smtClean="0">
                  <a:solidFill>
                    <a:srgbClr val="1B2024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4. </a:t>
              </a:r>
              <a:r>
                <a:rPr lang="ru-RU" sz="16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Он </a:t>
              </a:r>
              <a:r>
                <a:rPr lang="ru-RU" sz="16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— твоя первая </a:t>
              </a:r>
              <a:r>
                <a:rPr lang="ru-RU" sz="16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любовь, </a:t>
              </a:r>
              <a:r>
                <a:rPr lang="ru-RU" sz="16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а я намереваюсь стать последней. И не важно, как много времени это займет</a:t>
              </a:r>
              <a:r>
                <a:rPr lang="ru-RU" sz="16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. </a:t>
              </a:r>
              <a:endPara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22" name="Группа 21"/>
          <p:cNvGrpSpPr/>
          <p:nvPr/>
        </p:nvGrpSpPr>
        <p:grpSpPr>
          <a:xfrm>
            <a:off x="4487835" y="1109335"/>
            <a:ext cx="3718834" cy="2021476"/>
            <a:chOff x="4644926" y="1205888"/>
            <a:chExt cx="3469477" cy="1747235"/>
          </a:xfrm>
        </p:grpSpPr>
        <p:sp>
          <p:nvSpPr>
            <p:cNvPr id="8" name="Выноска-облако 7"/>
            <p:cNvSpPr/>
            <p:nvPr/>
          </p:nvSpPr>
          <p:spPr>
            <a:xfrm>
              <a:off x="4644926" y="1205888"/>
              <a:ext cx="3469477" cy="1747235"/>
            </a:xfrm>
            <a:prstGeom prst="cloudCallou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7" name="Прямоугольник 6"/>
            <p:cNvSpPr/>
            <p:nvPr/>
          </p:nvSpPr>
          <p:spPr>
            <a:xfrm>
              <a:off x="5068812" y="1611757"/>
              <a:ext cx="2727275" cy="93107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/>
              <a:r>
                <a:rPr lang="ru-RU" sz="1600" b="1" dirty="0" smtClean="0">
                  <a:solidFill>
                    <a:srgbClr val="131722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1. Ты </a:t>
              </a:r>
              <a:r>
                <a:rPr lang="ru-RU" sz="1600" b="1" dirty="0">
                  <a:solidFill>
                    <a:srgbClr val="131722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можешь захватить мой город. Ты можешь разрушить мой дом, но ты не тронешь мою машину</a:t>
              </a:r>
              <a:r>
                <a:rPr lang="ru-RU" sz="1600" b="1" dirty="0" smtClean="0">
                  <a:solidFill>
                    <a:srgbClr val="131722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. </a:t>
              </a:r>
              <a:endPara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/>
          <p:cNvSpPr txBox="1"/>
          <p:nvPr/>
        </p:nvSpPr>
        <p:spPr>
          <a:xfrm>
            <a:off x="9064441" y="3196062"/>
            <a:ext cx="25141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i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Здравствуй, красотка!</a:t>
            </a:r>
            <a:endParaRPr lang="ru-RU" b="1" i="1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406523" y="1140343"/>
            <a:ext cx="16552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i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Hello, brother!</a:t>
            </a:r>
            <a:endParaRPr lang="ru-RU" b="1" i="1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25" name="Группа 24"/>
          <p:cNvGrpSpPr/>
          <p:nvPr/>
        </p:nvGrpSpPr>
        <p:grpSpPr>
          <a:xfrm>
            <a:off x="8832550" y="707680"/>
            <a:ext cx="2917768" cy="1338349"/>
            <a:chOff x="8794442" y="748145"/>
            <a:chExt cx="2917768" cy="1338349"/>
          </a:xfrm>
        </p:grpSpPr>
        <p:sp>
          <p:nvSpPr>
            <p:cNvPr id="6" name="Выноска-облако 5"/>
            <p:cNvSpPr/>
            <p:nvPr/>
          </p:nvSpPr>
          <p:spPr>
            <a:xfrm>
              <a:off x="8794442" y="748145"/>
              <a:ext cx="2917768" cy="1338349"/>
            </a:xfrm>
            <a:prstGeom prst="cloudCallou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FF6B29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" name="TextBox 2"/>
            <p:cNvSpPr txBox="1"/>
            <p:nvPr/>
          </p:nvSpPr>
          <p:spPr>
            <a:xfrm>
              <a:off x="9311164" y="1092164"/>
              <a:ext cx="1809983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/>
              <a:r>
                <a:rPr lang="ru-RU" sz="16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2. – Плохой день?</a:t>
              </a:r>
            </a:p>
            <a:p>
              <a:r>
                <a:rPr lang="ru-RU" sz="16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– </a:t>
              </a:r>
              <a:r>
                <a:rPr lang="ru-RU" sz="16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Плохой век! </a:t>
              </a:r>
              <a:endPara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Прямоугольник 3"/>
          <p:cNvSpPr/>
          <p:nvPr/>
        </p:nvSpPr>
        <p:spPr>
          <a:xfrm>
            <a:off x="4374679" y="199635"/>
            <a:ext cx="309527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400" b="1" dirty="0">
                <a:solidFill>
                  <a:srgbClr val="FF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</a:t>
            </a:r>
            <a:r>
              <a:rPr lang="ru-RU" sz="2400" b="1" dirty="0">
                <a:solidFill>
                  <a:srgbClr val="FF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тур – кто сказал…?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4236761" y="99144"/>
            <a:ext cx="3371109" cy="662648"/>
          </a:xfrm>
          <a:prstGeom prst="round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24" name="Группа 23"/>
          <p:cNvGrpSpPr/>
          <p:nvPr/>
        </p:nvGrpSpPr>
        <p:grpSpPr>
          <a:xfrm>
            <a:off x="8677246" y="2410871"/>
            <a:ext cx="3656908" cy="1844046"/>
            <a:chOff x="8733708" y="2880330"/>
            <a:chExt cx="2917768" cy="1338349"/>
          </a:xfrm>
        </p:grpSpPr>
        <p:sp>
          <p:nvSpPr>
            <p:cNvPr id="10" name="Выноска-облако 9"/>
            <p:cNvSpPr/>
            <p:nvPr/>
          </p:nvSpPr>
          <p:spPr>
            <a:xfrm>
              <a:off x="8733708" y="2880330"/>
              <a:ext cx="2917768" cy="1338349"/>
            </a:xfrm>
            <a:prstGeom prst="cloudCallout">
              <a:avLst/>
            </a:prstGeom>
            <a:solidFill>
              <a:srgbClr val="F8CBAD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9" name="Прямоугольник 8"/>
            <p:cNvSpPr/>
            <p:nvPr/>
          </p:nvSpPr>
          <p:spPr>
            <a:xfrm>
              <a:off x="9148606" y="3247949"/>
              <a:ext cx="2192522" cy="60311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/>
              <a:r>
                <a:rPr lang="ru-RU" sz="1600" b="1" dirty="0" smtClean="0">
                  <a:solidFill>
                    <a:srgbClr val="131722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3. Она </a:t>
              </a:r>
              <a:r>
                <a:rPr lang="ru-RU" sz="1600" b="1" dirty="0">
                  <a:solidFill>
                    <a:srgbClr val="131722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тебя ненавидит, потому что не ненавидит совсем</a:t>
              </a:r>
              <a:r>
                <a:rPr lang="ru-RU" sz="1600" b="1" dirty="0" smtClean="0">
                  <a:solidFill>
                    <a:srgbClr val="131722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. </a:t>
              </a:r>
              <a:endPara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pic>
        <p:nvPicPr>
          <p:cNvPr id="15" name="Рисунок 14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1000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V="1">
            <a:off x="11305" y="151726"/>
            <a:ext cx="3772279" cy="670627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36" name="Управляющая кнопка: далее 35">
            <a:hlinkClick r:id="" action="ppaction://hlinkshowjump?jump=nextslide" highlightClick="1"/>
          </p:cNvPr>
          <p:cNvSpPr/>
          <p:nvPr/>
        </p:nvSpPr>
        <p:spPr>
          <a:xfrm>
            <a:off x="11687977" y="6483926"/>
            <a:ext cx="489748" cy="378195"/>
          </a:xfrm>
          <a:prstGeom prst="actionButtonForwardNex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/>
          </a:p>
        </p:txBody>
      </p:sp>
      <p:sp>
        <p:nvSpPr>
          <p:cNvPr id="37" name="Управляющая кнопка: назад 36">
            <a:hlinkClick r:id="" action="ppaction://hlinkshowjump?jump=previousslide" highlightClick="1"/>
          </p:cNvPr>
          <p:cNvSpPr/>
          <p:nvPr/>
        </p:nvSpPr>
        <p:spPr>
          <a:xfrm>
            <a:off x="11223956" y="6483927"/>
            <a:ext cx="464020" cy="374073"/>
          </a:xfrm>
          <a:prstGeom prst="actionButtonBackPrevious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/>
          </a:p>
        </p:txBody>
      </p:sp>
      <p:pic>
        <p:nvPicPr>
          <p:cNvPr id="38" name="Picture 6" descr="Идеи на тему «Любимые наложники» (19) | дневники вампира дэймона, деймон  сальваторе, иэн сомерхолдер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100000" l="0" r="100000">
                        <a14:foregroundMark x1="22083" y1="47778" x2="24583" y2="8472"/>
                        <a14:foregroundMark x1="27500" y1="4444" x2="63611" y2="2500"/>
                        <a14:foregroundMark x1="33611" y1="1806" x2="18889" y2="12222"/>
                        <a14:foregroundMark x1="24583" y1="3333" x2="15972" y2="16806"/>
                        <a14:foregroundMark x1="15139" y1="20972" x2="15139" y2="26944"/>
                        <a14:foregroundMark x1="19722" y1="48611" x2="31528" y2="56111"/>
                        <a14:foregroundMark x1="1250" y1="75417" x2="29583" y2="68194"/>
                        <a14:foregroundMark x1="8472" y1="82639" x2="31528" y2="87361"/>
                        <a14:foregroundMark x1="3194" y1="91111" x2="48333" y2="91111"/>
                        <a14:foregroundMark x1="71944" y1="67639" x2="99028" y2="74306"/>
                        <a14:foregroundMark x1="14444" y1="26667" x2="20694" y2="46250"/>
                        <a14:foregroundMark x1="24722" y1="3611" x2="25694" y2="972"/>
                        <a14:foregroundMark x1="20694" y1="48611" x2="20694" y2="56667"/>
                        <a14:foregroundMark x1="21528" y1="56389" x2="24167" y2="57917"/>
                        <a14:backgroundMark x1="80278" y1="26389" x2="84722" y2="48056"/>
                        <a14:backgroundMark x1="84306" y1="52917" x2="77500" y2="67361"/>
                        <a14:backgroundMark x1="1806" y1="74583" x2="21111" y2="64167"/>
                        <a14:backgroundMark x1="16944" y1="53750" x2="25972" y2="61667"/>
                        <a14:backgroundMark x1="21944" y1="68472" x2="25972" y2="67361"/>
                        <a14:backgroundMark x1="13194" y1="22361" x2="13750" y2="330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04" y="1651836"/>
            <a:ext cx="5206163" cy="5206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6012" y="-2009604"/>
            <a:ext cx="5280025" cy="90900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6012" y="439576"/>
            <a:ext cx="5595937" cy="6638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94757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5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5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10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7" dur="5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9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000"/>
                            </p:stCondLst>
                            <p:childTnLst>
                              <p:par>
                                <p:cTn id="82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1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1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1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1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010"/>
                            </p:stCondLst>
                            <p:childTnLst>
                              <p:par>
                                <p:cTn id="9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7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7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7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7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7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1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1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1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7"/>
                  </p:tgtEl>
                </p:cond>
              </p:nextCondLst>
            </p:seq>
          </p:childTnLst>
        </p:cTn>
      </p:par>
    </p:tnLst>
    <p:bldLst>
      <p:bldP spid="14" grpId="0"/>
      <p:bldP spid="13" grpId="0"/>
      <p:bldP spid="16" grpId="0"/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Box 27"/>
          <p:cNvSpPr txBox="1"/>
          <p:nvPr/>
        </p:nvSpPr>
        <p:spPr>
          <a:xfrm>
            <a:off x="188940" y="3078761"/>
            <a:ext cx="6358866" cy="144655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так держать, дорогуша,</a:t>
            </a:r>
          </a:p>
          <a:p>
            <a:pPr algn="ctr"/>
            <a:r>
              <a:rPr lang="ru-RU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ВСЕДА И НАВЕЧНО!!!</a:t>
            </a:r>
            <a:endParaRPr lang="ru-RU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3" name="Таблица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1216491"/>
              </p:ext>
            </p:extLst>
          </p:nvPr>
        </p:nvGraphicFramePr>
        <p:xfrm>
          <a:off x="7272141" y="2873749"/>
          <a:ext cx="4252288" cy="304994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3153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3153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3153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3153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3153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3153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31536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31536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609989"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9989"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9989"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9989"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9989">
                <a:tc>
                  <a:txBody>
                    <a:bodyPr/>
                    <a:lstStyle/>
                    <a:p>
                      <a:pPr algn="ctr"/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1026" name="Picture 2" descr="Сериал от создателей &quot;Дневники вампира&quot; | Кино, сериалы и... чуть-чуть еще  | Яндекс Дзен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521" y="2296802"/>
            <a:ext cx="6125527" cy="414494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987640" y="1215852"/>
            <a:ext cx="683288" cy="62299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1667938" y="1215852"/>
            <a:ext cx="683288" cy="62299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304352" y="1215852"/>
            <a:ext cx="683288" cy="62299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3020662" y="1215852"/>
            <a:ext cx="683288" cy="62299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3703848" y="1215852"/>
            <a:ext cx="683288" cy="62299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4386932" y="1215852"/>
            <a:ext cx="683288" cy="62299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5064256" y="1215852"/>
            <a:ext cx="683288" cy="62299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2337476" y="1215852"/>
            <a:ext cx="683288" cy="62299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3737054" y="188727"/>
            <a:ext cx="371281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FF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II </a:t>
            </a:r>
            <a:r>
              <a:rPr lang="ru-RU" sz="2400" b="1" dirty="0">
                <a:solidFill>
                  <a:srgbClr val="FF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тур – </a:t>
            </a:r>
            <a:r>
              <a:rPr lang="ru-RU" sz="2400" b="1" dirty="0" smtClean="0">
                <a:solidFill>
                  <a:srgbClr val="FF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Собери фамилию</a:t>
            </a:r>
            <a:endParaRPr lang="ru-RU" sz="2400" b="1" dirty="0">
              <a:solidFill>
                <a:srgbClr val="FF66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3690851" y="85496"/>
            <a:ext cx="3805219" cy="668129"/>
          </a:xfrm>
          <a:prstGeom prst="round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Прямоугольник 32"/>
          <p:cNvSpPr/>
          <p:nvPr/>
        </p:nvSpPr>
        <p:spPr>
          <a:xfrm>
            <a:off x="5747849" y="1215852"/>
            <a:ext cx="683288" cy="62299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9" name="Овал 98"/>
          <p:cNvSpPr/>
          <p:nvPr/>
        </p:nvSpPr>
        <p:spPr>
          <a:xfrm>
            <a:off x="7840079" y="2973551"/>
            <a:ext cx="447068" cy="440842"/>
          </a:xfrm>
          <a:prstGeom prst="ellipse">
            <a:avLst/>
          </a:prstGeom>
          <a:solidFill>
            <a:srgbClr val="FF6600"/>
          </a:solidFill>
          <a:ln w="28575"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0" name="Овал 99"/>
          <p:cNvSpPr/>
          <p:nvPr/>
        </p:nvSpPr>
        <p:spPr>
          <a:xfrm>
            <a:off x="8366937" y="2973551"/>
            <a:ext cx="447068" cy="440842"/>
          </a:xfrm>
          <a:prstGeom prst="ellipse">
            <a:avLst/>
          </a:prstGeom>
          <a:solidFill>
            <a:srgbClr val="FF6600"/>
          </a:solidFill>
          <a:ln w="28575"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1" name="Овал 100"/>
          <p:cNvSpPr/>
          <p:nvPr/>
        </p:nvSpPr>
        <p:spPr>
          <a:xfrm>
            <a:off x="9430055" y="2973551"/>
            <a:ext cx="447068" cy="440842"/>
          </a:xfrm>
          <a:prstGeom prst="ellipse">
            <a:avLst/>
          </a:prstGeom>
          <a:solidFill>
            <a:srgbClr val="FF6600"/>
          </a:solidFill>
          <a:ln w="28575"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2" name="Овал 101"/>
          <p:cNvSpPr/>
          <p:nvPr/>
        </p:nvSpPr>
        <p:spPr>
          <a:xfrm>
            <a:off x="7317951" y="2977798"/>
            <a:ext cx="447068" cy="440842"/>
          </a:xfrm>
          <a:prstGeom prst="ellipse">
            <a:avLst/>
          </a:prstGeom>
          <a:solidFill>
            <a:srgbClr val="FF6600"/>
          </a:solidFill>
          <a:ln w="28575"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3" name="Овал 102"/>
          <p:cNvSpPr/>
          <p:nvPr/>
        </p:nvSpPr>
        <p:spPr>
          <a:xfrm>
            <a:off x="7317951" y="3597600"/>
            <a:ext cx="447068" cy="440842"/>
          </a:xfrm>
          <a:prstGeom prst="ellipse">
            <a:avLst/>
          </a:prstGeom>
          <a:solidFill>
            <a:srgbClr val="FF6600"/>
          </a:solidFill>
          <a:ln w="28575"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4" name="Овал 113"/>
          <p:cNvSpPr/>
          <p:nvPr/>
        </p:nvSpPr>
        <p:spPr>
          <a:xfrm>
            <a:off x="9939651" y="2977798"/>
            <a:ext cx="447068" cy="440842"/>
          </a:xfrm>
          <a:prstGeom prst="ellipse">
            <a:avLst/>
          </a:prstGeom>
          <a:solidFill>
            <a:srgbClr val="FF6600"/>
          </a:solidFill>
          <a:ln w="28575"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9" name="Овал 118"/>
          <p:cNvSpPr/>
          <p:nvPr/>
        </p:nvSpPr>
        <p:spPr>
          <a:xfrm>
            <a:off x="10488013" y="2973551"/>
            <a:ext cx="447068" cy="440842"/>
          </a:xfrm>
          <a:prstGeom prst="ellipse">
            <a:avLst/>
          </a:prstGeom>
          <a:solidFill>
            <a:srgbClr val="FF6600"/>
          </a:solidFill>
          <a:ln w="28575"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4" name="Овал 123"/>
          <p:cNvSpPr/>
          <p:nvPr/>
        </p:nvSpPr>
        <p:spPr>
          <a:xfrm>
            <a:off x="11052039" y="2973551"/>
            <a:ext cx="447068" cy="440842"/>
          </a:xfrm>
          <a:prstGeom prst="ellipse">
            <a:avLst/>
          </a:prstGeom>
          <a:solidFill>
            <a:srgbClr val="FF6600"/>
          </a:solidFill>
          <a:ln w="28575"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9" name="Овал 128"/>
          <p:cNvSpPr/>
          <p:nvPr/>
        </p:nvSpPr>
        <p:spPr>
          <a:xfrm>
            <a:off x="9939651" y="3594328"/>
            <a:ext cx="447068" cy="440842"/>
          </a:xfrm>
          <a:prstGeom prst="ellipse">
            <a:avLst/>
          </a:prstGeom>
          <a:solidFill>
            <a:srgbClr val="FF6600"/>
          </a:solidFill>
          <a:ln w="28575"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ъ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0" name="Овал 129"/>
          <p:cNvSpPr/>
          <p:nvPr/>
        </p:nvSpPr>
        <p:spPr>
          <a:xfrm>
            <a:off x="7840079" y="3597600"/>
            <a:ext cx="447068" cy="440842"/>
          </a:xfrm>
          <a:prstGeom prst="ellipse">
            <a:avLst/>
          </a:prstGeom>
          <a:solidFill>
            <a:srgbClr val="FF6600"/>
          </a:solidFill>
          <a:ln w="28575"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1" name="Овал 130"/>
          <p:cNvSpPr/>
          <p:nvPr/>
        </p:nvSpPr>
        <p:spPr>
          <a:xfrm>
            <a:off x="8914327" y="3594328"/>
            <a:ext cx="447068" cy="440842"/>
          </a:xfrm>
          <a:prstGeom prst="ellipse">
            <a:avLst/>
          </a:prstGeom>
          <a:solidFill>
            <a:srgbClr val="FF6600"/>
          </a:solidFill>
          <a:ln w="28575"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2" name="Овал 131"/>
          <p:cNvSpPr/>
          <p:nvPr/>
        </p:nvSpPr>
        <p:spPr>
          <a:xfrm>
            <a:off x="8366937" y="3597600"/>
            <a:ext cx="447068" cy="440842"/>
          </a:xfrm>
          <a:prstGeom prst="ellipse">
            <a:avLst/>
          </a:prstGeom>
          <a:solidFill>
            <a:srgbClr val="FF6600"/>
          </a:solidFill>
          <a:ln w="28575"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3" name="Овал 132"/>
          <p:cNvSpPr/>
          <p:nvPr/>
        </p:nvSpPr>
        <p:spPr>
          <a:xfrm>
            <a:off x="8914327" y="4788386"/>
            <a:ext cx="447068" cy="440842"/>
          </a:xfrm>
          <a:prstGeom prst="ellipse">
            <a:avLst/>
          </a:prstGeom>
          <a:solidFill>
            <a:srgbClr val="FF6600"/>
          </a:solidFill>
          <a:ln w="28575"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4" name="Овал 133"/>
          <p:cNvSpPr/>
          <p:nvPr/>
        </p:nvSpPr>
        <p:spPr>
          <a:xfrm>
            <a:off x="9431213" y="3594328"/>
            <a:ext cx="447068" cy="440842"/>
          </a:xfrm>
          <a:prstGeom prst="ellipse">
            <a:avLst/>
          </a:prstGeom>
          <a:solidFill>
            <a:srgbClr val="FF6600"/>
          </a:solidFill>
          <a:ln w="28575"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5" name="Овал 134"/>
          <p:cNvSpPr/>
          <p:nvPr/>
        </p:nvSpPr>
        <p:spPr>
          <a:xfrm>
            <a:off x="10488237" y="3594328"/>
            <a:ext cx="447068" cy="440842"/>
          </a:xfrm>
          <a:prstGeom prst="ellipse">
            <a:avLst/>
          </a:prstGeom>
          <a:solidFill>
            <a:srgbClr val="FF6600"/>
          </a:solidFill>
          <a:ln w="28575"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6" name="Овал 135"/>
          <p:cNvSpPr/>
          <p:nvPr/>
        </p:nvSpPr>
        <p:spPr>
          <a:xfrm>
            <a:off x="11052039" y="3594328"/>
            <a:ext cx="447068" cy="440842"/>
          </a:xfrm>
          <a:prstGeom prst="ellipse">
            <a:avLst/>
          </a:prstGeom>
          <a:solidFill>
            <a:srgbClr val="FF6600"/>
          </a:solidFill>
          <a:ln w="28575"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7" name="Овал 136"/>
          <p:cNvSpPr/>
          <p:nvPr/>
        </p:nvSpPr>
        <p:spPr>
          <a:xfrm>
            <a:off x="8914327" y="4178301"/>
            <a:ext cx="447068" cy="440842"/>
          </a:xfrm>
          <a:prstGeom prst="ellipse">
            <a:avLst/>
          </a:prstGeom>
          <a:solidFill>
            <a:srgbClr val="FF6600"/>
          </a:solidFill>
          <a:ln w="28575"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8" name="Овал 137"/>
          <p:cNvSpPr/>
          <p:nvPr/>
        </p:nvSpPr>
        <p:spPr>
          <a:xfrm>
            <a:off x="7317951" y="4787977"/>
            <a:ext cx="447068" cy="440842"/>
          </a:xfrm>
          <a:prstGeom prst="ellipse">
            <a:avLst/>
          </a:prstGeom>
          <a:solidFill>
            <a:srgbClr val="FF6600"/>
          </a:solidFill>
          <a:ln w="28575"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9" name="Овал 138"/>
          <p:cNvSpPr/>
          <p:nvPr/>
        </p:nvSpPr>
        <p:spPr>
          <a:xfrm>
            <a:off x="7840079" y="4788794"/>
            <a:ext cx="447068" cy="440842"/>
          </a:xfrm>
          <a:prstGeom prst="ellipse">
            <a:avLst/>
          </a:prstGeom>
          <a:solidFill>
            <a:srgbClr val="FF6600"/>
          </a:solidFill>
          <a:ln w="28575"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0" name="Овал 139"/>
          <p:cNvSpPr/>
          <p:nvPr/>
        </p:nvSpPr>
        <p:spPr>
          <a:xfrm>
            <a:off x="8366937" y="4178301"/>
            <a:ext cx="447068" cy="440842"/>
          </a:xfrm>
          <a:prstGeom prst="ellipse">
            <a:avLst/>
          </a:prstGeom>
          <a:solidFill>
            <a:srgbClr val="FF6600"/>
          </a:solidFill>
          <a:ln w="28575"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1" name="Овал 140"/>
          <p:cNvSpPr/>
          <p:nvPr/>
        </p:nvSpPr>
        <p:spPr>
          <a:xfrm>
            <a:off x="11052039" y="4788794"/>
            <a:ext cx="447068" cy="440842"/>
          </a:xfrm>
          <a:prstGeom prst="ellipse">
            <a:avLst/>
          </a:prstGeom>
          <a:solidFill>
            <a:srgbClr val="FF6600"/>
          </a:solidFill>
          <a:ln w="28575"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2" name="Овал 141"/>
          <p:cNvSpPr/>
          <p:nvPr/>
        </p:nvSpPr>
        <p:spPr>
          <a:xfrm>
            <a:off x="9431213" y="4788794"/>
            <a:ext cx="447068" cy="440842"/>
          </a:xfrm>
          <a:prstGeom prst="ellipse">
            <a:avLst/>
          </a:prstGeom>
          <a:solidFill>
            <a:srgbClr val="FF6600"/>
          </a:solidFill>
          <a:ln w="28575"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ь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3" name="Овал 142"/>
          <p:cNvSpPr/>
          <p:nvPr/>
        </p:nvSpPr>
        <p:spPr>
          <a:xfrm>
            <a:off x="9939651" y="4178301"/>
            <a:ext cx="447068" cy="440842"/>
          </a:xfrm>
          <a:prstGeom prst="ellipse">
            <a:avLst/>
          </a:prstGeom>
          <a:solidFill>
            <a:srgbClr val="FF6600"/>
          </a:solidFill>
          <a:ln w="28575"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4" name="Овал 143"/>
          <p:cNvSpPr/>
          <p:nvPr/>
        </p:nvSpPr>
        <p:spPr>
          <a:xfrm>
            <a:off x="10488237" y="4788794"/>
            <a:ext cx="447068" cy="440842"/>
          </a:xfrm>
          <a:prstGeom prst="ellipse">
            <a:avLst/>
          </a:prstGeom>
          <a:solidFill>
            <a:srgbClr val="FF6600"/>
          </a:solidFill>
          <a:ln w="28575"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ю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5" name="Овал 144"/>
          <p:cNvSpPr/>
          <p:nvPr/>
        </p:nvSpPr>
        <p:spPr>
          <a:xfrm>
            <a:off x="8914327" y="2977798"/>
            <a:ext cx="447068" cy="440842"/>
          </a:xfrm>
          <a:prstGeom prst="ellipse">
            <a:avLst/>
          </a:prstGeom>
          <a:solidFill>
            <a:srgbClr val="FF6600"/>
          </a:solidFill>
          <a:ln w="28575"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6" name="Овал 145"/>
          <p:cNvSpPr/>
          <p:nvPr/>
        </p:nvSpPr>
        <p:spPr>
          <a:xfrm>
            <a:off x="7317951" y="4178301"/>
            <a:ext cx="447068" cy="440842"/>
          </a:xfrm>
          <a:prstGeom prst="ellipse">
            <a:avLst/>
          </a:prstGeom>
          <a:solidFill>
            <a:srgbClr val="FF6600"/>
          </a:solidFill>
          <a:ln w="28575"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й</a:t>
            </a:r>
          </a:p>
        </p:txBody>
      </p:sp>
      <p:sp>
        <p:nvSpPr>
          <p:cNvPr id="147" name="Овал 146"/>
          <p:cNvSpPr/>
          <p:nvPr/>
        </p:nvSpPr>
        <p:spPr>
          <a:xfrm>
            <a:off x="7840079" y="4178301"/>
            <a:ext cx="447068" cy="440842"/>
          </a:xfrm>
          <a:prstGeom prst="ellipse">
            <a:avLst/>
          </a:prstGeom>
          <a:solidFill>
            <a:srgbClr val="FF6600"/>
          </a:solidFill>
          <a:ln w="28575"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8" name="Овал 147"/>
          <p:cNvSpPr/>
          <p:nvPr/>
        </p:nvSpPr>
        <p:spPr>
          <a:xfrm>
            <a:off x="9430055" y="4178301"/>
            <a:ext cx="447068" cy="440842"/>
          </a:xfrm>
          <a:prstGeom prst="ellipse">
            <a:avLst/>
          </a:prstGeom>
          <a:solidFill>
            <a:srgbClr val="FF6600"/>
          </a:solidFill>
          <a:ln w="28575"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9" name="Овал 148"/>
          <p:cNvSpPr/>
          <p:nvPr/>
        </p:nvSpPr>
        <p:spPr>
          <a:xfrm>
            <a:off x="10488013" y="4178301"/>
            <a:ext cx="447068" cy="440842"/>
          </a:xfrm>
          <a:prstGeom prst="ellipse">
            <a:avLst/>
          </a:prstGeom>
          <a:solidFill>
            <a:srgbClr val="FF6600"/>
          </a:solidFill>
          <a:ln w="28575"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0" name="Овал 149"/>
          <p:cNvSpPr/>
          <p:nvPr/>
        </p:nvSpPr>
        <p:spPr>
          <a:xfrm>
            <a:off x="11052039" y="4178301"/>
            <a:ext cx="447068" cy="440842"/>
          </a:xfrm>
          <a:prstGeom prst="ellipse">
            <a:avLst/>
          </a:prstGeom>
          <a:solidFill>
            <a:srgbClr val="FF6600"/>
          </a:solidFill>
          <a:ln w="28575"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1" name="Овал 150"/>
          <p:cNvSpPr/>
          <p:nvPr/>
        </p:nvSpPr>
        <p:spPr>
          <a:xfrm>
            <a:off x="8366937" y="4788794"/>
            <a:ext cx="447068" cy="440842"/>
          </a:xfrm>
          <a:prstGeom prst="ellipse">
            <a:avLst/>
          </a:prstGeom>
          <a:solidFill>
            <a:srgbClr val="FF6600"/>
          </a:solidFill>
          <a:ln w="28575"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2" name="Овал 151"/>
          <p:cNvSpPr/>
          <p:nvPr/>
        </p:nvSpPr>
        <p:spPr>
          <a:xfrm>
            <a:off x="9939651" y="4788794"/>
            <a:ext cx="447068" cy="440842"/>
          </a:xfrm>
          <a:prstGeom prst="ellipse">
            <a:avLst/>
          </a:prstGeom>
          <a:solidFill>
            <a:srgbClr val="FF6600"/>
          </a:solidFill>
          <a:ln w="28575"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ы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Скругленный прямоугольник 26"/>
          <p:cNvSpPr/>
          <p:nvPr/>
        </p:nvSpPr>
        <p:spPr>
          <a:xfrm>
            <a:off x="7541485" y="5620777"/>
            <a:ext cx="4268300" cy="723331"/>
          </a:xfrm>
          <a:prstGeom prst="roundRect">
            <a:avLst/>
          </a:prstGeom>
          <a:solidFill>
            <a:schemeClr val="tx1"/>
          </a:solidFill>
          <a:ln w="57150"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FF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ГОТОВО!</a:t>
            </a:r>
            <a:endParaRPr lang="ru-RU" sz="2400" b="1" dirty="0">
              <a:solidFill>
                <a:srgbClr val="FF66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6" name="Управляющая кнопка: далее 155">
            <a:hlinkClick r:id="" action="ppaction://hlinkshowjump?jump=nextslide" highlightClick="1"/>
          </p:cNvPr>
          <p:cNvSpPr/>
          <p:nvPr/>
        </p:nvSpPr>
        <p:spPr>
          <a:xfrm>
            <a:off x="11711452" y="6483927"/>
            <a:ext cx="464019" cy="374073"/>
          </a:xfrm>
          <a:prstGeom prst="actionButtonForwardNex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/>
          </a:p>
        </p:txBody>
      </p:sp>
      <p:sp>
        <p:nvSpPr>
          <p:cNvPr id="157" name="Управляющая кнопка: назад 156">
            <a:hlinkClick r:id="" action="ppaction://hlinkshowjump?jump=previousslide" highlightClick="1"/>
          </p:cNvPr>
          <p:cNvSpPr/>
          <p:nvPr/>
        </p:nvSpPr>
        <p:spPr>
          <a:xfrm>
            <a:off x="11221703" y="6483927"/>
            <a:ext cx="464020" cy="374073"/>
          </a:xfrm>
          <a:prstGeom prst="actionButtonBackPrevious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/>
          </a:p>
        </p:txBody>
      </p:sp>
    </p:spTree>
    <p:extLst>
      <p:ext uri="{BB962C8B-B14F-4D97-AF65-F5344CB8AC3E}">
        <p14:creationId xmlns:p14="http://schemas.microsoft.com/office/powerpoint/2010/main" val="2387075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9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grpId="0" nodeType="clickEffect">
                                  <p:stCondLst>
                                    <p:cond delay="10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9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0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0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0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1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4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9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4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10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1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0"/>
                  </p:tgtEl>
                </p:cond>
              </p:nextCondLst>
            </p:seq>
            <p:seq concurrent="1" nextAc="seek">
              <p:cTn id="83" restart="whenNotActive" fill="hold" evtFilter="cancelBubble" nodeType="interactiveSeq">
                <p:stCondLst>
                  <p:cond evt="onClick" delay="0">
                    <p:tgtEl>
                      <p:spTgt spid="1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" fill="hold">
                      <p:stCondLst>
                        <p:cond delay="0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9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1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1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9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4"/>
                  </p:tgtEl>
                </p:cond>
              </p:nextCondLst>
            </p:seq>
            <p:seq concurrent="1" nextAc="seek">
              <p:cTn id="101" restart="whenNotActive" fill="hold" evtFilter="cancelBubble" nodeType="interactiveSeq">
                <p:stCondLst>
                  <p:cond evt="onClick" delay="0">
                    <p:tgtEl>
                      <p:spTgt spid="1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2" fill="hold">
                      <p:stCondLst>
                        <p:cond delay="0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0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0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9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1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1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5"/>
                  </p:tgtEl>
                </p:cond>
              </p:nextCondLst>
            </p:seq>
            <p:seq concurrent="1" nextAc="seek">
              <p:cTn id="119" restart="whenNotActive" fill="hold" evtFilter="cancelBubble" nodeType="interactiveSeq">
                <p:stCondLst>
                  <p:cond evt="onClick" delay="0">
                    <p:tgtEl>
                      <p:spTgt spid="1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0" fill="hold">
                      <p:stCondLst>
                        <p:cond delay="0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2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6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1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>
                      <p:stCondLst>
                        <p:cond delay="0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0"/>
                  </p:tgtEl>
                </p:cond>
              </p:nextCondLst>
            </p:seq>
            <p:seq concurrent="1" nextAc="seek">
              <p:cTn id="137" restart="whenNotActive" fill="hold" evtFilter="cancelBubble" nodeType="interactiveSeq">
                <p:stCondLst>
                  <p:cond evt="onClick" delay="0">
                    <p:tgtEl>
                      <p:spTgt spid="1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8" fill="hold">
                      <p:stCondLst>
                        <p:cond delay="0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4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7"/>
                  </p:tgtEl>
                </p:cond>
              </p:nextCondLst>
            </p:seq>
            <p:seq concurrent="1" nextAc="seek">
              <p:cTn id="146" restart="whenNotActive" fill="hold" evtFilter="cancelBubble" nodeType="interactiveSeq">
                <p:stCondLst>
                  <p:cond evt="onClick" delay="0">
                    <p:tgtEl>
                      <p:spTgt spid="1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7" fill="hold">
                      <p:stCondLst>
                        <p:cond delay="0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5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5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3"/>
                  </p:tgtEl>
                </p:cond>
              </p:nextCondLst>
            </p:seq>
            <p:seq concurrent="1" nextAc="seek">
              <p:cTn id="155" restart="whenNotActive" fill="hold" evtFilter="cancelBubble" nodeType="interactiveSeq">
                <p:stCondLst>
                  <p:cond evt="onClick" delay="0">
                    <p:tgtEl>
                      <p:spTgt spid="1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6" fill="hold">
                      <p:stCondLst>
                        <p:cond delay="0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8"/>
                  </p:tgtEl>
                </p:cond>
              </p:nextCondLst>
            </p:seq>
            <p:seq concurrent="1" nextAc="seek">
              <p:cTn id="164" restart="whenNotActive" fill="hold" evtFilter="cancelBubble" nodeType="interactiveSeq">
                <p:stCondLst>
                  <p:cond evt="onClick" delay="0">
                    <p:tgtEl>
                      <p:spTgt spid="1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6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7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9"/>
                  </p:tgtEl>
                </p:cond>
              </p:nextCondLst>
            </p:seq>
            <p:seq concurrent="1" nextAc="seek">
              <p:cTn id="173" restart="whenNotActive" fill="hold" evtFilter="cancelBubble" nodeType="interactiveSeq">
                <p:stCondLst>
                  <p:cond evt="onClick" delay="0">
                    <p:tgtEl>
                      <p:spTgt spid="1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4" fill="hold">
                      <p:stCondLst>
                        <p:cond delay="0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7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8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3"/>
                  </p:tgtEl>
                </p:cond>
              </p:nextCondLst>
            </p:seq>
            <p:seq concurrent="1" nextAc="seek">
              <p:cTn id="182" restart="whenNotActive" fill="hold" evtFilter="cancelBubble" nodeType="interactiveSeq">
                <p:stCondLst>
                  <p:cond evt="onClick" delay="0">
                    <p:tgtEl>
                      <p:spTgt spid="1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3" fill="hold">
                      <p:stCondLst>
                        <p:cond delay="0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8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8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2"/>
                  </p:tgtEl>
                </p:cond>
              </p:nextCondLst>
            </p:seq>
            <p:seq concurrent="1" nextAc="seek">
              <p:cTn id="191" restart="whenNotActive" fill="hold" evtFilter="cancelBubble" nodeType="interactiveSeq">
                <p:stCondLst>
                  <p:cond evt="onClick" delay="0">
                    <p:tgtEl>
                      <p:spTgt spid="1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2" fill="hold">
                      <p:stCondLst>
                        <p:cond delay="0"/>
                      </p:stCondLst>
                      <p:childTnLst>
                        <p:par>
                          <p:cTn id="193" fill="hold">
                            <p:stCondLst>
                              <p:cond delay="0"/>
                            </p:stCondLst>
                            <p:childTnLst>
                              <p:par>
                                <p:cTn id="194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9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9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4"/>
                  </p:tgtEl>
                </p:cond>
              </p:nextCondLst>
            </p:seq>
            <p:seq concurrent="1" nextAc="seek">
              <p:cTn id="200" restart="whenNotActive" fill="hold" evtFilter="cancelBubble" nodeType="interactiveSeq">
                <p:stCondLst>
                  <p:cond evt="onClick" delay="0">
                    <p:tgtEl>
                      <p:spTgt spid="1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1" fill="hold">
                      <p:stCondLst>
                        <p:cond delay="0"/>
                      </p:stCondLst>
                      <p:childTnLst>
                        <p:par>
                          <p:cTn id="202" fill="hold">
                            <p:stCondLst>
                              <p:cond delay="0"/>
                            </p:stCondLst>
                            <p:childTnLst>
                              <p:par>
                                <p:cTn id="203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0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0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1"/>
                  </p:tgtEl>
                </p:cond>
              </p:nextCondLst>
            </p:seq>
            <p:seq concurrent="1" nextAc="seek">
              <p:cTn id="209" restart="whenNotActive" fill="hold" evtFilter="cancelBubble" nodeType="interactiveSeq">
                <p:stCondLst>
                  <p:cond evt="onClick" delay="0">
                    <p:tgtEl>
                      <p:spTgt spid="1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0" fill="hold">
                      <p:stCondLst>
                        <p:cond delay="0"/>
                      </p:stCondLst>
                      <p:childTnLst>
                        <p:par>
                          <p:cTn id="211" fill="hold">
                            <p:stCondLst>
                              <p:cond delay="0"/>
                            </p:stCondLst>
                            <p:childTnLst>
                              <p:par>
                                <p:cTn id="212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4637E-6 -2.43293E-6 L -0.69662 -0.24306 " pathEditMode="relative" rAng="0" ptsTypes="AA">
                                      <p:cBhvr>
                                        <p:cTn id="213" dur="20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831" y="-121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5"/>
                  </p:tgtEl>
                </p:cond>
              </p:nextCondLst>
            </p:seq>
            <p:seq concurrent="1" nextAc="seek">
              <p:cTn id="214" restart="whenNotActive" fill="hold" evtFilter="cancelBubble" nodeType="interactiveSeq">
                <p:stCondLst>
                  <p:cond evt="onClick" delay="0">
                    <p:tgtEl>
                      <p:spTgt spid="1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5" fill="hold">
                      <p:stCondLst>
                        <p:cond delay="0"/>
                      </p:stCondLst>
                      <p:childTnLst>
                        <p:par>
                          <p:cTn id="216" fill="hold">
                            <p:stCondLst>
                              <p:cond delay="0"/>
                            </p:stCondLst>
                            <p:childTnLst>
                              <p:par>
                                <p:cTn id="217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61691E-6 2.03515E-6 L -0.59463 -0.33256 " pathEditMode="relative" rAng="0" ptsTypes="AA">
                                      <p:cBhvr>
                                        <p:cTn id="218" dur="2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738" y="-1662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2"/>
                  </p:tgtEl>
                </p:cond>
              </p:nextCondLst>
            </p:seq>
            <p:seq concurrent="1" nextAc="seek">
              <p:cTn id="219" restart="whenNotActive" fill="hold" evtFilter="cancelBubble" nodeType="interactiveSeq">
                <p:stCondLst>
                  <p:cond evt="onClick" delay="0">
                    <p:tgtEl>
                      <p:spTgt spid="1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0" fill="hold">
                      <p:stCondLst>
                        <p:cond delay="0"/>
                      </p:stCondLst>
                      <p:childTnLst>
                        <p:par>
                          <p:cTn id="221" fill="hold">
                            <p:stCondLst>
                              <p:cond delay="0"/>
                            </p:stCondLst>
                            <p:childTnLst>
                              <p:par>
                                <p:cTn id="222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35 -1.81314E-6 L -0.45447 -0.41605 " pathEditMode="relative" rAng="0" ptsTypes="AA">
                                      <p:cBhvr>
                                        <p:cTn id="223" dur="20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847" y="-2081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6"/>
                  </p:tgtEl>
                </p:cond>
              </p:nextCondLst>
            </p:seq>
            <p:seq concurrent="1" nextAc="seek">
              <p:cTn id="224" restart="whenNotActive" fill="hold" evtFilter="cancelBubble" nodeType="interactiveSeq">
                <p:stCondLst>
                  <p:cond evt="onClick" delay="0">
                    <p:tgtEl>
                      <p:spTgt spid="1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5" fill="hold">
                      <p:stCondLst>
                        <p:cond delay="0"/>
                      </p:stCondLst>
                      <p:childTnLst>
                        <p:par>
                          <p:cTn id="226" fill="hold">
                            <p:stCondLst>
                              <p:cond delay="0"/>
                            </p:stCondLst>
                            <p:childTnLst>
                              <p:par>
                                <p:cTn id="227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44275E-6 -1.81314E-6 L -0.44015 -0.41582 " pathEditMode="relative" rAng="0" ptsTypes="AA">
                                      <p:cBhvr>
                                        <p:cTn id="228" dur="20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014" y="-2079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7"/>
                  </p:tgtEl>
                </p:cond>
              </p:nextCondLst>
            </p:seq>
            <p:seq concurrent="1" nextAc="seek">
              <p:cTn id="229" restart="whenNotActive" fill="hold" evtFilter="cancelBubble" nodeType="interactiveSeq">
                <p:stCondLst>
                  <p:cond evt="onClick" delay="0">
                    <p:tgtEl>
                      <p:spTgt spid="1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0" fill="hold">
                      <p:stCondLst>
                        <p:cond delay="0"/>
                      </p:stCondLst>
                      <p:childTnLst>
                        <p:par>
                          <p:cTn id="231" fill="hold">
                            <p:stCondLst>
                              <p:cond delay="0"/>
                            </p:stCondLst>
                            <p:childTnLst>
                              <p:par>
                                <p:cTn id="232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70848E-6 -0.00624 L -0.51401 -0.41628 " pathEditMode="relative" rAng="0" ptsTypes="AA">
                                      <p:cBhvr>
                                        <p:cTn id="233" dur="20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700" y="-205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8"/>
                  </p:tgtEl>
                </p:cond>
              </p:nextCondLst>
            </p:seq>
            <p:seq concurrent="1" nextAc="seek">
              <p:cTn id="234" restart="whenNotActive" fill="hold" evtFilter="cancelBubble" nodeType="interactiveSeq">
                <p:stCondLst>
                  <p:cond evt="onClick" delay="0">
                    <p:tgtEl>
                      <p:spTgt spid="1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5" fill="hold">
                      <p:stCondLst>
                        <p:cond delay="0"/>
                      </p:stCondLst>
                      <p:childTnLst>
                        <p:par>
                          <p:cTn id="236" fill="hold">
                            <p:stCondLst>
                              <p:cond delay="0"/>
                            </p:stCondLst>
                            <p:childTnLst>
                              <p:par>
                                <p:cTn id="237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34 -0.00416 L -0.59255 -0.41628 " pathEditMode="relative" rAng="0" ptsTypes="AA">
                                      <p:cBhvr>
                                        <p:cTn id="238" dur="20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517" y="-206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0"/>
                  </p:tgtEl>
                </p:cond>
              </p:nextCondLst>
            </p:seq>
            <p:seq concurrent="1" nextAc="seek">
              <p:cTn id="239" restart="whenNotActive" fill="hold" evtFilter="cancelBubble" nodeType="interactiveSeq">
                <p:stCondLst>
                  <p:cond evt="onClick" delay="0">
                    <p:tgtEl>
                      <p:spTgt spid="1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0" fill="hold">
                      <p:stCondLst>
                        <p:cond delay="0"/>
                      </p:stCondLst>
                      <p:childTnLst>
                        <p:par>
                          <p:cTn id="241" fill="hold">
                            <p:stCondLst>
                              <p:cond delay="0"/>
                            </p:stCondLst>
                            <p:childTnLst>
                              <p:par>
                                <p:cTn id="242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07073E-6 -0.00416 L -0.49043 -0.41628 " pathEditMode="relative" rAng="0" ptsTypes="AA">
                                      <p:cBhvr>
                                        <p:cTn id="243" dur="20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528" y="-206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9"/>
                  </p:tgtEl>
                </p:cond>
              </p:nextCondLst>
            </p:seq>
            <p:seq concurrent="1" nextAc="seek">
              <p:cTn id="244" restart="whenNotActive" fill="hold" evtFilter="cancelBubble" nodeType="interactiveSeq">
                <p:stCondLst>
                  <p:cond evt="onClick" delay="0">
                    <p:tgtEl>
                      <p:spTgt spid="1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5" fill="hold">
                      <p:stCondLst>
                        <p:cond delay="0"/>
                      </p:stCondLst>
                      <p:childTnLst>
                        <p:par>
                          <p:cTn id="246" fill="hold">
                            <p:stCondLst>
                              <p:cond delay="0"/>
                            </p:stCondLst>
                            <p:childTnLst>
                              <p:par>
                                <p:cTn id="247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17 -0.00208 L -0.26091 -0.50879 " pathEditMode="relative" rAng="0" ptsTypes="AA">
                                      <p:cBhvr>
                                        <p:cTn id="248" dur="20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104" y="-253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1"/>
                  </p:tgtEl>
                </p:cond>
              </p:nextCondLst>
            </p:seq>
            <p:seq concurrent="1" nextAc="seek">
              <p:cTn id="249" restart="whenNotActive" fill="hold" evtFilter="cancelBubble" nodeType="interactiveSeq">
                <p:stCondLst>
                  <p:cond evt="onClick" delay="0">
                    <p:tgtEl>
                      <p:spTgt spid="1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0" fill="hold">
                      <p:stCondLst>
                        <p:cond delay="0"/>
                      </p:stCondLst>
                      <p:childTnLst>
                        <p:par>
                          <p:cTn id="251" fill="hold">
                            <p:stCondLst>
                              <p:cond delay="0"/>
                            </p:stCondLst>
                            <p:childTnLst>
                              <p:par>
                                <p:cTn id="252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00195E-7 0.00208 L -0.33372 -0.50648 " pathEditMode="relative" rAng="0" ptsTypes="AA">
                                      <p:cBhvr>
                                        <p:cTn id="253" dur="20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686" y="-254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2"/>
                  </p:tgtEl>
                </p:cond>
              </p:nextCondLst>
            </p:seq>
            <p:seq concurrent="1" nextAc="seek">
              <p:cTn id="254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5" fill="hold">
                      <p:stCondLst>
                        <p:cond delay="0"/>
                      </p:stCondLst>
                      <p:childTnLst>
                        <p:par>
                          <p:cTn id="256" fill="hold">
                            <p:stCondLst>
                              <p:cond delay="0"/>
                            </p:stCondLst>
                            <p:childTnLst>
                              <p:par>
                                <p:cTn id="257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8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1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4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7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0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3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6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9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2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5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8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1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4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7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0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3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6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9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2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5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8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1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4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32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0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334" restart="whenNotActive" fill="hold" evtFilter="cancelBubble" nodeType="interactiveSeq">
                <p:stCondLst>
                  <p:cond evt="onClick" delay="0">
                    <p:tgtEl>
                      <p:spTgt spid="1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5" fill="hold">
                      <p:stCondLst>
                        <p:cond delay="0"/>
                      </p:stCondLst>
                      <p:childTnLst>
                        <p:par>
                          <p:cTn id="336" fill="hold">
                            <p:stCondLst>
                              <p:cond delay="0"/>
                            </p:stCondLst>
                            <p:childTnLst>
                              <p:par>
                                <p:cTn id="337" presetID="4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3.7037E-6 L 8.33333E-7 0.00024 " pathEditMode="relative" rAng="0" ptsTypes="AA">
                                      <p:cBhvr>
                                        <p:cTn id="338" dur="20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0"/>
                                    </p:animMotion>
                                  </p:childTnLst>
                                </p:cTn>
                              </p:par>
                              <p:par>
                                <p:cTn id="339" presetID="4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0833E-6 -2.96296E-6 L 2.70833E-6 0.00023 " pathEditMode="relative" rAng="0" ptsTypes="AA">
                                      <p:cBhvr>
                                        <p:cTn id="340" dur="2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0"/>
                                    </p:animMotion>
                                  </p:childTnLst>
                                </p:cTn>
                              </p:par>
                              <p:par>
                                <p:cTn id="341" presetID="4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7 4.81481E-6 L -4.375E-6 2.22222E-6 " pathEditMode="relative" rAng="0" ptsTypes="AA">
                                      <p:cBhvr>
                                        <p:cTn id="342" dur="20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3" y="-69"/>
                                    </p:animMotion>
                                  </p:childTnLst>
                                </p:cTn>
                              </p:par>
                              <p:par>
                                <p:cTn id="343" presetID="4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875E-6 4.81481E-6 L -3.54167E-6 2.96296E-6 " pathEditMode="relative" rAng="0" ptsTypes="AA">
                                      <p:cBhvr>
                                        <p:cTn id="344" dur="20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3" y="93"/>
                                    </p:animMotion>
                                  </p:childTnLst>
                                </p:cTn>
                              </p:par>
                              <p:par>
                                <p:cTn id="345" presetID="4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125E-6 4.81481E-6 L -4.375E-6 1.48148E-6 " pathEditMode="relative" rAng="0" ptsTypes="AA">
                                      <p:cBhvr>
                                        <p:cTn id="346" dur="20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8" y="-208"/>
                                    </p:animMotion>
                                  </p:childTnLst>
                                </p:cTn>
                              </p:par>
                              <p:par>
                                <p:cTn id="347" presetID="4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8333E-7 4.81481E-6 L -2.29167E-6 2.96296E-6 " pathEditMode="relative" rAng="0" ptsTypes="AA">
                                      <p:cBhvr>
                                        <p:cTn id="348" dur="20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" y="93"/>
                                    </p:animMotion>
                                  </p:childTnLst>
                                </p:cTn>
                              </p:par>
                              <p:par>
                                <p:cTn id="349" presetID="4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375E-6 4.81481E-6 L -3.95833E-6 -4.81481E-6 " pathEditMode="relative" rAng="0" ptsTypes="AA">
                                      <p:cBhvr>
                                        <p:cTn id="350" dur="20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" y="231"/>
                                    </p:animMotion>
                                  </p:childTnLst>
                                </p:cTn>
                              </p:par>
                              <p:par>
                                <p:cTn id="351" presetID="4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0833E-6 -4.07407E-6 L 2.70833E-6 0.00024 " pathEditMode="relative" rAng="0" ptsTypes="AA">
                                      <p:cBhvr>
                                        <p:cTn id="352" dur="20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0"/>
                                    </p:animMotion>
                                  </p:childTnLst>
                                </p:cTn>
                              </p:par>
                              <p:par>
                                <p:cTn id="353" presetID="4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75E-6 -4.07407E-6 L 3.75E-6 4.07407E-6 " pathEditMode="relative" rAng="0" ptsTypes="AA">
                                      <p:cBhvr>
                                        <p:cTn id="354" dur="20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" y="394"/>
                                    </p:animMotion>
                                  </p:childTnLst>
                                </p:cTn>
                              </p:par>
                              <p:par>
                                <p:cTn id="355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7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8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0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1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3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4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6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7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9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0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2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3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5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6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8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9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1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2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4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5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7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8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0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1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3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4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6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7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9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0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2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3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5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6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8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9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1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2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4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5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7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8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0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1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3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4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6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7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9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0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2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3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5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6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8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9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1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2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4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5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7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8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0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3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4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6"/>
                  </p:tgtEl>
                </p:cond>
              </p:nextCondLst>
            </p:seq>
            <p:seq concurrent="1" nextAc="seek">
              <p:cTn id="457" restart="whenNotActive" fill="hold" evtFilter="cancelBubble" nodeType="interactiveSeq">
                <p:stCondLst>
                  <p:cond evt="onClick" delay="0">
                    <p:tgtEl>
                      <p:spTgt spid="1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8" fill="hold">
                      <p:stCondLst>
                        <p:cond delay="0"/>
                      </p:stCondLst>
                      <p:childTnLst>
                        <p:par>
                          <p:cTn id="459" fill="hold">
                            <p:stCondLst>
                              <p:cond delay="0"/>
                            </p:stCondLst>
                            <p:childTnLst>
                              <p:par>
                                <p:cTn id="460" presetID="42" presetClass="path" presetSubtype="0" accel="50000" decel="5000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3.7037E-6 L 8.14236E-17 1.85185E-6 " pathEditMode="relative" rAng="0" ptsTypes="AA">
                                      <p:cBhvr>
                                        <p:cTn id="461" dur="20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" y="23"/>
                                    </p:animMotion>
                                  </p:childTnLst>
                                </p:cTn>
                              </p:par>
                              <p:par>
                                <p:cTn id="462" presetID="42" presetClass="path" presetSubtype="0" accel="50000" decel="5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0833E-6 0.00023 L 3.125E-6 -2.96296E-6 " pathEditMode="relative" rAng="0" ptsTypes="AA">
                                      <p:cBhvr>
                                        <p:cTn id="463" dur="2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" y="-23"/>
                                    </p:animMotion>
                                  </p:childTnLst>
                                </p:cTn>
                              </p:par>
                              <p:par>
                                <p:cTn id="464" presetID="42" presetClass="path" presetSubtype="0" accel="50000" decel="5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7 4.81481E-6 L 2.70833E-6 -3.7037E-6 " pathEditMode="relative" rAng="0" ptsTypes="AA">
                                      <p:cBhvr>
                                        <p:cTn id="465" dur="20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4" y="-324"/>
                                    </p:animMotion>
                                  </p:childTnLst>
                                </p:cTn>
                              </p:par>
                              <p:par>
                                <p:cTn id="466" presetID="42" presetClass="path" presetSubtype="0" accel="50000" decel="5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875E-6 4.81481E-6 L -2.08333E-7 3.33333E-6 " pathEditMode="relative" rAng="0" ptsTypes="AA">
                                      <p:cBhvr>
                                        <p:cTn id="467" dur="20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5" y="0"/>
                                    </p:animMotion>
                                  </p:childTnLst>
                                </p:cTn>
                              </p:par>
                              <p:par>
                                <p:cTn id="468" presetID="42" presetClass="path" presetSubtype="0" accel="50000" decel="5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125E-6 4.81481E-6 L -4.375E-6 3.33333E-6 " pathEditMode="relative" rAng="0" ptsTypes="AA">
                                      <p:cBhvr>
                                        <p:cTn id="469" dur="20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8" y="0"/>
                                    </p:animMotion>
                                  </p:childTnLst>
                                </p:cTn>
                              </p:par>
                              <p:par>
                                <p:cTn id="470" presetID="42" presetClass="path" presetSubtype="0" accel="50000" decel="5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8333E-7 4.81481E-6 L -3.54167E-6 -4.07407E-6 " pathEditMode="relative" rAng="0" ptsTypes="AA">
                                      <p:cBhvr>
                                        <p:cTn id="471" dur="20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7" y="370"/>
                                    </p:animMotion>
                                  </p:childTnLst>
                                </p:cTn>
                              </p:par>
                              <p:par>
                                <p:cTn id="472" presetID="42" presetClass="path" presetSubtype="0" accel="50000" decel="5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375E-6 4.81481E-6 L -3.95833E-6 2.22222E-6 " pathEditMode="relative" rAng="0" ptsTypes="AA">
                                      <p:cBhvr>
                                        <p:cTn id="473" dur="20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" y="-69"/>
                                    </p:animMotion>
                                  </p:childTnLst>
                                </p:cTn>
                              </p:par>
                              <p:par>
                                <p:cTn id="474" presetID="42" presetClass="path" presetSubtype="0" accel="50000" decel="5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0833E-6 -4.07407E-6 L 3.125E-6 3.7037E-7 " pathEditMode="relative" rAng="0" ptsTypes="AA">
                                      <p:cBhvr>
                                        <p:cTn id="475" dur="20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" y="-46"/>
                                    </p:animMotion>
                                  </p:childTnLst>
                                </p:cTn>
                              </p:par>
                              <p:par>
                                <p:cTn id="476" presetID="42" presetClass="path" presetSubtype="0" accel="50000" decel="5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75E-6 -4.07407E-6 L 3.75E-6 1.11111E-6 " pathEditMode="relative" rAng="0" ptsTypes="AA">
                                      <p:cBhvr>
                                        <p:cTn id="477" dur="20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" y="116"/>
                                    </p:animMotion>
                                  </p:childTnLst>
                                </p:cTn>
                              </p:par>
                              <p:par>
                                <p:cTn id="478" presetID="10" presetClass="entr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0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1" presetID="10" presetClass="entr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3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4" presetID="10" presetClass="entr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6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7" presetID="10" presetClass="entr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9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0" presetID="10" presetClass="entr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2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3" presetID="10" presetClass="entr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5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6" presetID="10" presetClass="entr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8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9" presetID="10" presetClass="entr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1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2" presetID="10" presetClass="entr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4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5" presetID="10" presetClass="entr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7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8" presetID="10" presetClass="entr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0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1" presetID="10" presetClass="entr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3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4" presetID="10" presetClass="entr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6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7" presetID="10" presetClass="entr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9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0" presetID="10" presetClass="entr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2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3" presetID="10" presetClass="entr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5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6" presetID="10" presetClass="entr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8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9" presetID="10" presetClass="entr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1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2" presetID="10" presetClass="entr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4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5" presetID="10" presetClass="entr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7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8" presetID="10" presetClass="entr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0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1" presetID="10" presetClass="entr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3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4" presetID="10" presetClass="entr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6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7" presetID="10" presetClass="entr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9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0" presetID="10" presetClass="entr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2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3" presetID="10" presetClass="entr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5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6" presetID="10" presetClass="entr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8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9" presetID="10" presetClass="entr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1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2" presetID="10" presetClass="entr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4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5" presetID="10" presetClass="entr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7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8" presetID="10" presetClass="entr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0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1" presetID="10" presetClass="entr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3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6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7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7"/>
                  </p:tgtEl>
                </p:cond>
              </p:nextCondLst>
            </p:seq>
          </p:childTnLst>
        </p:cTn>
      </p:par>
    </p:tnLst>
    <p:bldLst>
      <p:bldP spid="99" grpId="0" animBg="1"/>
      <p:bldP spid="99" grpId="1" animBg="1"/>
      <p:bldP spid="99" grpId="2" animBg="1"/>
      <p:bldP spid="99" grpId="3" animBg="1"/>
      <p:bldP spid="100" grpId="0" animBg="1"/>
      <p:bldP spid="100" grpId="1" animBg="1"/>
      <p:bldP spid="100" grpId="2" animBg="1"/>
      <p:bldP spid="100" grpId="3" animBg="1"/>
      <p:bldP spid="101" grpId="0" animBg="1"/>
      <p:bldP spid="101" grpId="1" animBg="1"/>
      <p:bldP spid="101" grpId="2" animBg="1"/>
      <p:bldP spid="101" grpId="3" animBg="1"/>
      <p:bldP spid="102" grpId="0" animBg="1"/>
      <p:bldP spid="102" grpId="1" animBg="1"/>
      <p:bldP spid="102" grpId="2" animBg="1"/>
      <p:bldP spid="102" grpId="3" animBg="1"/>
      <p:bldP spid="103" grpId="0" animBg="1"/>
      <p:bldP spid="103" grpId="1" animBg="1"/>
      <p:bldP spid="103" grpId="2" animBg="1"/>
      <p:bldP spid="103" grpId="3" animBg="1"/>
      <p:bldP spid="114" grpId="0" animBg="1"/>
      <p:bldP spid="114" grpId="1" animBg="1"/>
      <p:bldP spid="114" grpId="2" animBg="1"/>
      <p:bldP spid="114" grpId="3" animBg="1"/>
      <p:bldP spid="119" grpId="0" animBg="1"/>
      <p:bldP spid="119" grpId="1" animBg="1"/>
      <p:bldP spid="119" grpId="2" animBg="1"/>
      <p:bldP spid="119" grpId="3" animBg="1"/>
      <p:bldP spid="124" grpId="0" animBg="1"/>
      <p:bldP spid="124" grpId="1" animBg="1"/>
      <p:bldP spid="124" grpId="2" animBg="1"/>
      <p:bldP spid="124" grpId="3" animBg="1"/>
      <p:bldP spid="129" grpId="0" animBg="1"/>
      <p:bldP spid="129" grpId="1" animBg="1"/>
      <p:bldP spid="129" grpId="2" animBg="1"/>
      <p:bldP spid="129" grpId="3" animBg="1"/>
      <p:bldP spid="130" grpId="0" animBg="1"/>
      <p:bldP spid="130" grpId="1" animBg="1"/>
      <p:bldP spid="130" grpId="2" animBg="1"/>
      <p:bldP spid="130" grpId="3" animBg="1"/>
      <p:bldP spid="131" grpId="0" animBg="1"/>
      <p:bldP spid="131" grpId="1" animBg="1"/>
      <p:bldP spid="131" grpId="2" animBg="1"/>
      <p:bldP spid="131" grpId="3" animBg="1"/>
      <p:bldP spid="132" grpId="0" animBg="1"/>
      <p:bldP spid="132" grpId="1" animBg="1"/>
      <p:bldP spid="132" grpId="2" animBg="1"/>
      <p:bldP spid="132" grpId="3" animBg="1"/>
      <p:bldP spid="132" grpId="4" animBg="1"/>
      <p:bldP spid="133" grpId="0" animBg="1"/>
      <p:bldP spid="133" grpId="1" animBg="1"/>
      <p:bldP spid="133" grpId="2" animBg="1"/>
      <p:bldP spid="133" grpId="3" animBg="1"/>
      <p:bldP spid="134" grpId="0" animBg="1"/>
      <p:bldP spid="134" grpId="1" animBg="1"/>
      <p:bldP spid="134" grpId="2" animBg="1"/>
      <p:bldP spid="134" grpId="3" animBg="1"/>
      <p:bldP spid="135" grpId="0" animBg="1"/>
      <p:bldP spid="135" grpId="1" animBg="1"/>
      <p:bldP spid="135" grpId="2" animBg="1"/>
      <p:bldP spid="135" grpId="3" animBg="1"/>
      <p:bldP spid="136" grpId="0" animBg="1"/>
      <p:bldP spid="136" grpId="1" animBg="1"/>
      <p:bldP spid="136" grpId="2" animBg="1"/>
      <p:bldP spid="136" grpId="3" animBg="1"/>
      <p:bldP spid="137" grpId="0" animBg="1"/>
      <p:bldP spid="137" grpId="1" animBg="1"/>
      <p:bldP spid="137" grpId="2" animBg="1"/>
      <p:bldP spid="137" grpId="3" animBg="1"/>
      <p:bldP spid="138" grpId="0" animBg="1"/>
      <p:bldP spid="138" grpId="1" animBg="1"/>
      <p:bldP spid="138" grpId="2" animBg="1"/>
      <p:bldP spid="138" grpId="3" animBg="1"/>
      <p:bldP spid="139" grpId="0" animBg="1"/>
      <p:bldP spid="139" grpId="1" animBg="1"/>
      <p:bldP spid="139" grpId="2" animBg="1"/>
      <p:bldP spid="139" grpId="3" animBg="1"/>
      <p:bldP spid="140" grpId="0" animBg="1"/>
      <p:bldP spid="140" grpId="1" animBg="1"/>
      <p:bldP spid="140" grpId="2" animBg="1"/>
      <p:bldP spid="140" grpId="3" animBg="1"/>
      <p:bldP spid="141" grpId="0" animBg="1"/>
      <p:bldP spid="141" grpId="1" animBg="1"/>
      <p:bldP spid="141" grpId="2" animBg="1"/>
      <p:bldP spid="141" grpId="3" animBg="1"/>
      <p:bldP spid="142" grpId="0" animBg="1"/>
      <p:bldP spid="142" grpId="1" animBg="1"/>
      <p:bldP spid="142" grpId="2" animBg="1"/>
      <p:bldP spid="142" grpId="3" animBg="1"/>
      <p:bldP spid="143" grpId="0" animBg="1"/>
      <p:bldP spid="143" grpId="1" animBg="1"/>
      <p:bldP spid="143" grpId="2" animBg="1"/>
      <p:bldP spid="143" grpId="3" animBg="1"/>
      <p:bldP spid="144" grpId="0" animBg="1"/>
      <p:bldP spid="144" grpId="1" animBg="1"/>
      <p:bldP spid="144" grpId="2" animBg="1"/>
      <p:bldP spid="144" grpId="3" animBg="1"/>
      <p:bldP spid="145" grpId="0" animBg="1"/>
      <p:bldP spid="145" grpId="1" animBg="1"/>
      <p:bldP spid="145" grpId="2" animBg="1"/>
      <p:bldP spid="145" grpId="3" animBg="1"/>
      <p:bldP spid="145" grpId="4" animBg="1"/>
      <p:bldP spid="146" grpId="0" animBg="1"/>
      <p:bldP spid="146" grpId="1" animBg="1"/>
      <p:bldP spid="146" grpId="2" animBg="1"/>
      <p:bldP spid="146" grpId="3" animBg="1"/>
      <p:bldP spid="146" grpId="4" animBg="1"/>
      <p:bldP spid="147" grpId="0" animBg="1"/>
      <p:bldP spid="147" grpId="1" animBg="1"/>
      <p:bldP spid="147" grpId="2" animBg="1"/>
      <p:bldP spid="147" grpId="3" animBg="1"/>
      <p:bldP spid="147" grpId="4" animBg="1"/>
      <p:bldP spid="148" grpId="0" animBg="1"/>
      <p:bldP spid="148" grpId="1" animBg="1"/>
      <p:bldP spid="148" grpId="2" animBg="1"/>
      <p:bldP spid="148" grpId="3" animBg="1"/>
      <p:bldP spid="148" grpId="4" animBg="1"/>
      <p:bldP spid="149" grpId="0" animBg="1"/>
      <p:bldP spid="149" grpId="1" animBg="1"/>
      <p:bldP spid="149" grpId="2" animBg="1"/>
      <p:bldP spid="149" grpId="3" animBg="1"/>
      <p:bldP spid="149" grpId="4" animBg="1"/>
      <p:bldP spid="150" grpId="0" animBg="1"/>
      <p:bldP spid="150" grpId="1" animBg="1"/>
      <p:bldP spid="150" grpId="2" animBg="1"/>
      <p:bldP spid="150" grpId="3" animBg="1"/>
      <p:bldP spid="150" grpId="4" animBg="1"/>
      <p:bldP spid="151" grpId="0" animBg="1"/>
      <p:bldP spid="151" grpId="1" animBg="1"/>
      <p:bldP spid="151" grpId="2" animBg="1"/>
      <p:bldP spid="151" grpId="3" animBg="1"/>
      <p:bldP spid="151" grpId="4" animBg="1"/>
      <p:bldP spid="152" grpId="0" animBg="1"/>
      <p:bldP spid="152" grpId="1" animBg="1"/>
      <p:bldP spid="152" grpId="2" animBg="1"/>
      <p:bldP spid="152" grpId="3" animBg="1"/>
      <p:bldP spid="152" grpId="4" animBg="1"/>
      <p:bldP spid="27" grpId="0" animBg="1"/>
      <p:bldP spid="27" grpId="1" animBg="1"/>
      <p:bldP spid="27" grpId="2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329812" y="188727"/>
            <a:ext cx="252729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400" b="1" dirty="0">
                <a:solidFill>
                  <a:srgbClr val="FF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III</a:t>
            </a:r>
            <a:r>
              <a:rPr lang="ru-RU" sz="2400" b="1" dirty="0">
                <a:solidFill>
                  <a:srgbClr val="FF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тур – где кто?</a:t>
            </a: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3690851" y="85496"/>
            <a:ext cx="3805219" cy="668129"/>
          </a:xfrm>
          <a:prstGeom prst="round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C:\Users\DNS\Desktop\катерина\инфа\презентация игра\кетрин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00243" y="4034390"/>
            <a:ext cx="2731069" cy="243084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DNS\Desktop\катерина\инфа\презентация игра\елена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069" y="753625"/>
            <a:ext cx="2466044" cy="309679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DNS\Desktop\катерина\инфа\презентация игра\сайлас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383" y="4113217"/>
            <a:ext cx="4214595" cy="237071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DNS\Desktop\катерина\инфа\презентация игра\стефан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74022" y="753625"/>
            <a:ext cx="2183510" cy="307782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0" name="Группа 19"/>
          <p:cNvGrpSpPr/>
          <p:nvPr/>
        </p:nvGrpSpPr>
        <p:grpSpPr>
          <a:xfrm>
            <a:off x="6072844" y="4471411"/>
            <a:ext cx="1707206" cy="518053"/>
            <a:chOff x="6072844" y="4471411"/>
            <a:chExt cx="1707206" cy="518053"/>
          </a:xfrm>
        </p:grpSpPr>
        <p:sp>
          <p:nvSpPr>
            <p:cNvPr id="6" name="TextBox 5"/>
            <p:cNvSpPr txBox="1"/>
            <p:nvPr/>
          </p:nvSpPr>
          <p:spPr>
            <a:xfrm>
              <a:off x="6285503" y="4471411"/>
              <a:ext cx="128188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ru-RU" sz="24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ЕЛЕНА</a:t>
              </a:r>
              <a:endPara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6" name="Скругленный прямоугольник 15"/>
            <p:cNvSpPr/>
            <p:nvPr/>
          </p:nvSpPr>
          <p:spPr>
            <a:xfrm>
              <a:off x="6072844" y="4471411"/>
              <a:ext cx="1707206" cy="518053"/>
            </a:xfrm>
            <a:prstGeom prst="roundRect">
              <a:avLst/>
            </a:prstGeom>
            <a:noFill/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24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21" name="Группа 20"/>
          <p:cNvGrpSpPr/>
          <p:nvPr/>
        </p:nvGrpSpPr>
        <p:grpSpPr>
          <a:xfrm>
            <a:off x="6072844" y="3575812"/>
            <a:ext cx="1707206" cy="486465"/>
            <a:chOff x="6072844" y="3575812"/>
            <a:chExt cx="1707206" cy="486465"/>
          </a:xfrm>
        </p:grpSpPr>
        <p:sp>
          <p:nvSpPr>
            <p:cNvPr id="9" name="TextBox 8"/>
            <p:cNvSpPr txBox="1"/>
            <p:nvPr/>
          </p:nvSpPr>
          <p:spPr>
            <a:xfrm>
              <a:off x="6142622" y="3600612"/>
              <a:ext cx="152464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ru-RU" sz="24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СТЕФАН</a:t>
              </a:r>
              <a:endPara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7" name="Скругленный прямоугольник 16"/>
            <p:cNvSpPr/>
            <p:nvPr/>
          </p:nvSpPr>
          <p:spPr>
            <a:xfrm>
              <a:off x="6072844" y="3575812"/>
              <a:ext cx="1707206" cy="486465"/>
            </a:xfrm>
            <a:prstGeom prst="roundRect">
              <a:avLst/>
            </a:prstGeom>
            <a:noFill/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24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23" name="Группа 22"/>
          <p:cNvGrpSpPr/>
          <p:nvPr/>
        </p:nvGrpSpPr>
        <p:grpSpPr>
          <a:xfrm>
            <a:off x="6072844" y="2740299"/>
            <a:ext cx="1707206" cy="486466"/>
            <a:chOff x="6072844" y="2740299"/>
            <a:chExt cx="1707206" cy="486466"/>
          </a:xfrm>
        </p:grpSpPr>
        <p:sp>
          <p:nvSpPr>
            <p:cNvPr id="8" name="TextBox 7"/>
            <p:cNvSpPr txBox="1"/>
            <p:nvPr/>
          </p:nvSpPr>
          <p:spPr>
            <a:xfrm>
              <a:off x="6156736" y="2752699"/>
              <a:ext cx="148309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ru-RU" sz="24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КЕТРИН</a:t>
              </a:r>
              <a:endPara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8" name="Скругленный прямоугольник 17"/>
            <p:cNvSpPr/>
            <p:nvPr/>
          </p:nvSpPr>
          <p:spPr>
            <a:xfrm>
              <a:off x="6072844" y="2740299"/>
              <a:ext cx="1707206" cy="486466"/>
            </a:xfrm>
            <a:prstGeom prst="roundRect">
              <a:avLst/>
            </a:prstGeom>
            <a:noFill/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24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24" name="Группа 23"/>
          <p:cNvGrpSpPr/>
          <p:nvPr/>
        </p:nvGrpSpPr>
        <p:grpSpPr>
          <a:xfrm>
            <a:off x="6072844" y="1914268"/>
            <a:ext cx="1707206" cy="461665"/>
            <a:chOff x="6072844" y="1914268"/>
            <a:chExt cx="1707206" cy="461665"/>
          </a:xfrm>
        </p:grpSpPr>
        <p:sp>
          <p:nvSpPr>
            <p:cNvPr id="10" name="TextBox 9"/>
            <p:cNvSpPr txBox="1"/>
            <p:nvPr/>
          </p:nvSpPr>
          <p:spPr>
            <a:xfrm>
              <a:off x="6147696" y="1914268"/>
              <a:ext cx="152877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24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САЙЛАС</a:t>
              </a:r>
              <a:endPara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9" name="Скругленный прямоугольник 18"/>
            <p:cNvSpPr/>
            <p:nvPr/>
          </p:nvSpPr>
          <p:spPr>
            <a:xfrm>
              <a:off x="6072844" y="1914268"/>
              <a:ext cx="1707206" cy="461665"/>
            </a:xfrm>
            <a:prstGeom prst="roundRect">
              <a:avLst/>
            </a:prstGeom>
            <a:noFill/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24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cxnSp>
        <p:nvCxnSpPr>
          <p:cNvPr id="14" name="Скругленная соединительная линия 13"/>
          <p:cNvCxnSpPr/>
          <p:nvPr/>
        </p:nvCxnSpPr>
        <p:spPr>
          <a:xfrm>
            <a:off x="2657113" y="1914268"/>
            <a:ext cx="3415731" cy="2787975"/>
          </a:xfrm>
          <a:prstGeom prst="curvedConnector3">
            <a:avLst>
              <a:gd name="adj1" fmla="val 64384"/>
            </a:avLst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Прямая со стрелкой 37"/>
          <p:cNvCxnSpPr/>
          <p:nvPr/>
        </p:nvCxnSpPr>
        <p:spPr>
          <a:xfrm flipV="1">
            <a:off x="4405664" y="1975999"/>
            <a:ext cx="1667180" cy="3273814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Скругленная соединительная линия 42"/>
          <p:cNvCxnSpPr>
            <a:stCxn id="1030" idx="1"/>
            <a:endCxn id="17" idx="3"/>
          </p:cNvCxnSpPr>
          <p:nvPr/>
        </p:nvCxnSpPr>
        <p:spPr>
          <a:xfrm rot="10800000" flipV="1">
            <a:off x="7780050" y="2292535"/>
            <a:ext cx="1593972" cy="1526510"/>
          </a:xfrm>
          <a:prstGeom prst="curvedConnector3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Прямая со стрелкой 44"/>
          <p:cNvCxnSpPr>
            <a:stCxn id="1026" idx="1"/>
          </p:cNvCxnSpPr>
          <p:nvPr/>
        </p:nvCxnSpPr>
        <p:spPr>
          <a:xfrm flipH="1" flipV="1">
            <a:off x="7780050" y="2886688"/>
            <a:ext cx="1320193" cy="2363125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Управляющая кнопка: далее 53">
            <a:hlinkClick r:id="" action="ppaction://hlinkshowjump?jump=nextslide" highlightClick="1"/>
          </p:cNvPr>
          <p:cNvSpPr/>
          <p:nvPr/>
        </p:nvSpPr>
        <p:spPr>
          <a:xfrm>
            <a:off x="11711452" y="6483927"/>
            <a:ext cx="464019" cy="374073"/>
          </a:xfrm>
          <a:prstGeom prst="actionButtonForwardNex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/>
          </a:p>
        </p:txBody>
      </p:sp>
      <p:sp>
        <p:nvSpPr>
          <p:cNvPr id="55" name="Управляющая кнопка: назад 54">
            <a:hlinkClick r:id="" action="ppaction://hlinkshowjump?jump=previousslide" highlightClick="1"/>
          </p:cNvPr>
          <p:cNvSpPr/>
          <p:nvPr/>
        </p:nvSpPr>
        <p:spPr>
          <a:xfrm>
            <a:off x="11221703" y="6483927"/>
            <a:ext cx="464020" cy="374073"/>
          </a:xfrm>
          <a:prstGeom prst="actionButtonBackPrevious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/>
          </a:p>
        </p:txBody>
      </p:sp>
    </p:spTree>
    <p:extLst>
      <p:ext uri="{BB962C8B-B14F-4D97-AF65-F5344CB8AC3E}">
        <p14:creationId xmlns:p14="http://schemas.microsoft.com/office/powerpoint/2010/main" val="1581690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 tmFilter="0, 0; .2, .5; .8, .5; 1, 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500" autoRev="1" fill="hold"/>
                                        <p:tgtEl>
                                          <p:spTgt spid="10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10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10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 tmFilter="0, 0; .2, .5; .8, .5; 1, 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250" autoRev="1" fill="hold"/>
                                        <p:tgtEl>
                                          <p:spTgt spid="10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4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i.pinimg.com/564x/d2/47/71/d24771cb0c2bc77a846cc94e635237d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1" y="1039292"/>
            <a:ext cx="3950186" cy="395018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Скругленный прямоугольник 2"/>
          <p:cNvSpPr/>
          <p:nvPr/>
        </p:nvSpPr>
        <p:spPr>
          <a:xfrm>
            <a:off x="3690851" y="85496"/>
            <a:ext cx="3805219" cy="668129"/>
          </a:xfrm>
          <a:prstGeom prst="round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824642" y="188727"/>
            <a:ext cx="353763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400" b="1" dirty="0">
                <a:solidFill>
                  <a:srgbClr val="FF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IV </a:t>
            </a:r>
            <a:r>
              <a:rPr lang="ru-RU" sz="2400" b="1" dirty="0">
                <a:solidFill>
                  <a:srgbClr val="FF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тур – найди отличия </a:t>
            </a:r>
          </a:p>
        </p:txBody>
      </p:sp>
      <p:sp>
        <p:nvSpPr>
          <p:cNvPr id="4" name="Двойная стрелка влево/вправо 3"/>
          <p:cNvSpPr/>
          <p:nvPr/>
        </p:nvSpPr>
        <p:spPr>
          <a:xfrm>
            <a:off x="5172890" y="2615819"/>
            <a:ext cx="2020256" cy="609600"/>
          </a:xfrm>
          <a:prstGeom prst="leftRightArrow">
            <a:avLst/>
          </a:prstGeom>
          <a:solidFill>
            <a:srgbClr val="FF66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4" name="Picture 6" descr="https://i.pinimg.com/564x/4a/00/6f/4a006f848fa5adcde5377b667012aca8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>
                        <a14:foregroundMark x1="37943" y1="51950" x2="47695" y2="57801"/>
                        <a14:foregroundMark x1="46631" y1="59043" x2="59043" y2="4414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4188" t="21631" r="22359" b="21631"/>
          <a:stretch/>
        </p:blipFill>
        <p:spPr bwMode="auto">
          <a:xfrm>
            <a:off x="2269308" y="5509896"/>
            <a:ext cx="1012328" cy="1074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 descr="https://i.pinimg.com/564x/4a/00/6f/4a006f848fa5adcde5377b667012aca8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>
                        <a14:foregroundMark x1="37943" y1="51950" x2="47695" y2="57801"/>
                        <a14:foregroundMark x1="46631" y1="59043" x2="59043" y2="4414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4188" t="21631" r="22359" b="21631"/>
          <a:stretch/>
        </p:blipFill>
        <p:spPr bwMode="auto">
          <a:xfrm>
            <a:off x="3930742" y="5121158"/>
            <a:ext cx="1012328" cy="1074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6" descr="https://i.pinimg.com/564x/4a/00/6f/4a006f848fa5adcde5377b667012aca8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>
                        <a14:foregroundMark x1="37943" y1="51950" x2="47695" y2="57801"/>
                        <a14:foregroundMark x1="46631" y1="59043" x2="59043" y2="4414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4188" t="21631" r="22359" b="21631"/>
          <a:stretch/>
        </p:blipFill>
        <p:spPr bwMode="auto">
          <a:xfrm>
            <a:off x="5676854" y="5509896"/>
            <a:ext cx="1012328" cy="1074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6" descr="https://i.pinimg.com/564x/4a/00/6f/4a006f848fa5adcde5377b667012aca8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>
                        <a14:foregroundMark x1="37943" y1="51950" x2="47695" y2="57801"/>
                        <a14:foregroundMark x1="46631" y1="59043" x2="59043" y2="4414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4188" t="21631" r="22359" b="21631"/>
          <a:stretch/>
        </p:blipFill>
        <p:spPr bwMode="auto">
          <a:xfrm>
            <a:off x="7425481" y="5121158"/>
            <a:ext cx="1012328" cy="1074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6" descr="https://i.pinimg.com/564x/4a/00/6f/4a006f848fa5adcde5377b667012aca8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>
                        <a14:foregroundMark x1="37943" y1="51950" x2="47695" y2="57801"/>
                        <a14:foregroundMark x1="46631" y1="59043" x2="59043" y2="4414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4188" t="21631" r="22359" b="21631"/>
          <a:stretch/>
        </p:blipFill>
        <p:spPr bwMode="auto">
          <a:xfrm>
            <a:off x="9214489" y="5509896"/>
            <a:ext cx="1012328" cy="1074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4820" y="1036604"/>
            <a:ext cx="3933825" cy="395287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0297387" y="2164812"/>
            <a:ext cx="213520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9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63" name="Picture 15" descr="https://i.pinimg.com/564x/f8/71/c3/f871c3405085d22a1fa6fe97a9ea7de8.jpg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6C7B38"/>
              </a:clrFrom>
              <a:clrTo>
                <a:srgbClr val="6C7B38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90000" l="10000" r="90000">
                        <a14:backgroundMark x1="31616" y1="69516" x2="31616" y2="69516"/>
                        <a14:backgroundMark x1="34458" y1="77778" x2="34458" y2="77778"/>
                        <a14:backgroundMark x1="54707" y1="80057" x2="54707" y2="80057"/>
                        <a14:backgroundMark x1="73357" y1="57265" x2="73357" y2="57265"/>
                        <a14:backgroundMark x1="73179" y1="51567" x2="73179" y2="51567"/>
                        <a14:backgroundMark x1="76199" y1="52707" x2="76199" y2="52707"/>
                        <a14:backgroundMark x1="75133" y1="49573" x2="75133" y2="49573"/>
                        <a14:backgroundMark x1="65719" y1="74074" x2="65719" y2="74074"/>
                        <a14:backgroundMark x1="77975" y1="71225" x2="82593" y2="7321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6349" y="3225419"/>
            <a:ext cx="464060" cy="2893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5" name="Picture 17" descr="https://i.pinimg.com/564x/2c/89/9c/2c899cca726b3102f40f1da6d899cca7.jpg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0000" b="90000" l="10000" r="90000">
                        <a14:backgroundMark x1="27500" y1="23333" x2="69750" y2="97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9482" t="22363" r="20259" b="32741"/>
          <a:stretch/>
        </p:blipFill>
        <p:spPr bwMode="auto">
          <a:xfrm rot="1507814">
            <a:off x="10625780" y="1008553"/>
            <a:ext cx="151620" cy="25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7" name="Picture 19" descr="https://i.pinimg.com/564x/dc/73/d2/dc73d2d7fa88892ef75d6e5f6e82bf59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10000" b="99333" l="10000" r="98750">
                        <a14:backgroundMark x1="35500" y1="91667" x2="35500" y2="916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0706" y="3366226"/>
            <a:ext cx="303017" cy="454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9" name="Picture 21" descr="Пин содержит это изображение: акварельный кровяное пятно Пятно крови пятно, террор, красный, след PNG картинки и пнг PSD рисунок для бесплатной загрузки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10000" b="90000" l="10000" r="90000"/>
                    </a14:imgEffect>
                    <a14:imgEffect>
                      <a14:colorTemperature colorTemp="4300"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91121" y="2168333"/>
            <a:ext cx="573889" cy="5738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Скругленный прямоугольник 21"/>
          <p:cNvSpPr/>
          <p:nvPr/>
        </p:nvSpPr>
        <p:spPr>
          <a:xfrm>
            <a:off x="5172890" y="3514735"/>
            <a:ext cx="2134150" cy="723331"/>
          </a:xfrm>
          <a:prstGeom prst="roundRect">
            <a:avLst/>
          </a:prstGeom>
          <a:solidFill>
            <a:schemeClr val="tx1"/>
          </a:solidFill>
          <a:ln w="57150"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FF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ГОТОВО!</a:t>
            </a:r>
            <a:endParaRPr lang="ru-RU" sz="2400" b="1" dirty="0">
              <a:solidFill>
                <a:srgbClr val="FF66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10425417" y="950163"/>
            <a:ext cx="395685" cy="403788"/>
          </a:xfrm>
          <a:prstGeom prst="ellipse">
            <a:avLst/>
          </a:prstGeom>
          <a:noFill/>
          <a:ln w="28575"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Овал 23"/>
          <p:cNvSpPr/>
          <p:nvPr/>
        </p:nvSpPr>
        <p:spPr>
          <a:xfrm>
            <a:off x="10252702" y="1991856"/>
            <a:ext cx="395685" cy="403788"/>
          </a:xfrm>
          <a:prstGeom prst="ellipse">
            <a:avLst/>
          </a:prstGeom>
          <a:noFill/>
          <a:ln w="28575"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Овал 24"/>
          <p:cNvSpPr/>
          <p:nvPr/>
        </p:nvSpPr>
        <p:spPr>
          <a:xfrm>
            <a:off x="11180222" y="2193750"/>
            <a:ext cx="395685" cy="403788"/>
          </a:xfrm>
          <a:prstGeom prst="ellipse">
            <a:avLst/>
          </a:prstGeom>
          <a:noFill/>
          <a:ln w="28575"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Овал 25"/>
          <p:cNvSpPr/>
          <p:nvPr/>
        </p:nvSpPr>
        <p:spPr>
          <a:xfrm>
            <a:off x="7804372" y="3366226"/>
            <a:ext cx="395685" cy="403788"/>
          </a:xfrm>
          <a:prstGeom prst="ellipse">
            <a:avLst/>
          </a:prstGeom>
          <a:noFill/>
          <a:ln w="28575"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Овал 26"/>
          <p:cNvSpPr/>
          <p:nvPr/>
        </p:nvSpPr>
        <p:spPr>
          <a:xfrm>
            <a:off x="8344724" y="3143340"/>
            <a:ext cx="395685" cy="403788"/>
          </a:xfrm>
          <a:prstGeom prst="ellipse">
            <a:avLst/>
          </a:prstGeom>
          <a:noFill/>
          <a:ln w="28575"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2955481" y="2297986"/>
            <a:ext cx="7120539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6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ВЕЛИКОЛЕПНО!!!</a:t>
            </a:r>
          </a:p>
          <a:p>
            <a:pPr algn="ctr"/>
            <a:r>
              <a:rPr lang="ru-RU" sz="6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5/5</a:t>
            </a:r>
            <a:endParaRPr lang="ru-RU" sz="6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597950" y="188727"/>
            <a:ext cx="205832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Всего 5 отличий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" name="Управляющая кнопка: далее 34">
            <a:hlinkClick r:id="" action="ppaction://hlinkshowjump?jump=nextslide" highlightClick="1"/>
          </p:cNvPr>
          <p:cNvSpPr/>
          <p:nvPr/>
        </p:nvSpPr>
        <p:spPr>
          <a:xfrm>
            <a:off x="11707634" y="6483927"/>
            <a:ext cx="464019" cy="374073"/>
          </a:xfrm>
          <a:prstGeom prst="actionButtonForwardNex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/>
          </a:p>
        </p:txBody>
      </p:sp>
      <p:sp>
        <p:nvSpPr>
          <p:cNvPr id="36" name="Управляющая кнопка: назад 35">
            <a:hlinkClick r:id="" action="ppaction://hlinkshowjump?jump=previousslide" highlightClick="1"/>
          </p:cNvPr>
          <p:cNvSpPr/>
          <p:nvPr/>
        </p:nvSpPr>
        <p:spPr>
          <a:xfrm>
            <a:off x="11217885" y="6483927"/>
            <a:ext cx="464020" cy="374073"/>
          </a:xfrm>
          <a:prstGeom prst="actionButtonBackPrevious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/>
          </a:p>
        </p:txBody>
      </p:sp>
    </p:spTree>
    <p:extLst>
      <p:ext uri="{BB962C8B-B14F-4D97-AF65-F5344CB8AC3E}">
        <p14:creationId xmlns:p14="http://schemas.microsoft.com/office/powerpoint/2010/main" val="759515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0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"/>
                                        <p:tgtEl>
                                          <p:spTgt spid="20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/>
                                        <p:tgtEl>
                                          <p:spTgt spid="20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20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63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20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500"/>
                                        <p:tgtEl>
                                          <p:spTgt spid="20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/>
                                        <p:tgtEl>
                                          <p:spTgt spid="20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20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65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20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500"/>
                                        <p:tgtEl>
                                          <p:spTgt spid="20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/>
                                        <p:tgtEl>
                                          <p:spTgt spid="20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20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67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20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500"/>
                                        <p:tgtEl>
                                          <p:spTgt spid="20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/>
                                        <p:tgtEl>
                                          <p:spTgt spid="20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0" dur="500"/>
                                        <p:tgtEl>
                                          <p:spTgt spid="20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5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6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69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1" dur="1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1000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2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6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1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42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2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6" dur="1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7" dur="1000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000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42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1" dur="11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2" dur="11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11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0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42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6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7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42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2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42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6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7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42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1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2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4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6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1100"/>
                            </p:stCondLst>
                            <p:childTnLst>
                              <p:par>
                                <p:cTn id="1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74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5" fill="hold">
                      <p:stCondLst>
                        <p:cond delay="0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</p:childTnLst>
        </p:cTn>
      </p:par>
    </p:tnLst>
    <p:bldLst>
      <p:bldP spid="4" grpId="0" animBg="1"/>
      <p:bldP spid="6" grpId="0"/>
      <p:bldP spid="22" grpId="0" animBg="1"/>
      <p:bldP spid="22" grpId="1" animBg="1"/>
      <p:bldP spid="7" grpId="0" animBg="1"/>
      <p:bldP spid="7" grpId="1" animBg="1"/>
      <p:bldP spid="7" grpId="4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1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514" y="1276776"/>
            <a:ext cx="2246043" cy="1143267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3983" y="4504042"/>
            <a:ext cx="1595811" cy="89555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5071" y="5791653"/>
            <a:ext cx="1917352" cy="89317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7922" y="4437507"/>
            <a:ext cx="1924501" cy="90153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4800" y="2737127"/>
            <a:ext cx="1924500" cy="1381447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777" y="5339041"/>
            <a:ext cx="1586281" cy="113612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034" y="3875560"/>
            <a:ext cx="1924500" cy="1381447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46861" y="5681040"/>
            <a:ext cx="1595810" cy="897940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012" y="2737127"/>
            <a:ext cx="1591046" cy="897940"/>
          </a:xfrm>
          <a:prstGeom prst="rect">
            <a:avLst/>
          </a:prstGeom>
        </p:spPr>
      </p:pic>
      <p:sp>
        <p:nvSpPr>
          <p:cNvPr id="12" name="Прямоугольник 11"/>
          <p:cNvSpPr/>
          <p:nvPr/>
        </p:nvSpPr>
        <p:spPr>
          <a:xfrm>
            <a:off x="3956666" y="1512631"/>
            <a:ext cx="4758853" cy="2675373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3435" y="5701956"/>
            <a:ext cx="1761336" cy="994616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17330" y="4529052"/>
            <a:ext cx="2184118" cy="1010401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74529" y="1387115"/>
            <a:ext cx="1926919" cy="1130501"/>
          </a:xfrm>
          <a:prstGeom prst="rect">
            <a:avLst/>
          </a:prstGeom>
        </p:spPr>
      </p:pic>
      <p:sp>
        <p:nvSpPr>
          <p:cNvPr id="19" name="Скругленный прямоугольник 18"/>
          <p:cNvSpPr/>
          <p:nvPr/>
        </p:nvSpPr>
        <p:spPr>
          <a:xfrm>
            <a:off x="3690851" y="85496"/>
            <a:ext cx="3805219" cy="668129"/>
          </a:xfrm>
          <a:prstGeom prst="round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4148609" y="185879"/>
            <a:ext cx="288970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400" b="1" dirty="0">
                <a:solidFill>
                  <a:srgbClr val="FF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ru-RU" sz="2400" b="1" dirty="0">
                <a:solidFill>
                  <a:srgbClr val="FF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тур – собери пазл</a:t>
            </a:r>
          </a:p>
        </p:txBody>
      </p:sp>
      <p:grpSp>
        <p:nvGrpSpPr>
          <p:cNvPr id="22" name="Группа 21"/>
          <p:cNvGrpSpPr/>
          <p:nvPr/>
        </p:nvGrpSpPr>
        <p:grpSpPr>
          <a:xfrm>
            <a:off x="3890961" y="2716833"/>
            <a:ext cx="3404998" cy="918234"/>
            <a:chOff x="8328466" y="111555"/>
            <a:chExt cx="1564552" cy="542752"/>
          </a:xfrm>
        </p:grpSpPr>
        <p:sp>
          <p:nvSpPr>
            <p:cNvPr id="23" name="Скругленный прямоугольник 22"/>
            <p:cNvSpPr/>
            <p:nvPr/>
          </p:nvSpPr>
          <p:spPr>
            <a:xfrm>
              <a:off x="8328466" y="111555"/>
              <a:ext cx="1564552" cy="542752"/>
            </a:xfrm>
            <a:prstGeom prst="roundRect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4000"/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8429894" y="190571"/>
              <a:ext cx="1361697" cy="3847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3200" b="1" dirty="0" smtClean="0">
                  <a:solidFill>
                    <a:srgbClr val="FF66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Начать</a:t>
              </a:r>
              <a:endParaRPr lang="ru-RU" sz="3200" b="1" dirty="0">
                <a:solidFill>
                  <a:srgbClr val="FF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20" name="Скругленный прямоугольник 19"/>
          <p:cNvSpPr/>
          <p:nvPr/>
        </p:nvSpPr>
        <p:spPr>
          <a:xfrm>
            <a:off x="351034" y="285878"/>
            <a:ext cx="2134150" cy="723331"/>
          </a:xfrm>
          <a:prstGeom prst="roundRect">
            <a:avLst/>
          </a:prstGeom>
          <a:solidFill>
            <a:schemeClr val="tx1"/>
          </a:solidFill>
          <a:ln w="57150"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FF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ГОТОВО!</a:t>
            </a:r>
            <a:endParaRPr lang="ru-RU" sz="2400" b="1" dirty="0">
              <a:solidFill>
                <a:srgbClr val="FF66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Управляющая кнопка: далее 30">
            <a:hlinkClick r:id="" action="ppaction://hlinkshowjump?jump=nextslide" highlightClick="1"/>
          </p:cNvPr>
          <p:cNvSpPr/>
          <p:nvPr/>
        </p:nvSpPr>
        <p:spPr>
          <a:xfrm>
            <a:off x="11715215" y="6484596"/>
            <a:ext cx="464019" cy="374073"/>
          </a:xfrm>
          <a:prstGeom prst="actionButtonForwardNex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/>
          </a:p>
        </p:txBody>
      </p:sp>
      <p:sp>
        <p:nvSpPr>
          <p:cNvPr id="32" name="Управляющая кнопка: назад 31">
            <a:hlinkClick r:id="" action="ppaction://hlinkshowjump?jump=previousslide" highlightClick="1"/>
          </p:cNvPr>
          <p:cNvSpPr/>
          <p:nvPr/>
        </p:nvSpPr>
        <p:spPr>
          <a:xfrm>
            <a:off x="11225466" y="6484596"/>
            <a:ext cx="464020" cy="374073"/>
          </a:xfrm>
          <a:prstGeom prst="actionButtonBackPrevious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/>
          </a:p>
        </p:txBody>
      </p:sp>
      <p:sp>
        <p:nvSpPr>
          <p:cNvPr id="2" name="Прямоугольник 1"/>
          <p:cNvSpPr/>
          <p:nvPr/>
        </p:nvSpPr>
        <p:spPr>
          <a:xfrm>
            <a:off x="3890961" y="2979805"/>
            <a:ext cx="366478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3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НУ ВОТ И ВСЕ!</a:t>
            </a:r>
          </a:p>
        </p:txBody>
      </p:sp>
    </p:spTree>
    <p:extLst>
      <p:ext uri="{BB962C8B-B14F-4D97-AF65-F5344CB8AC3E}">
        <p14:creationId xmlns:p14="http://schemas.microsoft.com/office/powerpoint/2010/main" val="404469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416 0.01042 L -0.49948 -0.34838 " pathEditMode="relative" rAng="0" ptsTypes="AA">
                                      <p:cBhvr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766" y="-179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63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4" fill="hold">
                      <p:stCondLst>
                        <p:cond delay="0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003 -0.00162 L 0.40482 0.25903 " pathEditMode="relative" rAng="0" ptsTypes="AA">
                                      <p:cBhvr>
                                        <p:cTn id="6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740" y="130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73 0.01782 L -0.49674 -0.08287 " pathEditMode="relative" rAng="0" ptsTypes="AA">
                                      <p:cBhvr>
                                        <p:cTn id="7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701" y="-50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7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" fill="hold">
                      <p:stCondLst>
                        <p:cond delay="0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0.00324 L -0.24506 -0.43356 " pathEditMode="relative" rAng="0" ptsTypes="AA">
                                      <p:cBhvr>
                                        <p:cTn id="7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253" y="-218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7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" fill="hold">
                      <p:stCondLst>
                        <p:cond delay="0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456 -0.00185 L 0.14036 -0.62234 " pathEditMode="relative" rAng="0" ptsTypes="AA">
                                      <p:cBhvr>
                                        <p:cTn id="8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240" y="-3103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8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" fill="hold">
                      <p:stCondLst>
                        <p:cond delay="0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9167E-6 -1.48148E-6 L 0.26914 -0.4243 " pathEditMode="relative" rAng="0" ptsTypes="AA">
                                      <p:cBhvr>
                                        <p:cTn id="8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451" y="-2122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8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9" fill="hold">
                      <p:stCondLst>
                        <p:cond delay="0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638 0.00371 L 0.52722 -0.24791 " pathEditMode="relative" rAng="0" ptsTypes="AA">
                                      <p:cBhvr>
                                        <p:cTn id="9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680" y="-125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125E-6 0.00486 L 0.53438 0.08218 " pathEditMode="relative" rAng="0" ptsTypes="AA">
                                      <p:cBhvr>
                                        <p:cTn id="9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719" y="38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172 -2.59259E-6 L 0.40547 -0.46227 " pathEditMode="relative" rAng="0" ptsTypes="AA">
                                      <p:cBhvr>
                                        <p:cTn id="10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859" y="-231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0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4" fill="hold">
                      <p:stCondLst>
                        <p:cond delay="0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7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8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09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0" fill="hold">
                      <p:stCondLst>
                        <p:cond delay="0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3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4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15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6" fill="hold">
                      <p:stCondLst>
                        <p:cond delay="0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9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0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21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2" fill="hold">
                      <p:stCondLst>
                        <p:cond delay="0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5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6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7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4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4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4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4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5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5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5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20" grpId="0" animBg="1"/>
      <p:bldP spid="20" grpId="1" animBg="1"/>
      <p:bldP spid="31" grpId="0" animBg="1"/>
      <p:bldP spid="31" grpId="1" animBg="1"/>
      <p:bldP spid="32" grpId="0" animBg="1"/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3479866" y="159490"/>
            <a:ext cx="436812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3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Список литературы</a:t>
            </a:r>
            <a:endParaRPr lang="ru-RU" sz="3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41161" y="1343857"/>
            <a:ext cx="11334541" cy="41857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</a:t>
            </a: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www.google.com/url?sa=i&amp;url=https%3A%2F%2Flost-film-tv.ru%2Fserial-dnevniki-vampira%2F&amp;psig=AOvVaw1O0HnGsuO8N7zw7crPU8lS&amp;ust=1650092102619000&amp;source=images&amp;cd=vfe&amp;ved=0CAkQjRxqFwoTCIDB77W-lfcCFQAAAAAdAAAAABAE</a:t>
            </a:r>
            <a:endPara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https://</a:t>
            </a: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www.google.com/url?sa=i&amp;url=https%3A%2F%2Fpapik.pro%2Fposter%2F14805-drevnie-poster-30-foto.html&amp;psig=AOvVaw1rMVZr8_O_lwcMJ-atTXqC&amp;ust=1650092242396000&amp;source=images&amp;cd=vfe&amp;ved=0CAkQjRxqFwoTCNi20eK-lfcCFQAAAAAdAAAAABAD</a:t>
            </a:r>
            <a:endPara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https://</a:t>
            </a: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www.google.com/url?sa=i&amp;url=http%3A%2F%2Fbesttur.net%2Farticles%2Fcategory%2F2%2Fdnevniki-vampira%2F&amp;psig=AOvVaw05oW4PazYSWIUnK3XKXqWw&amp;ust=1650092259024000&amp;source=images&amp;cd=vfe&amp;ved=0CAkQjRxqFwoTCKClt-q-lfcCFQAAAAAdAAAAABAD</a:t>
            </a:r>
            <a:endPara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https://</a:t>
            </a: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sites.google.com/site/dnevnikivampiradrevnie/akterskij-sostav/pol-uesli/stefan-salvatore</a:t>
            </a:r>
            <a:endPara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  <a:hlinkClick r:id="rId7"/>
              </a:rPr>
              <a:t>https://</a:t>
            </a: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7"/>
              </a:rPr>
              <a:t>www.google.com/url?sa=i&amp;url=https%3A%2F%2Fwww.liveinternet.ru%2Fusers%2Feiffie_rock%2Fpost296267162%2F&amp;psig=AOvVaw01_t1Bd3civ6MjnruHUyAa&amp;ust=1650092355021000&amp;source=images&amp;cd=vfe&amp;ved=0CAkQjRxqFwoTCNCdwp2_lfcCFQAAAAAdAAAAABAQ</a:t>
            </a:r>
            <a:endPara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  <a:hlinkClick r:id="rId8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8"/>
              </a:rPr>
              <a:t>https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  <a:hlinkClick r:id="rId8"/>
              </a:rPr>
              <a:t>://</a:t>
            </a: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8"/>
              </a:rPr>
              <a:t>www.google.com/url?sa=i&amp;url=https%3A%2F%2Frozetka.com.ua%2F178060373%2Fp178060373%2F&amp;psig=AOvVaw3f7959q9zXJSaKGxJPz-tG&amp;ust=1650092493881000&amp;source=images&amp;cd=vfe&amp;ved=0CAkQjRxqFwoTCKjHpOC_lfcCFQAAAAAdAAAAABAO</a:t>
            </a:r>
            <a:endPara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4835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996</TotalTime>
  <Words>567</Words>
  <Application>Microsoft Office PowerPoint</Application>
  <PresentationFormat>Широкоэкранный</PresentationFormat>
  <Paragraphs>101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Times New Roman</vt:lpstr>
      <vt:lpstr>Тема Office</vt:lpstr>
      <vt:lpstr>ПРЕЗЕНТАЦИЯ-ИГРА НА ЗНАНИЕ СЕРИАЛА «Дневники вампира»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Горбунова Екатерина Андреевна</dc:creator>
  <cp:lastModifiedBy>Иксанова Элла Борисовна</cp:lastModifiedBy>
  <cp:revision>110</cp:revision>
  <dcterms:created xsi:type="dcterms:W3CDTF">2022-03-18T08:01:48Z</dcterms:created>
  <dcterms:modified xsi:type="dcterms:W3CDTF">2022-04-15T11:12:22Z</dcterms:modified>
</cp:coreProperties>
</file>