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B4B3"/>
    <a:srgbClr val="DEAA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C5AE-B183-48C8-9FD3-446F8D625B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907A-4BEF-4ED2-BCE9-2BFF6DE682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6336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C5AE-B183-48C8-9FD3-446F8D625B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907A-4BEF-4ED2-BCE9-2BFF6DE682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7444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C5AE-B183-48C8-9FD3-446F8D625B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907A-4BEF-4ED2-BCE9-2BFF6DE682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3498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C5AE-B183-48C8-9FD3-446F8D625B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907A-4BEF-4ED2-BCE9-2BFF6DE682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0133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C5AE-B183-48C8-9FD3-446F8D625B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907A-4BEF-4ED2-BCE9-2BFF6DE682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996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C5AE-B183-48C8-9FD3-446F8D625B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907A-4BEF-4ED2-BCE9-2BFF6DE682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549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C5AE-B183-48C8-9FD3-446F8D625B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907A-4BEF-4ED2-BCE9-2BFF6DE682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8700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C5AE-B183-48C8-9FD3-446F8D625B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907A-4BEF-4ED2-BCE9-2BFF6DE682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14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C5AE-B183-48C8-9FD3-446F8D625B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907A-4BEF-4ED2-BCE9-2BFF6DE682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415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C5AE-B183-48C8-9FD3-446F8D625B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907A-4BEF-4ED2-BCE9-2BFF6DE682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31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C5AE-B183-48C8-9FD3-446F8D625B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907A-4BEF-4ED2-BCE9-2BFF6DE682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5807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3C5AE-B183-48C8-9FD3-446F8D625B4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6907A-4BEF-4ED2-BCE9-2BFF6DE682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490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9" y="-305148"/>
            <a:ext cx="9144000" cy="1205347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Автономная некоммерческая организация </a:t>
            </a:r>
            <a:b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«Российский новый университет»</a:t>
            </a:r>
            <a:b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Колледж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7529" y="655093"/>
            <a:ext cx="7884043" cy="4394580"/>
          </a:xfrm>
          <a:prstGeom prst="rect">
            <a:avLst/>
          </a:prstGeom>
          <a:effectLst>
            <a:outerShdw blurRad="1079500" dist="50800" dir="5400000" algn="ctr" rotWithShape="0">
              <a:srgbClr val="000000">
                <a:alpha val="46000"/>
              </a:srgbClr>
            </a:outerShdw>
            <a:softEdge rad="393700"/>
          </a:effectLst>
        </p:spPr>
      </p:pic>
      <p:sp>
        <p:nvSpPr>
          <p:cNvPr id="5" name="TextBox 4"/>
          <p:cNvSpPr txBox="1"/>
          <p:nvPr/>
        </p:nvSpPr>
        <p:spPr>
          <a:xfrm>
            <a:off x="2861971" y="4592950"/>
            <a:ext cx="67556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Игра по сериалу</a:t>
            </a:r>
          </a:p>
          <a:p>
            <a:pPr algn="ctr"/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«Постучись в мою дверь»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5210" y="5842337"/>
            <a:ext cx="11181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Выполнила: обучающаяся 2 курса группы 216к2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Боярская Анастасия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Руководитель: </a:t>
            </a:r>
            <a:r>
              <a:rPr lang="ru-RU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Иксанова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Элла Борисовна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40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236" y="3439485"/>
            <a:ext cx="1847248" cy="16216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2477" y="2270510"/>
            <a:ext cx="1844319" cy="1617154"/>
          </a:xfrm>
          <a:prstGeom prst="rect">
            <a:avLst/>
          </a:prstGeom>
        </p:spPr>
      </p:pic>
      <p:pic>
        <p:nvPicPr>
          <p:cNvPr id="7" name="шорты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673" y="2909232"/>
            <a:ext cx="2858070" cy="285807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rot="16200000">
            <a:off x="1673558" y="4507165"/>
            <a:ext cx="118735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dirty="0" smtClean="0">
                <a:solidFill>
                  <a:schemeClr val="bg1"/>
                </a:solidFill>
              </a:rPr>
              <a:t>➤</a:t>
            </a:r>
            <a:endParaRPr lang="ru-RU" sz="6600" dirty="0">
              <a:solidFill>
                <a:schemeClr val="bg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5208955" y="1448401"/>
            <a:ext cx="1774090" cy="185944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20331" y="4131442"/>
            <a:ext cx="1774090" cy="185944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06021" y="261046"/>
            <a:ext cx="91799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Что из нижеперечисленного надевала Эда </a:t>
            </a:r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Йилдыз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, когда впервые встретила </a:t>
            </a:r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Серкана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Болата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?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" name="красное платье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524" y="1716175"/>
            <a:ext cx="2858070" cy="2776798"/>
          </a:xfrm>
        </p:spPr>
      </p:pic>
      <p:sp>
        <p:nvSpPr>
          <p:cNvPr id="8" name="Управляющая кнопка: настраиваемая 7">
            <a:hlinkClick r:id="" action="ppaction://hlinkshowjump?jump=nextslide" highlightClick="1"/>
          </p:cNvPr>
          <p:cNvSpPr/>
          <p:nvPr/>
        </p:nvSpPr>
        <p:spPr>
          <a:xfrm>
            <a:off x="9220331" y="2893950"/>
            <a:ext cx="1842447" cy="956413"/>
          </a:xfrm>
          <a:prstGeom prst="actionButtonBlank">
            <a:avLst/>
          </a:prstGeom>
          <a:solidFill>
            <a:srgbClr val="DEAA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Bookman Old Style" panose="02050604050505020204" pitchFamily="18" charset="0"/>
              </a:rPr>
              <a:t>Правильно!</a:t>
            </a:r>
          </a:p>
          <a:p>
            <a:pPr algn="ctr"/>
            <a:r>
              <a:rPr lang="ru-RU" sz="1200" b="1" dirty="0">
                <a:latin typeface="Bookman Old Style" panose="02050604050505020204" pitchFamily="18" charset="0"/>
              </a:rPr>
              <a:t>Нажмите сюда, чтобы перейти к следующему вопросу.</a:t>
            </a:r>
          </a:p>
        </p:txBody>
      </p:sp>
      <p:pic>
        <p:nvPicPr>
          <p:cNvPr id="13" name="синяя юбка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5745" y="1681108"/>
            <a:ext cx="2846932" cy="2846932"/>
          </a:xfrm>
          <a:prstGeom prst="rect">
            <a:avLst/>
          </a:prstGeom>
        </p:spPr>
      </p:pic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11738730" y="0"/>
            <a:ext cx="453270" cy="392463"/>
          </a:xfrm>
          <a:prstGeom prst="actionButtonForwardNext">
            <a:avLst/>
          </a:prstGeom>
          <a:solidFill>
            <a:srgbClr val="D5B4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74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Управляющая кнопка: настраиваемая 16">
            <a:hlinkClick r:id="" action="ppaction://hlinkshowjump?jump=nextslide" highlightClick="1"/>
          </p:cNvPr>
          <p:cNvSpPr/>
          <p:nvPr/>
        </p:nvSpPr>
        <p:spPr>
          <a:xfrm>
            <a:off x="610696" y="4387175"/>
            <a:ext cx="1978429" cy="1230284"/>
          </a:xfrm>
          <a:prstGeom prst="actionButtonBlank">
            <a:avLst/>
          </a:prstGeom>
          <a:solidFill>
            <a:srgbClr val="D5B4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200" b="1" dirty="0">
                <a:solidFill>
                  <a:prstClr val="white"/>
                </a:solidFill>
                <a:latin typeface="Bookman Old Style" panose="02050604050505020204" pitchFamily="18" charset="0"/>
              </a:rPr>
              <a:t>Правильно!</a:t>
            </a:r>
          </a:p>
          <a:p>
            <a:pPr lvl="0" algn="ctr"/>
            <a:r>
              <a:rPr lang="ru-RU" sz="1200" b="1" dirty="0">
                <a:solidFill>
                  <a:prstClr val="white"/>
                </a:solidFill>
                <a:latin typeface="Bookman Old Style" panose="02050604050505020204" pitchFamily="18" charset="0"/>
              </a:rPr>
              <a:t>Нажмите сюда, чтобы перейти к следующему вопросу.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5329" y="2818089"/>
            <a:ext cx="1847248" cy="162167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8482" y="4439766"/>
            <a:ext cx="1847248" cy="16216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9174" y="2720507"/>
            <a:ext cx="1847248" cy="162167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+mn-ea"/>
                <a:cs typeface="+mn-cs"/>
              </a:rPr>
              <a:t>Кто из этих персонажей имеет профессию юриста?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707" y="2025066"/>
            <a:ext cx="1780186" cy="185944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3779774" y="4891088"/>
            <a:ext cx="1780186" cy="185944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8100" y="2262188"/>
            <a:ext cx="1780186" cy="185944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9939832" y="4891088"/>
            <a:ext cx="1780186" cy="1859441"/>
          </a:xfrm>
          <a:prstGeom prst="rect">
            <a:avLst/>
          </a:prstGeom>
        </p:spPr>
      </p:pic>
      <p:pic>
        <p:nvPicPr>
          <p:cNvPr id="6" name="джерен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608" y="3438172"/>
            <a:ext cx="2740129" cy="2740129"/>
          </a:xfrm>
          <a:prstGeom prst="rect">
            <a:avLst/>
          </a:prstGeom>
        </p:spPr>
      </p:pic>
      <p:pic>
        <p:nvPicPr>
          <p:cNvPr id="4" name="эда"/>
          <p:cNvPicPr>
            <a:picLocks noChangeAspect="1"/>
          </p:cNvPicPr>
          <p:nvPr/>
        </p:nvPicPr>
        <p:blipFill rotWithShape="1">
          <a:blip r:embed="rId5"/>
          <a:srcRect l="16896" r="26916" b="-768"/>
          <a:stretch/>
        </p:blipFill>
        <p:spPr>
          <a:xfrm>
            <a:off x="3212716" y="2239592"/>
            <a:ext cx="2724150" cy="2748061"/>
          </a:xfrm>
          <a:prstGeom prst="rect">
            <a:avLst/>
          </a:prstGeom>
        </p:spPr>
      </p:pic>
      <p:pic>
        <p:nvPicPr>
          <p:cNvPr id="7" name="пырыл"/>
          <p:cNvPicPr>
            <a:picLocks noGrp="1" noChangeAspect="1"/>
          </p:cNvPicPr>
          <p:nvPr>
            <p:ph idx="1"/>
          </p:nvPr>
        </p:nvPicPr>
        <p:blipFill rotWithShape="1">
          <a:blip r:embed="rId6"/>
          <a:srcRect l="10822" t="252" r="3365" b="27220"/>
          <a:stretch/>
        </p:blipFill>
        <p:spPr>
          <a:xfrm>
            <a:off x="6199797" y="3876575"/>
            <a:ext cx="2733675" cy="2748061"/>
          </a:xfrm>
          <a:prstGeom prst="rect">
            <a:avLst/>
          </a:prstGeom>
        </p:spPr>
      </p:pic>
      <p:pic>
        <p:nvPicPr>
          <p:cNvPr id="5" name="серкан"/>
          <p:cNvPicPr>
            <a:picLocks noChangeAspect="1"/>
          </p:cNvPicPr>
          <p:nvPr/>
        </p:nvPicPr>
        <p:blipFill rotWithShape="1">
          <a:blip r:embed="rId7"/>
          <a:srcRect l="7511" t="5535" r="46050" b="13360"/>
          <a:stretch/>
        </p:blipFill>
        <p:spPr>
          <a:xfrm>
            <a:off x="9196403" y="2262188"/>
            <a:ext cx="2705101" cy="2657475"/>
          </a:xfrm>
          <a:prstGeom prst="rect">
            <a:avLst/>
          </a:prstGeom>
        </p:spPr>
      </p:pic>
      <p:sp>
        <p:nvSpPr>
          <p:cNvPr id="16" name="Управляющая кнопка: далее 15">
            <a:hlinkClick r:id="" action="ppaction://hlinkshowjump?jump=nextslide" highlightClick="1"/>
          </p:cNvPr>
          <p:cNvSpPr/>
          <p:nvPr/>
        </p:nvSpPr>
        <p:spPr>
          <a:xfrm>
            <a:off x="11738730" y="0"/>
            <a:ext cx="453270" cy="392463"/>
          </a:xfrm>
          <a:prstGeom prst="actionButtonForwardNext">
            <a:avLst/>
          </a:prstGeom>
          <a:solidFill>
            <a:srgbClr val="D5B4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05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84170" y="196231"/>
            <a:ext cx="100236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Найдите 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10</a:t>
            </a:r>
            <a:r>
              <a:rPr lang="ru-RU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звездочек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043" y="1450437"/>
            <a:ext cx="9123945" cy="5128493"/>
          </a:xfrm>
          <a:prstGeom prst="rect">
            <a:avLst/>
          </a:prstGeom>
        </p:spPr>
      </p:pic>
      <p:pic>
        <p:nvPicPr>
          <p:cNvPr id="8" name="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8894" y="5860473"/>
            <a:ext cx="138339" cy="138555"/>
          </a:xfrm>
          <a:prstGeom prst="rect">
            <a:avLst/>
          </a:prstGeom>
        </p:spPr>
      </p:pic>
      <p:pic>
        <p:nvPicPr>
          <p:cNvPr id="9" name="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7376" y="4936881"/>
            <a:ext cx="140220" cy="140220"/>
          </a:xfrm>
          <a:prstGeom prst="rect">
            <a:avLst/>
          </a:prstGeom>
        </p:spPr>
      </p:pic>
      <p:pic>
        <p:nvPicPr>
          <p:cNvPr id="10" name="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0440" y="3741580"/>
            <a:ext cx="140220" cy="140220"/>
          </a:xfrm>
          <a:prstGeom prst="rect">
            <a:avLst/>
          </a:prstGeom>
        </p:spPr>
      </p:pic>
      <p:pic>
        <p:nvPicPr>
          <p:cNvPr id="11" name="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4255" y="5720253"/>
            <a:ext cx="140220" cy="140220"/>
          </a:xfrm>
          <a:prstGeom prst="rect">
            <a:avLst/>
          </a:prstGeom>
        </p:spPr>
      </p:pic>
      <p:pic>
        <p:nvPicPr>
          <p:cNvPr id="12" name="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7334" y="2631481"/>
            <a:ext cx="140220" cy="140220"/>
          </a:xfrm>
          <a:prstGeom prst="rect">
            <a:avLst/>
          </a:prstGeom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738730" y="0"/>
            <a:ext cx="453270" cy="392463"/>
          </a:xfrm>
          <a:prstGeom prst="actionButtonForwardNext">
            <a:avLst/>
          </a:prstGeom>
          <a:solidFill>
            <a:srgbClr val="D5B4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4370" y="4381356"/>
            <a:ext cx="140220" cy="1402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7403" y="5262504"/>
            <a:ext cx="140220" cy="14022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4726" y="1546715"/>
            <a:ext cx="140220" cy="14022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4588" y="5860473"/>
            <a:ext cx="140220" cy="14022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7905" y="6193530"/>
            <a:ext cx="140220" cy="14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75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875E-6 4.81481E-6 L -6.875E-6 4.81481E-6 C 0.00012 -0.00371 0.0009 -0.00741 0.00064 -0.01111 C 0.00051 -0.01343 -0.00079 -0.01505 -0.00144 -0.01713 C -0.00196 -0.01875 -0.00222 -0.02037 -0.00274 -0.02199 C -0.00313 -0.02315 -0.00365 -0.02431 -0.00417 -0.02547 C -0.00483 -0.02755 -0.00548 -0.02963 -0.00613 -0.03172 C -0.00665 -0.03287 -0.00717 -0.03403 -0.00756 -0.03519 C -0.00847 -0.0382 -0.00899 -0.04098 -0.01029 -0.04375 C -0.0116 -0.0463 -0.01303 -0.04861 -0.01433 -0.05093 L -0.01576 -0.05348 C -0.01615 -0.05417 -0.01654 -0.0551 -0.01707 -0.05579 C -0.01772 -0.05672 -0.0185 -0.05741 -0.01915 -0.05834 C -0.02006 -0.05949 -0.02084 -0.06111 -0.02188 -0.06181 C -0.02384 -0.06343 -0.02618 -0.06343 -0.028 -0.06551 C -0.02983 -0.0676 -0.03139 -0.07014 -0.03347 -0.07153 C -0.03451 -0.07246 -0.03568 -0.07315 -0.03686 -0.07408 C -0.03751 -0.07454 -0.03829 -0.07454 -0.03894 -0.07523 C -0.04011 -0.07616 -0.04115 -0.07755 -0.04233 -0.07894 C -0.04298 -0.07963 -0.04363 -0.08056 -0.04441 -0.08125 C -0.04493 -0.08172 -0.04571 -0.08195 -0.04636 -0.08241 C -0.04688 -0.08334 -0.04714 -0.08426 -0.04779 -0.08496 C -0.05079 -0.0882 -0.05261 -0.08889 -0.05587 -0.09098 C -0.06082 -0.09676 -0.05483 -0.09028 -0.06068 -0.09468 C -0.06264 -0.09607 -0.0642 -0.09861 -0.06615 -0.09931 C -0.06837 -0.10047 -0.07097 -0.10139 -0.07292 -0.10301 C -0.07423 -0.10394 -0.07514 -0.10579 -0.07644 -0.10672 C -0.07644 -0.10672 -0.0849 -0.11273 -0.0866 -0.11389 C -0.08777 -0.11482 -0.08881 -0.11598 -0.08998 -0.11644 L -0.0948 -0.1176 C -0.10092 -0.12061 -0.09792 -0.11898 -0.10365 -0.12246 L -0.10769 -0.12477 C -0.10847 -0.12523 -0.10912 -0.1257 -0.10977 -0.12616 L -0.11654 -0.12848 C -0.11772 -0.12894 -0.11889 -0.1294 -0.12006 -0.12963 L -0.1241 -0.13079 L -0.15743 -0.12963 C -0.16329 -0.1294 -0.16055 -0.12894 -0.16433 -0.12732 C -0.16537 -0.12686 -0.16654 -0.12639 -0.16772 -0.12616 C -0.16941 -0.12408 -0.17045 -0.12246 -0.17253 -0.1213 C -0.17332 -0.12061 -0.17436 -0.12061 -0.17527 -0.11991 C -0.17631 -0.11922 -0.17748 -0.11829 -0.17865 -0.1176 C -0.17996 -0.11667 -0.18139 -0.11621 -0.18269 -0.11505 C -0.1918 -0.10718 -0.18048 -0.1169 -0.18751 -0.11158 C -0.18842 -0.11088 -0.18933 -0.10973 -0.19024 -0.10903 C -0.19089 -0.10857 -0.19154 -0.10834 -0.1922 -0.10787 C -0.19923 -0.10255 -0.18972 -0.10857 -0.1991 -0.10301 L -0.20105 -0.10186 L -0.20105 -0.10672 " pathEditMode="relative" ptsTypes="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7.40741E-7 L 1.45833E-6 7.40741E-7 C -0.00351 -0.00092 -0.0069 -0.00115 -0.01028 -0.00254 C -0.01198 -0.00324 -0.01341 -0.00509 -0.0151 -0.00625 C -0.01588 -0.00671 -0.01692 -0.00694 -0.01784 -0.0074 C -0.01979 -0.00949 -0.02174 -0.01157 -0.02396 -0.01342 C -0.03437 -0.02199 -0.02044 -0.00764 -0.03346 -0.0206 C -0.04179 -0.02916 -0.03672 -0.02963 -0.05182 -0.03773 C -0.05416 -0.03889 -0.05651 -0.03958 -0.05872 -0.0412 C -0.06315 -0.0449 -0.06745 -0.04907 -0.07161 -0.05347 C -0.07317 -0.05509 -0.07474 -0.05694 -0.07643 -0.05833 C -0.07773 -0.05926 -0.07916 -0.05995 -0.08047 -0.06064 C -0.08164 -0.06227 -0.08268 -0.06435 -0.08385 -0.06551 C -0.08528 -0.06689 -0.08893 -0.06828 -0.09075 -0.06921 C -0.10078 -0.08032 -0.09166 -0.07152 -0.10091 -0.07754 C -0.10299 -0.07893 -0.10495 -0.08125 -0.10703 -0.0824 C -0.1095 -0.08379 -0.11211 -0.08379 -0.11458 -0.08495 C -0.1345 -0.09282 -0.10976 -0.08449 -0.12955 -0.09097 C -0.13528 -0.09514 -0.14336 -0.10162 -0.14935 -0.10301 L -0.15482 -0.10416 C -0.16341 -0.1118 -0.1539 -0.10416 -0.16432 -0.11041 C -0.1737 -0.11597 -0.16445 -0.11273 -0.17396 -0.11527 C -0.18828 -0.12801 -0.17435 -0.11713 -0.18554 -0.12245 C -0.18737 -0.12338 -0.18906 -0.125 -0.19088 -0.12615 C -0.1957 -0.12893 -0.19557 -0.12847 -0.20052 -0.12963 C -0.20859 -0.1368 -0.20039 -0.13055 -0.20937 -0.13449 C -0.21054 -0.13518 -0.21159 -0.13634 -0.21276 -0.13703 C -0.21966 -0.14051 -0.2125 -0.13518 -0.22031 -0.14051 C -0.22135 -0.14143 -0.22252 -0.14259 -0.2237 -0.14305 C -0.22591 -0.14375 -0.22825 -0.14375 -0.23047 -0.14421 L -0.23659 -0.14537 C -0.2388 -0.14699 -0.24049 -0.14861 -0.24271 -0.14907 C -0.24505 -0.14977 -0.24726 -0.15 -0.24961 -0.15023 C -0.25299 -0.15162 -0.25638 -0.15301 -0.25976 -0.15393 C -0.2612 -0.15439 -0.2625 -0.15486 -0.26393 -0.15509 C -0.26705 -0.15578 -0.27031 -0.15602 -0.27343 -0.15625 C -0.27552 -0.15717 -0.27747 -0.1581 -0.27955 -0.15879 C -0.29153 -0.1625 -0.30846 -0.15902 -0.31771 -0.15879 C -0.31836 -0.15856 -0.32409 -0.15833 -0.32591 -0.15625 C -0.32942 -0.15254 -0.32448 -0.15439 -0.32995 -0.15162 C -0.33138 -0.15069 -0.33281 -0.15092 -0.33411 -0.15023 C -0.33476 -0.15 -0.33541 -0.14953 -0.3362 -0.14907 C -0.33711 -0.14861 -0.33802 -0.14838 -0.33893 -0.14791 C -0.33984 -0.14722 -0.34062 -0.14606 -0.34153 -0.14537 C -0.34232 -0.1449 -0.34297 -0.14467 -0.34362 -0.14421 C -0.34948 -0.13981 -0.34362 -0.14352 -0.34843 -0.14051 C -0.34935 -0.13935 -0.35026 -0.13819 -0.35117 -0.13703 C -0.35169 -0.13634 -0.35208 -0.13541 -0.35247 -0.13449 L -0.35312 -0.13333 L -0.35312 -0.13333 " pathEditMode="relative" ptsTypes="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5.18519E-6 L -3.125E-6 5.18519E-6 C -0.00182 -0.0037 -0.00365 -0.0074 -0.00547 -0.0111 L -0.01576 -0.02916 L -0.02057 -0.03772 C -0.02149 -0.03934 -0.02253 -0.04073 -0.02331 -0.04259 C -0.02396 -0.04421 -0.02461 -0.04583 -0.02526 -0.04745 C -0.02578 -0.0486 -0.02617 -0.04999 -0.02669 -0.05092 C -0.02734 -0.05231 -0.028 -0.05346 -0.02878 -0.05462 C -0.02891 -0.05578 -0.02904 -0.05717 -0.02943 -0.05833 C -0.03008 -0.06018 -0.03164 -0.06388 -0.03281 -0.0655 C -0.03372 -0.06689 -0.03477 -0.06782 -0.03555 -0.06921 C -0.03607 -0.07013 -0.03633 -0.07175 -0.03685 -0.07291 C -0.0375 -0.07384 -0.03828 -0.0743 -0.03893 -0.07522 C -0.04167 -0.07916 -0.03867 -0.07684 -0.0431 -0.07893 C -0.04466 -0.08309 -0.04479 -0.08448 -0.04779 -0.08749 C -0.04857 -0.08819 -0.04961 -0.08819 -0.05052 -0.08865 C -0.05104 -0.08981 -0.0513 -0.09143 -0.05195 -0.09235 C -0.05247 -0.09305 -0.05326 -0.09282 -0.05391 -0.09351 C -0.05469 -0.09421 -0.05534 -0.09513 -0.05599 -0.09583 C -0.0569 -0.09675 -0.05794 -0.09721 -0.05872 -0.09837 C -0.06471 -0.10532 -0.05951 -0.10115 -0.06628 -0.10809 C -0.06849 -0.11018 -0.0707 -0.11272 -0.07305 -0.11411 C -0.0737 -0.11458 -0.07448 -0.11481 -0.07513 -0.11527 C -0.07643 -0.11643 -0.07774 -0.11782 -0.07917 -0.11897 C -0.07982 -0.11944 -0.0806 -0.11967 -0.08125 -0.12013 C -0.08242 -0.12083 -0.08346 -0.12175 -0.08464 -0.12245 C -0.08555 -0.12337 -0.08646 -0.1243 -0.08737 -0.12499 C -0.08841 -0.12569 -0.08958 -0.12569 -0.09076 -0.12615 C -0.09479 -0.13333 -0.09076 -0.12777 -0.09896 -0.13101 C -0.10768 -0.13471 -0.09701 -0.1324 -0.10378 -0.13471 C -0.1056 -0.13518 -0.10742 -0.13541 -0.10925 -0.13587 C -0.11029 -0.13703 -0.11133 -0.13888 -0.11263 -0.13958 C -0.11432 -0.1405 -0.11628 -0.1405 -0.1181 -0.14073 C -0.12422 -0.14166 -0.13034 -0.14235 -0.13646 -0.14305 C -0.15013 -0.14282 -0.1638 -0.14305 -0.17747 -0.14189 C -0.178 -0.14189 -0.17813 -0.14004 -0.17878 -0.13958 C -0.18008 -0.13865 -0.18151 -0.13888 -0.18281 -0.13842 C -0.18477 -0.13772 -0.18659 -0.13703 -0.18828 -0.13587 C -0.18906 -0.13541 -0.18971 -0.13495 -0.19037 -0.13471 C -0.19154 -0.13425 -0.19271 -0.13402 -0.19375 -0.13356 C -0.20182 -0.12962 -0.19414 -0.13309 -0.2013 -0.12731 C -0.20208 -0.12661 -0.20313 -0.12661 -0.20404 -0.12615 C -0.20469 -0.12546 -0.20534 -0.12453 -0.20612 -0.12384 C -0.20925 -0.12106 -0.20729 -0.12407 -0.20872 -0.12129 L -0.20872 -0.12129 " pathEditMode="relative" ptsTypes="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8.14815E-6 L -2.08333E-6 8.14815E-6 C -0.00208 -0.00138 -0.00416 -0.00231 -0.00625 -0.0037 C -0.00755 -0.00485 -0.00885 -0.00648 -0.01028 -0.0074 C -0.01224 -0.00856 -0.01445 -0.00879 -0.0164 -0.00972 C -0.02331 -0.01296 -0.02799 -0.0155 -0.03489 -0.0206 C -0.04062 -0.02523 -0.04583 -0.03194 -0.05182 -0.03518 L -0.05872 -0.03888 C -0.06002 -0.03958 -0.06146 -0.04027 -0.06276 -0.0412 C -0.06406 -0.04235 -0.06497 -0.04398 -0.06614 -0.0449 C -0.06706 -0.0456 -0.0681 -0.0456 -0.06888 -0.04606 C -0.07083 -0.04745 -0.07252 -0.04976 -0.07435 -0.05092 C -0.07552 -0.05185 -0.07669 -0.05254 -0.07773 -0.05347 C -0.07851 -0.05416 -0.07916 -0.05509 -0.07982 -0.05578 C -0.08073 -0.05671 -0.08424 -0.06018 -0.08594 -0.06064 C -0.08802 -0.06134 -0.0901 -0.06157 -0.09206 -0.0618 C -0.09414 -0.06435 -0.09492 -0.0655 -0.09752 -0.06666 C -0.09909 -0.06735 -0.10078 -0.06759 -0.10234 -0.06805 C -0.11289 -0.07106 -0.09674 -0.06666 -0.11054 -0.07152 C -0.11237 -0.07222 -0.11419 -0.07222 -0.11601 -0.07291 C -0.12239 -0.07476 -0.12864 -0.07777 -0.13502 -0.07893 C -0.1401 -0.07962 -0.14505 -0.08032 -0.15013 -0.08124 L -0.15625 -0.0824 C -0.1612 -0.08333 -0.16627 -0.08402 -0.17122 -0.08495 C -0.17331 -0.08541 -0.17526 -0.08564 -0.17734 -0.0861 C -0.17982 -0.0868 -0.18229 -0.08796 -0.18489 -0.08865 C -0.18841 -0.08958 -0.19362 -0.09027 -0.19713 -0.09097 L -0.20325 -0.09212 C -0.20547 -0.09351 -0.20768 -0.09513 -0.21002 -0.09583 C -0.21367 -0.09698 -0.21732 -0.09768 -0.22096 -0.09814 C -0.22383 -0.09884 -0.24049 -0.10046 -0.24284 -0.10069 L -0.24831 -0.10185 C -0.24987 -0.10231 -0.25143 -0.10277 -0.25299 -0.103 C -0.25495 -0.10347 -0.2638 -0.10485 -0.26601 -0.10555 C -0.27786 -0.10879 -0.26797 -0.10717 -0.27825 -0.10925 C -0.27969 -0.10948 -0.29075 -0.1111 -0.29258 -0.11157 C -0.29492 -0.11226 -0.29713 -0.11342 -0.29935 -0.11411 C -0.30143 -0.11458 -0.30351 -0.11481 -0.30547 -0.11527 C -0.31549 -0.11712 -0.31211 -0.11643 -0.32526 -0.11759 C -0.32956 -0.11851 -0.33385 -0.1199 -0.33828 -0.12013 C -0.35547 -0.12106 -0.37278 -0.1206 -0.3901 -0.12129 C -0.39648 -0.12152 -0.40273 -0.12198 -0.40911 -0.12245 C -0.41706 -0.12523 -0.41237 -0.12384 -0.42695 -0.12615 C -0.42982 -0.12661 -0.43281 -0.12708 -0.43581 -0.12731 C -0.44922 -0.12893 -0.4457 -0.12314 -0.44935 -0.12985 L -0.45273 -0.13448 " pathEditMode="relative" ptsTypes="AAAAAAAAAAAAAAAAAAAAAAAAAAAAAAAAAAAAAAAAAAAAAA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7.77778E-6 L 3.54167E-6 7.77778E-6 C -0.00117 -0.0037 -0.00222 -0.0074 -0.00352 -0.0111 C -0.0043 -0.01342 -0.00547 -0.01573 -0.00625 -0.01828 C -0.00808 -0.02499 -0.0069 -0.02175 -0.00964 -0.028 C -0.01198 -0.04513 -0.00964 -0.03147 -0.01237 -0.04259 C -0.01263 -0.04374 -0.01276 -0.04513 -0.01302 -0.04606 C -0.01341 -0.04745 -0.01406 -0.0486 -0.01433 -0.04976 C -0.01472 -0.05092 -0.01472 -0.05231 -0.01511 -0.05347 C -0.0155 -0.05485 -0.01602 -0.05578 -0.01641 -0.05717 C -0.0168 -0.05833 -0.0168 -0.05972 -0.01706 -0.06064 C -0.01745 -0.0618 -0.0181 -0.06226 -0.01849 -0.06319 C -0.01901 -0.06434 -0.01927 -0.06573 -0.01979 -0.06666 C -0.02084 -0.06897 -0.02331 -0.07291 -0.02331 -0.07291 C -0.02448 -0.07962 -0.02318 -0.07407 -0.02669 -0.08124 C -0.02722 -0.0824 -0.02748 -0.08379 -0.028 -0.08495 C -0.02865 -0.08634 -0.02943 -0.08726 -0.03008 -0.08865 C -0.0306 -0.08981 -0.03086 -0.0912 -0.03138 -0.09212 C -0.03216 -0.09328 -0.03321 -0.09374 -0.03412 -0.09467 C -0.03464 -0.09536 -0.03503 -0.09629 -0.03555 -0.09698 C -0.03633 -0.09837 -0.0375 -0.0993 -0.03828 -0.10069 C -0.0388 -0.10184 -0.03893 -0.10347 -0.03959 -0.10439 C -0.04037 -0.10555 -0.04141 -0.10578 -0.04232 -0.10671 C -0.0431 -0.1074 -0.04375 -0.10833 -0.0444 -0.10925 C -0.04922 -0.11666 -0.04584 -0.11411 -0.04987 -0.11643 C -0.05026 -0.11735 -0.05065 -0.11828 -0.05117 -0.11897 C -0.05183 -0.1199 -0.05261 -0.12036 -0.05326 -0.12129 C -0.05378 -0.12245 -0.05404 -0.12384 -0.05456 -0.12499 C -0.05495 -0.12592 -0.0556 -0.12638 -0.05599 -0.12731 C -0.05651 -0.12847 -0.05664 -0.13009 -0.05729 -0.13101 C -0.05794 -0.13171 -0.05873 -0.13171 -0.05938 -0.13217 C -0.0599 -0.13263 -0.06029 -0.13309 -0.06068 -0.13333 L -0.06003 -0.13333 " pathEditMode="relative" ptsTypes="AAAAAAAAAAAAAAAAAAAAAAAAAAAAAAA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2.96296E-6 L -3.95833E-6 2.96296E-6 C 0.00196 -0.00718 0.00326 -0.01343 0.00612 -0.01944 C 0.0069 -0.0213 0.00794 -0.02269 0.00886 -0.02431 C 0.00977 -0.02662 0.01042 -0.0294 0.01146 -0.03171 C 0.01367 -0.03588 0.01667 -0.03889 0.01836 -0.04375 C 0.01953 -0.04699 0.02018 -0.05069 0.02175 -0.05347 C 0.02253 -0.05486 0.0306 -0.06435 0.03268 -0.0669 C 0.04766 -0.08472 0.02787 -0.06042 0.03946 -0.07639 C 0.0405 -0.07801 0.0418 -0.0787 0.04284 -0.08009 C 0.04388 -0.08125 0.04466 -0.08264 0.04558 -0.0838 C 0.04649 -0.08472 0.04753 -0.08519 0.04831 -0.08611 C 0.05938 -0.09861 0.04375 -0.08194 0.05313 -0.09352 C 0.05456 -0.09537 0.05625 -0.09676 0.05781 -0.09838 C 0.06042 -0.10069 0.06406 -0.1037 0.0668 -0.1044 L 0.07149 -0.10556 C 0.07331 -0.10671 0.07513 -0.10833 0.07696 -0.10926 C 0.07891 -0.10995 0.08099 -0.11019 0.08308 -0.11042 C 0.09818 -0.11296 0.08633 -0.11042 0.0974 -0.11296 C 0.10716 -0.11806 0.10456 -0.11759 0.11784 -0.11759 L 0.22149 -0.11644 C 0.22604 -0.11366 0.23047 -0.11019 0.23503 -0.1081 C 0.23763 -0.10671 0.24011 -0.10579 0.24258 -0.1044 C 0.24531 -0.10255 0.24805 -0.10023 0.25078 -0.09838 C 0.25196 -0.09745 0.25417 -0.09583 0.25417 -0.09583 C 0.25534 -0.09421 0.25638 -0.09236 0.25755 -0.09097 C 0.25821 -0.09028 0.25899 -0.09028 0.25964 -0.08981 C 0.26107 -0.08866 0.26472 -0.08519 0.26576 -0.0838 C 0.2668 -0.08241 0.26758 -0.08032 0.26849 -0.07894 C 0.26979 -0.07685 0.27175 -0.07477 0.27331 -0.07292 C 0.2737 -0.07176 0.27617 -0.0662 0.27669 -0.06435 C 0.27813 -0.05926 0.2763 -0.06157 0.27878 -0.05949 L 0.27878 -0.05949 " pathEditMode="relative" ptsTypes="AAAAAAAAAAAAAAAAAAAAAAAAAAAAAAA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5.18519E-6 L -3.95833E-6 5.18519E-6 C 0.00156 -0.003 0.00339 -0.00532 0.00469 -0.00856 C 0.00612 -0.01226 0.00703 -0.01666 0.00808 -0.02083 C 0.01042 -0.03008 0.01094 -0.03309 0.01419 -0.04143 C 0.0155 -0.04444 0.01706 -0.04698 0.01836 -0.04976 C 0.025 -0.06481 0.02201 -0.05879 0.02656 -0.07036 C 0.02722 -0.07198 0.028 -0.0736 0.02852 -0.07522 C 0.02917 -0.07684 0.02943 -0.0787 0.02995 -0.08008 C 0.03542 -0.09559 0.02761 -0.0692 0.03477 -0.09467 C 0.03542 -0.09698 0.03568 -0.09999 0.03672 -0.10184 C 0.03893 -0.10578 0.03946 -0.10601 0.04089 -0.11157 C 0.04141 -0.11388 0.04141 -0.11666 0.04219 -0.11897 C 0.04284 -0.12083 0.04414 -0.12198 0.04492 -0.12383 C 0.04597 -0.12638 0.04688 -0.12939 0.04766 -0.13217 C 0.04831 -0.13448 0.04844 -0.13726 0.04896 -0.13958 C 0.04948 -0.1412 0.04987 -0.14282 0.05039 -0.14444 C 0.05104 -0.14652 0.05183 -0.14837 0.05248 -0.15045 C 0.053 -0.15277 0.05339 -0.15532 0.05378 -0.15763 C 0.05404 -0.15971 0.05417 -0.1618 0.05443 -0.16365 C 0.05456 -0.16458 0.05703 -0.178 0.05794 -0.18078 C 0.05847 -0.1824 0.05925 -0.18402 0.0599 -0.18564 C 0.06055 -0.18911 0.06159 -0.19282 0.06198 -0.19652 C 0.06224 -0.19883 0.06237 -0.20138 0.06263 -0.2037 C 0.06354 -0.20971 0.06393 -0.21087 0.06537 -0.21596 C 0.06563 -0.21782 0.06576 -0.2199 0.06602 -0.22198 C 0.06628 -0.2236 0.06654 -0.22522 0.0668 -0.22684 C 0.06706 -0.22962 0.06706 -0.2324 0.06745 -0.23518 C 0.06771 -0.23772 0.06862 -0.24004 0.06875 -0.24258 C 0.07097 -0.26573 0.06953 -0.2574 0.07149 -0.26805 L 0.07227 -0.27638 L 0.07227 -0.27638 " pathEditMode="relative" ptsTypes="AAAAAAAAAAAAAAAAAAAAAAAAAAAAAAAA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4.44444E-6 L 2.70833E-6 -4.44444E-6 C 0.01002 -0.02523 -0.003 0.00509 0.00742 -0.01343 C 0.00833 -0.01505 0.00911 -0.01713 0.01015 -0.01829 C 0.01185 -0.02014 0.0138 -0.02083 0.01562 -0.02199 C 0.01823 -0.02662 0.01862 -0.02778 0.02174 -0.03171 C 0.0237 -0.03426 0.02591 -0.03634 0.02786 -0.03889 C 0.02903 -0.04051 0.03008 -0.04236 0.03125 -0.04375 C 0.03268 -0.0456 0.03411 -0.04699 0.03542 -0.04861 C 0.04101 -0.05602 0.03802 -0.05393 0.04427 -0.06088 C 0.04687 -0.06389 0.04974 -0.0662 0.05247 -0.06921 C 0.05742 -0.07523 0.05976 -0.07824 0.06601 -0.0838 C 0.06745 -0.08518 0.06875 -0.08657 0.07018 -0.0875 C 0.07213 -0.08889 0.07422 -0.09005 0.0763 -0.0912 C 0.07825 -0.09213 0.0819 -0.09282 0.08372 -0.09352 C 0.08568 -0.09421 0.08737 -0.09537 0.08919 -0.09606 C 0.09349 -0.09745 0.10039 -0.09792 0.1043 -0.09838 C 0.10625 -0.09884 0.10833 -0.09907 0.11042 -0.09977 C 0.11263 -0.10023 0.11484 -0.10162 0.11719 -0.10208 C 0.122 -0.10301 0.12669 -0.10278 0.13151 -0.10324 C 0.13398 -0.10347 0.13646 -0.10417 0.13906 -0.1044 L 0.20169 -0.10208 C 0.20338 -0.10208 0.20495 -0.10185 0.20651 -0.10093 C 0.20846 -0.09977 0.21198 -0.09606 0.21198 -0.09606 C 0.21289 -0.0912 0.21211 -0.09329 0.21406 -0.09005 L 0.21406 -0.09005 " pathEditMode="relative" ptsTypes="AAAAAAAAAAAAAAAAAAAAAAAA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125E-6 -1.85185E-6 L 8.125E-6 -1.85185E-6 C 0.0017 -0.00162 0.00352 -0.0037 0.00535 -0.00486 C 0.00652 -0.00556 0.00769 -0.00556 0.00886 -0.00602 C 0.01068 -0.00694 0.01251 -0.00741 0.0142 -0.00856 C 0.02214 -0.01319 0.00964 -0.00926 0.0224 -0.01204 C 0.0241 -0.01296 0.02566 -0.01366 0.02722 -0.01458 C 0.0336 -0.01875 0.02683 -0.01968 0.03946 -0.02176 L 0.04636 -0.02315 C 0.04962 -0.02431 0.05365 -0.02616 0.05717 -0.02662 C 0.06238 -0.02731 0.06771 -0.02755 0.07292 -0.02778 C 0.08738 -0.02708 0.10196 -0.02685 0.11654 -0.02546 C 0.11837 -0.02523 0.12201 -0.02315 0.12201 -0.02315 C 0.12227 -0.02269 0.12865 -0.01505 0.12943 -0.01458 C 0.1323 -0.01319 0.13542 -0.01296 0.13829 -0.01204 C 0.13946 -0.01134 0.14063 -0.01042 0.1418 -0.00972 C 0.14558 -0.00741 0.14636 -0.00741 0.14988 -0.00602 C 0.15079 -0.00532 0.1517 -0.00417 0.15261 -0.0037 C 0.15378 -0.00301 0.15495 -0.00301 0.15613 -0.00255 C 0.15769 -0.00185 0.15951 -0.00023 0.16081 0.00116 C 0.16225 0.00278 0.16381 0.00394 0.16498 0.00602 C 0.16954 0.01412 0.16719 0.01227 0.1711 0.01458 C 0.17253 0.0162 0.17462 0.01852 0.17579 0.0206 C 0.17709 0.02245 0.1793 0.02662 0.1793 0.02662 C 0.18126 0.0375 0.178 0.02269 0.18204 0.03264 C 0.18308 0.03565 0.1836 0.03935 0.18464 0.04236 C 0.18516 0.04352 0.18568 0.04468 0.18607 0.04606 C 0.18738 0.05069 0.18725 0.05139 0.18816 0.05556 C 0.18855 0.05764 0.18894 0.05972 0.18946 0.06181 C 0.18985 0.06343 0.1905 0.06481 0.19089 0.06667 C 0.19115 0.06806 0.19128 0.06968 0.19154 0.0713 C 0.1918 0.07338 0.19193 0.07546 0.19219 0.07755 C 0.19258 0.07986 0.19324 0.08218 0.19363 0.08472 C 0.19376 0.08681 0.19402 0.08889 0.19428 0.09074 C 0.19441 0.09213 0.1948 0.09329 0.19493 0.09444 C 0.19519 0.09606 0.19532 0.09769 0.19558 0.09931 C 0.19584 0.10046 0.19636 0.10301 0.19636 0.10301 L 0.19636 0.10301 " pathEditMode="relative" ptsTypes="AAAAAAAAAAAAAAAAAAAAAAAAAAAAAAAAAAAA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1.85185E-6 L 1.45833E-6 1.85185E-6 C 0.0043 -0.00371 0.00872 -0.00672 0.01289 -0.01112 C 0.01445 -0.01274 0.01602 -0.01459 0.01771 -0.01598 C 0.01914 -0.01713 0.02096 -0.01713 0.0224 -0.01829 C 0.02461 -0.01991 0.02643 -0.02269 0.02852 -0.02431 C 0.0487 -0.04098 0.03372 -0.02801 0.04427 -0.03519 C 0.04583 -0.03635 0.04753 -0.0375 0.04909 -0.03889 C 0.05299 -0.04283 0.05065 -0.04283 0.05521 -0.04607 C 0.05625 -0.047 0.05742 -0.047 0.05859 -0.04746 C 0.05951 -0.04862 0.06029 -0.05024 0.06133 -0.05093 C 0.07331 -0.05926 0.06745 -0.05325 0.07773 -0.05834 C 0.08021 -0.0595 0.08268 -0.06181 0.08516 -0.0632 C 0.08789 -0.06459 0.09062 -0.06551 0.09336 -0.06667 C 0.0957 -0.06783 0.09792 -0.06945 0.10013 -0.07038 C 0.10833 -0.07385 0.11719 -0.07593 0.12539 -0.07778 C 0.12839 -0.07825 0.13138 -0.07848 0.13424 -0.07894 C 0.13724 -0.0801 0.1401 -0.08172 0.1431 -0.08264 C 0.14792 -0.0838 0.15273 -0.08357 0.15742 -0.08496 L 0.16628 -0.08727 L 0.27135 -0.08264 C 0.27344 -0.08241 0.27539 -0.08102 0.27747 -0.0801 C 0.28086 -0.07871 0.28776 -0.07524 0.28776 -0.07524 C 0.29375 -0.06713 0.28724 -0.075 0.29323 -0.07038 C 0.29935 -0.06575 0.28997 -0.06991 0.29857 -0.06667 C 0.29948 -0.06551 0.30039 -0.06413 0.3013 -0.0632 C 0.30195 -0.0625 0.30273 -0.0625 0.30339 -0.06204 C 0.30508 -0.06042 0.3056 -0.05926 0.30677 -0.05718 L 0.30755 -0.05348 L 0.30755 -0.05348 " pathEditMode="relative" ptsTypes="AAAAAAAAAAAAAAAAAAAAAAAAAAAAAA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39864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Молодец! Ты справился со всеми заданиями.</a:t>
            </a:r>
            <a:endParaRPr lang="ru-RU" sz="8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1128215" y="5909481"/>
            <a:ext cx="9935570" cy="750627"/>
          </a:xfrm>
          <a:prstGeom prst="actionButtonBlank">
            <a:avLst/>
          </a:prstGeom>
          <a:solidFill>
            <a:srgbClr val="D5B4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latin typeface="Bookman Old Style" panose="02050604050505020204" pitchFamily="18" charset="0"/>
              </a:rPr>
              <a:t>Перейти к источникам</a:t>
            </a:r>
            <a:endParaRPr lang="ru-RU" sz="4400" b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67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Источники:</a:t>
            </a:r>
            <a:endParaRPr lang="ru-RU" sz="8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alisverisonerileri.com</a:t>
            </a:r>
            <a:endParaRPr lang="ru-RU" sz="6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r>
              <a:rPr 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tvserijali.com</a:t>
            </a:r>
            <a:endParaRPr lang="ru-RU" sz="6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r>
              <a:rPr 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pinterest.ru</a:t>
            </a:r>
            <a:endParaRPr lang="ru-RU" sz="6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r>
              <a:rPr 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astekno.com</a:t>
            </a:r>
            <a:endParaRPr lang="ru-RU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13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90</Words>
  <Application>Microsoft Office PowerPoint</Application>
  <PresentationFormat>Широкоэкранный</PresentationFormat>
  <Paragraphs>21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Bookman Old Style</vt:lpstr>
      <vt:lpstr>Calibri</vt:lpstr>
      <vt:lpstr>Calibri Light</vt:lpstr>
      <vt:lpstr>Тема Office</vt:lpstr>
      <vt:lpstr>Автономная некоммерческая организация  «Российский новый университет» Колледж</vt:lpstr>
      <vt:lpstr>Презентация PowerPoint</vt:lpstr>
      <vt:lpstr>Кто из этих персонажей имеет профессию юриста?</vt:lpstr>
      <vt:lpstr>Презентация PowerPoint</vt:lpstr>
      <vt:lpstr>Молодец! Ты справился со всеми заданиями.</vt:lpstr>
      <vt:lpstr>Источники: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Автономная некоммерческая организация  «Российский новый университет» Колледж</dc:title>
  <dc:creator>Боярская Анастасия Яшаровна</dc:creator>
  <cp:lastModifiedBy>Иксанова Элла Борисовна</cp:lastModifiedBy>
  <cp:revision>20</cp:revision>
  <dcterms:created xsi:type="dcterms:W3CDTF">2022-03-23T10:23:21Z</dcterms:created>
  <dcterms:modified xsi:type="dcterms:W3CDTF">2022-04-15T10:36:07Z</dcterms:modified>
</cp:coreProperties>
</file>