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7" r:id="rId3"/>
    <p:sldId id="258" r:id="rId4"/>
    <p:sldId id="260" r:id="rId5"/>
    <p:sldId id="261" r:id="rId6"/>
    <p:sldId id="263" r:id="rId7"/>
    <p:sldId id="264" r:id="rId8"/>
    <p:sldId id="265" r:id="rId9"/>
    <p:sldId id="266" r:id="rId10"/>
    <p:sldId id="267" r:id="rId11"/>
    <p:sldId id="262" r:id="rId12"/>
    <p:sldId id="268" r:id="rId13"/>
    <p:sldId id="269"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66"/>
    <a:srgbClr val="FBE5D6"/>
    <a:srgbClr val="CDA2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24" autoAdjust="0"/>
    <p:restoredTop sz="94660"/>
  </p:normalViewPr>
  <p:slideViewPr>
    <p:cSldViewPr snapToGrid="0">
      <p:cViewPr varScale="1">
        <p:scale>
          <a:sx n="83" d="100"/>
          <a:sy n="83" d="100"/>
        </p:scale>
        <p:origin x="384"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9D6CB80-27FF-4C0C-AF17-ED6676DE5D3B}" type="datetimeFigureOut">
              <a:rPr lang="ru-RU" smtClean="0"/>
              <a:t>15.04.2022</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717D26-F71E-4DF8-A398-C7EC380E2D8E}" type="slidenum">
              <a:rPr lang="ru-RU" smtClean="0"/>
              <a:t>‹#›</a:t>
            </a:fld>
            <a:endParaRPr lang="ru-RU"/>
          </a:p>
        </p:txBody>
      </p:sp>
    </p:spTree>
    <p:extLst>
      <p:ext uri="{BB962C8B-B14F-4D97-AF65-F5344CB8AC3E}">
        <p14:creationId xmlns:p14="http://schemas.microsoft.com/office/powerpoint/2010/main" val="3242068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a:t>Образец заголовка</a:t>
            </a:r>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a:t>Образец подзаголовка</a:t>
            </a:r>
          </a:p>
        </p:txBody>
      </p:sp>
      <p:sp>
        <p:nvSpPr>
          <p:cNvPr id="4" name="Дата 3"/>
          <p:cNvSpPr>
            <a:spLocks noGrp="1"/>
          </p:cNvSpPr>
          <p:nvPr>
            <p:ph type="dt" sz="half" idx="10"/>
          </p:nvPr>
        </p:nvSpPr>
        <p:spPr/>
        <p:txBody>
          <a:bodyPr/>
          <a:lstStyle/>
          <a:p>
            <a:fld id="{39DB5985-80B9-4B1D-A96A-AC2D3274F965}" type="datetimeFigureOut">
              <a:rPr lang="ru-RU" smtClean="0"/>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15532178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9DB5985-80B9-4B1D-A96A-AC2D3274F965}" type="datetimeFigureOut">
              <a:rPr lang="ru-RU" smtClean="0"/>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19265826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a:t>Образец заголовка</a:t>
            </a:r>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39DB5985-80B9-4B1D-A96A-AC2D3274F965}" type="datetimeFigureOut">
              <a:rPr lang="ru-RU" smtClean="0"/>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26714086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838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6172200" y="1825625"/>
            <a:ext cx="5181600"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39DB5985-80B9-4B1D-A96A-AC2D3274F965}" type="datetimeFigureOut">
              <a:rPr lang="ru-RU" smtClean="0"/>
              <a:t>15.04.2022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12368406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a:t>Образец заголовка</a:t>
            </a:r>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39DB5985-80B9-4B1D-A96A-AC2D3274F965}" type="datetimeFigureOut">
              <a:rPr lang="ru-RU" smtClean="0"/>
              <a:t>15.04.2022</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1872143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39DB5985-80B9-4B1D-A96A-AC2D3274F965}" type="datetimeFigureOut">
              <a:rPr lang="ru-RU" smtClean="0"/>
              <a:t>15.04.2022</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29373675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9DB5985-80B9-4B1D-A96A-AC2D3274F965}" type="datetimeFigureOut">
              <a:rPr lang="ru-RU" smtClean="0"/>
              <a:t>15.04.2022</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3578777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9DB5985-80B9-4B1D-A96A-AC2D3274F965}" type="datetimeFigureOut">
              <a:rPr lang="ru-RU" smtClean="0"/>
              <a:t>15.04.2022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2113881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a:t>Образец заголовка</a:t>
            </a:r>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a:t>Образец текста</a:t>
            </a:r>
          </a:p>
        </p:txBody>
      </p:sp>
      <p:sp>
        <p:nvSpPr>
          <p:cNvPr id="5" name="Дата 4"/>
          <p:cNvSpPr>
            <a:spLocks noGrp="1"/>
          </p:cNvSpPr>
          <p:nvPr>
            <p:ph type="dt" sz="half" idx="10"/>
          </p:nvPr>
        </p:nvSpPr>
        <p:spPr/>
        <p:txBody>
          <a:bodyPr/>
          <a:lstStyle/>
          <a:p>
            <a:fld id="{39DB5985-80B9-4B1D-A96A-AC2D3274F965}" type="datetimeFigureOut">
              <a:rPr lang="ru-RU" smtClean="0"/>
              <a:t>15.04.2022</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3610860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9DB5985-80B9-4B1D-A96A-AC2D3274F965}" type="datetimeFigureOut">
              <a:rPr lang="ru-RU" smtClean="0"/>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3326005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39DB5985-80B9-4B1D-A96A-AC2D3274F965}" type="datetimeFigureOut">
              <a:rPr lang="ru-RU" smtClean="0"/>
              <a:t>15.04.2022</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E57FE63-67F9-4FED-9C56-18C1B5C3AAF1}" type="slidenum">
              <a:rPr lang="ru-RU" smtClean="0"/>
              <a:t>‹#›</a:t>
            </a:fld>
            <a:endParaRPr lang="ru-RU"/>
          </a:p>
        </p:txBody>
      </p:sp>
    </p:spTree>
    <p:extLst>
      <p:ext uri="{BB962C8B-B14F-4D97-AF65-F5344CB8AC3E}">
        <p14:creationId xmlns:p14="http://schemas.microsoft.com/office/powerpoint/2010/main" val="38011679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DB5985-80B9-4B1D-A96A-AC2D3274F965}" type="datetimeFigureOut">
              <a:rPr lang="ru-RU" smtClean="0"/>
              <a:t>15.04.2022</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57FE63-67F9-4FED-9C56-18C1B5C3AAF1}" type="slidenum">
              <a:rPr lang="ru-RU" smtClean="0"/>
              <a:t>‹#›</a:t>
            </a:fld>
            <a:endParaRPr lang="ru-RU"/>
          </a:p>
        </p:txBody>
      </p:sp>
    </p:spTree>
    <p:extLst>
      <p:ext uri="{BB962C8B-B14F-4D97-AF65-F5344CB8AC3E}">
        <p14:creationId xmlns:p14="http://schemas.microsoft.com/office/powerpoint/2010/main" val="85809973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7.jpg"/><Relationship Id="rId3" Type="http://schemas.openxmlformats.org/officeDocument/2006/relationships/image" Target="../media/image3.jpeg"/><Relationship Id="rId7" Type="http://schemas.openxmlformats.org/officeDocument/2006/relationships/image" Target="../media/image6.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image" Target="../media/image4.jfif"/><Relationship Id="rId10" Type="http://schemas.openxmlformats.org/officeDocument/2006/relationships/image" Target="../media/image9.png"/><Relationship Id="rId4" Type="http://schemas.microsoft.com/office/2007/relationships/hdphoto" Target="../media/hdphoto1.wdp"/><Relationship Id="rId9"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4.png"/><Relationship Id="rId2" Type="http://schemas.openxmlformats.org/officeDocument/2006/relationships/image" Target="../media/image10.jpg"/><Relationship Id="rId1" Type="http://schemas.openxmlformats.org/officeDocument/2006/relationships/slideLayout" Target="../slideLayouts/slideLayout7.xml"/><Relationship Id="rId6" Type="http://schemas.microsoft.com/office/2007/relationships/hdphoto" Target="../media/hdphoto3.wdp"/><Relationship Id="rId5" Type="http://schemas.openxmlformats.org/officeDocument/2006/relationships/image" Target="../media/image13.png"/><Relationship Id="rId4" Type="http://schemas.microsoft.com/office/2007/relationships/hdphoto" Target="../media/hdphoto2.wdp"/></Relationships>
</file>

<file path=ppt/slides/_rels/slide5.xml.rels><?xml version="1.0" encoding="UTF-8" standalone="yes"?>
<Relationships xmlns="http://schemas.openxmlformats.org/package/2006/relationships"><Relationship Id="rId8" Type="http://schemas.microsoft.com/office/2007/relationships/hdphoto" Target="../media/hdphoto5.wdp"/><Relationship Id="rId3" Type="http://schemas.openxmlformats.org/officeDocument/2006/relationships/image" Target="../media/image16.jpeg"/><Relationship Id="rId7" Type="http://schemas.openxmlformats.org/officeDocument/2006/relationships/image" Target="../media/image19.png"/><Relationship Id="rId2" Type="http://schemas.openxmlformats.org/officeDocument/2006/relationships/image" Target="../media/image15.jpg"/><Relationship Id="rId1" Type="http://schemas.openxmlformats.org/officeDocument/2006/relationships/slideLayout" Target="../slideLayouts/slideLayout7.xml"/><Relationship Id="rId6" Type="http://schemas.openxmlformats.org/officeDocument/2006/relationships/image" Target="../media/image18.png"/><Relationship Id="rId5" Type="http://schemas.microsoft.com/office/2007/relationships/hdphoto" Target="../media/hdphoto4.wdp"/><Relationship Id="rId4" Type="http://schemas.openxmlformats.org/officeDocument/2006/relationships/image" Target="../media/image17.png"/></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7" Type="http://schemas.microsoft.com/office/2007/relationships/hdphoto" Target="../media/hdphoto7.wdp"/><Relationship Id="rId2" Type="http://schemas.openxmlformats.org/officeDocument/2006/relationships/image" Target="../media/image15.jp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microsoft.com/office/2007/relationships/hdphoto" Target="../media/hdphoto6.wdp"/></Relationships>
</file>

<file path=ppt/slides/_rels/slide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3.png"/><Relationship Id="rId7" Type="http://schemas.microsoft.com/office/2007/relationships/hdphoto" Target="../media/hdphoto9.wdp"/><Relationship Id="rId2" Type="http://schemas.openxmlformats.org/officeDocument/2006/relationships/image" Target="../media/image15.jp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microsoft.com/office/2007/relationships/hdphoto" Target="../media/hdphoto8.wdp"/></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15.jpg"/><Relationship Id="rId1" Type="http://schemas.openxmlformats.org/officeDocument/2006/relationships/slideLayout" Target="../slideLayouts/slideLayout7.xml"/><Relationship Id="rId6" Type="http://schemas.microsoft.com/office/2007/relationships/hdphoto" Target="../media/hdphoto11.wdp"/><Relationship Id="rId5" Type="http://schemas.openxmlformats.org/officeDocument/2006/relationships/image" Target="../media/image28.png"/><Relationship Id="rId4" Type="http://schemas.microsoft.com/office/2007/relationships/hdphoto" Target="../media/hdphoto10.wdp"/></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15.jpg"/><Relationship Id="rId1" Type="http://schemas.openxmlformats.org/officeDocument/2006/relationships/slideLayout" Target="../slideLayouts/slideLayout7.xml"/><Relationship Id="rId5" Type="http://schemas.openxmlformats.org/officeDocument/2006/relationships/image" Target="../media/image30.png"/><Relationship Id="rId4" Type="http://schemas.microsoft.com/office/2007/relationships/hdphoto" Target="../media/hdphoto12.wdp"/></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15.jpg"/><Relationship Id="rId1" Type="http://schemas.openxmlformats.org/officeDocument/2006/relationships/slideLayout" Target="../slideLayouts/slideLayout7.xml"/><Relationship Id="rId5" Type="http://schemas.microsoft.com/office/2007/relationships/hdphoto" Target="../media/hdphoto13.wdp"/><Relationship Id="rId4" Type="http://schemas.openxmlformats.org/officeDocument/2006/relationships/image" Target="../media/image32.png"/></Relationships>
</file>

<file path=ppt/slides/_rels/slide1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10.jpg"/><Relationship Id="rId1" Type="http://schemas.openxmlformats.org/officeDocument/2006/relationships/slideLayout" Target="../slideLayouts/slideLayout7.xml"/><Relationship Id="rId5" Type="http://schemas.microsoft.com/office/2007/relationships/hdphoto" Target="../media/hdphoto14.wdp"/><Relationship Id="rId4" Type="http://schemas.openxmlformats.org/officeDocument/2006/relationships/image" Target="../media/image34.png"/></Relationships>
</file>

<file path=ppt/slides/_rels/slide12.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ctc.ru/projects/serials/voroniny/" TargetMode="External"/><Relationship Id="rId7" Type="http://schemas.openxmlformats.org/officeDocument/2006/relationships/hyperlink" Target="https://www.pinterest.ru/" TargetMode="External"/><Relationship Id="rId2" Type="http://schemas.openxmlformats.org/officeDocument/2006/relationships/image" Target="../media/image10.jpg"/><Relationship Id="rId1" Type="http://schemas.openxmlformats.org/officeDocument/2006/relationships/slideLayout" Target="../slideLayouts/slideLayout7.xml"/><Relationship Id="rId6" Type="http://schemas.openxmlformats.org/officeDocument/2006/relationships/hyperlink" Target="https://chetv.ru/serials/voroninyi/" TargetMode="External"/><Relationship Id="rId5" Type="http://schemas.openxmlformats.org/officeDocument/2006/relationships/hyperlink" Target="https://www.kinopoisk.ru/series/479090/" TargetMode="External"/><Relationship Id="rId4" Type="http://schemas.openxmlformats.org/officeDocument/2006/relationships/hyperlink" Target="https://ru.wikipedia.org/wiki/%D0%92%D0%BE%D1%80%D0%BE%D0%BD%D0%B8%D0%BD%D1%8B_(%D1%82%D0%B5%D0%BB%D0%B5%D1%81%D0%B5%D1%80%D0%B8%D0%B0%D0%B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1000"/>
            <a:lum/>
          </a:blip>
          <a:srcRect/>
          <a:stretch>
            <a:fillRect l="-6000" r="-6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24949" y="2295940"/>
            <a:ext cx="10555356" cy="1641406"/>
          </a:xfrm>
          <a:noFill/>
        </p:spPr>
        <p:txBody>
          <a:bodyPr>
            <a:normAutofit fontScale="90000"/>
          </a:bodyPr>
          <a:lstStyle/>
          <a:p>
            <a:r>
              <a:rPr lang="ru-RU" b="1" dirty="0">
                <a:ln>
                  <a:solidFill>
                    <a:schemeClr val="tx1"/>
                  </a:solidFill>
                </a:ln>
                <a:gradFill>
                  <a:gsLst>
                    <a:gs pos="0">
                      <a:schemeClr val="tx1"/>
                    </a:gs>
                    <a:gs pos="100000">
                      <a:schemeClr val="accent4"/>
                    </a:gs>
                  </a:gsLst>
                  <a:lin ang="5400000" scaled="1"/>
                </a:gradFill>
              </a:rPr>
              <a:t>Презентация – игра</a:t>
            </a:r>
            <a:br>
              <a:rPr lang="ru-RU" b="1" dirty="0">
                <a:ln>
                  <a:solidFill>
                    <a:schemeClr val="tx1"/>
                  </a:solidFill>
                </a:ln>
                <a:gradFill>
                  <a:gsLst>
                    <a:gs pos="0">
                      <a:schemeClr val="tx1"/>
                    </a:gs>
                    <a:gs pos="100000">
                      <a:schemeClr val="accent4"/>
                    </a:gs>
                  </a:gsLst>
                  <a:lin ang="5400000" scaled="1"/>
                </a:gradFill>
              </a:rPr>
            </a:br>
            <a:r>
              <a:rPr lang="ru-RU" b="1" dirty="0">
                <a:ln>
                  <a:solidFill>
                    <a:schemeClr val="tx1"/>
                  </a:solidFill>
                </a:ln>
                <a:gradFill>
                  <a:gsLst>
                    <a:gs pos="0">
                      <a:schemeClr val="tx1"/>
                    </a:gs>
                    <a:gs pos="100000">
                      <a:schemeClr val="accent4"/>
                    </a:gs>
                  </a:gsLst>
                  <a:lin ang="5400000" scaled="1"/>
                </a:gradFill>
              </a:rPr>
              <a:t>по всеми любимому сериалу «Воронины»</a:t>
            </a:r>
          </a:p>
        </p:txBody>
      </p:sp>
      <p:sp>
        <p:nvSpPr>
          <p:cNvPr id="3" name="Подзаголовок 2"/>
          <p:cNvSpPr>
            <a:spLocks noGrp="1"/>
          </p:cNvSpPr>
          <p:nvPr>
            <p:ph type="subTitle" idx="1"/>
          </p:nvPr>
        </p:nvSpPr>
        <p:spPr>
          <a:xfrm>
            <a:off x="4838699" y="4407108"/>
            <a:ext cx="2710070" cy="1476858"/>
          </a:xfrm>
        </p:spPr>
        <p:txBody>
          <a:bodyPr/>
          <a:lstStyle/>
          <a:p>
            <a:r>
              <a:rPr lang="ru-RU" b="1" dirty="0">
                <a:ln>
                  <a:solidFill>
                    <a:schemeClr val="tx1"/>
                  </a:solidFill>
                </a:ln>
                <a:solidFill>
                  <a:schemeClr val="accent4"/>
                </a:solidFill>
              </a:rPr>
              <a:t>Выполнила: </a:t>
            </a:r>
            <a:br>
              <a:rPr lang="ru-RU" b="1" dirty="0">
                <a:ln>
                  <a:solidFill>
                    <a:schemeClr val="tx1"/>
                  </a:solidFill>
                </a:ln>
                <a:solidFill>
                  <a:schemeClr val="accent4"/>
                </a:solidFill>
              </a:rPr>
            </a:br>
            <a:r>
              <a:rPr lang="ru-RU" b="1" dirty="0">
                <a:ln>
                  <a:solidFill>
                    <a:schemeClr val="tx1"/>
                  </a:solidFill>
                </a:ln>
                <a:solidFill>
                  <a:schemeClr val="accent4"/>
                </a:solidFill>
              </a:rPr>
              <a:t>Берсенёва Ульяна</a:t>
            </a:r>
            <a:br>
              <a:rPr lang="ru-RU" b="1" dirty="0">
                <a:ln>
                  <a:solidFill>
                    <a:schemeClr val="tx1"/>
                  </a:solidFill>
                </a:ln>
                <a:solidFill>
                  <a:schemeClr val="accent4"/>
                </a:solidFill>
              </a:rPr>
            </a:br>
            <a:r>
              <a:rPr lang="ru-RU" b="1" dirty="0">
                <a:ln>
                  <a:solidFill>
                    <a:schemeClr val="tx1"/>
                  </a:solidFill>
                </a:ln>
                <a:solidFill>
                  <a:schemeClr val="accent4"/>
                </a:solidFill>
              </a:rPr>
              <a:t> группа 116Б</a:t>
            </a:r>
          </a:p>
        </p:txBody>
      </p:sp>
    </p:spTree>
    <p:extLst>
      <p:ext uri="{BB962C8B-B14F-4D97-AF65-F5344CB8AC3E}">
        <p14:creationId xmlns:p14="http://schemas.microsoft.com/office/powerpoint/2010/main" val="24704411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1000"/>
          </a:blip>
          <a:srcRect/>
          <a:stretch>
            <a:fillRect t="-9000" b="-9000"/>
          </a:stretch>
        </a:blipFill>
        <a:effectLst/>
      </p:bgPr>
    </p:bg>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3522178914"/>
              </p:ext>
            </p:extLst>
          </p:nvPr>
        </p:nvGraphicFramePr>
        <p:xfrm>
          <a:off x="219825" y="403781"/>
          <a:ext cx="8292408" cy="394241"/>
        </p:xfrm>
        <a:graphic>
          <a:graphicData uri="http://schemas.openxmlformats.org/drawingml/2006/table">
            <a:tbl>
              <a:tblPr firstRow="1" bandRow="1">
                <a:tableStyleId>{5C22544A-7EE6-4342-B048-85BDC9FD1C3A}</a:tableStyleId>
              </a:tblPr>
              <a:tblGrid>
                <a:gridCol w="8292408">
                  <a:extLst>
                    <a:ext uri="{9D8B030D-6E8A-4147-A177-3AD203B41FA5}">
                      <a16:colId xmlns:a16="http://schemas.microsoft.com/office/drawing/2014/main" val="1667276154"/>
                    </a:ext>
                  </a:extLst>
                </a:gridCol>
              </a:tblGrid>
              <a:tr h="394241">
                <a:tc>
                  <a:txBody>
                    <a:bodyPr/>
                    <a:lstStyle/>
                    <a:p>
                      <a:r>
                        <a:rPr lang="ru-RU" u="none" baseline="0" dirty="0">
                          <a:latin typeface="Times New Roman" panose="02020603050405020304" pitchFamily="18" charset="0"/>
                          <a:cs typeface="Times New Roman" panose="02020603050405020304" pitchFamily="18" charset="0"/>
                        </a:rPr>
                        <a:t>Познакомимся с  главными героями.</a:t>
                      </a:r>
                    </a:p>
                  </a:txBody>
                  <a:tcPr>
                    <a:solidFill>
                      <a:srgbClr val="FFCC66"/>
                    </a:solidFill>
                  </a:tcPr>
                </a:tc>
                <a:extLst>
                  <a:ext uri="{0D108BD9-81ED-4DB2-BD59-A6C34878D82A}">
                    <a16:rowId xmlns:a16="http://schemas.microsoft.com/office/drawing/2014/main" val="878591307"/>
                  </a:ext>
                </a:extLst>
              </a:tr>
            </a:tbl>
          </a:graphicData>
        </a:graphic>
      </p:graphicFrame>
      <p:pic>
        <p:nvPicPr>
          <p:cNvPr id="3" name="Рисунок 2"/>
          <p:cNvPicPr>
            <a:picLocks noChangeAspect="1"/>
          </p:cNvPicPr>
          <p:nvPr/>
        </p:nvPicPr>
        <p:blipFill rotWithShape="1">
          <a:blip r:embed="rId3">
            <a:extLst>
              <a:ext uri="{BEBA8EAE-BF5A-486C-A8C5-ECC9F3942E4B}">
                <a14:imgProps xmlns:a14="http://schemas.microsoft.com/office/drawing/2010/main">
                  <a14:imgLayer r:embed="rId4">
                    <a14:imgEffect>
                      <a14:brightnessContrast bright="-7000"/>
                    </a14:imgEffect>
                  </a14:imgLayer>
                </a14:imgProps>
              </a:ext>
              <a:ext uri="{28A0092B-C50C-407E-A947-70E740481C1C}">
                <a14:useLocalDpi xmlns:a14="http://schemas.microsoft.com/office/drawing/2010/main" val="0"/>
              </a:ext>
            </a:extLst>
          </a:blip>
          <a:srcRect r="-8974" b="-698"/>
          <a:stretch/>
        </p:blipFill>
        <p:spPr>
          <a:xfrm>
            <a:off x="293424" y="1204705"/>
            <a:ext cx="1147750" cy="1726559"/>
          </a:xfrm>
          <a:prstGeom prst="rect">
            <a:avLst/>
          </a:prstGeom>
          <a:effectLst>
            <a:softEdge rad="0"/>
          </a:effectLst>
        </p:spPr>
      </p:pic>
      <p:pic>
        <p:nvPicPr>
          <p:cNvPr id="4" name="Рисунок 3"/>
          <p:cNvPicPr>
            <a:picLocks noChangeAspect="1"/>
          </p:cNvPicPr>
          <p:nvPr/>
        </p:nvPicPr>
        <p:blipFill rotWithShape="1">
          <a:blip r:embed="rId5">
            <a:extLst>
              <a:ext uri="{28A0092B-C50C-407E-A947-70E740481C1C}">
                <a14:useLocalDpi xmlns:a14="http://schemas.microsoft.com/office/drawing/2010/main" val="0"/>
              </a:ext>
            </a:extLst>
          </a:blip>
          <a:srcRect r="-671" b="-402"/>
          <a:stretch/>
        </p:blipFill>
        <p:spPr>
          <a:xfrm>
            <a:off x="293424" y="3106297"/>
            <a:ext cx="1044000" cy="1740000"/>
          </a:xfrm>
          <a:prstGeom prst="rect">
            <a:avLst/>
          </a:prstGeom>
        </p:spPr>
      </p:pic>
      <p:pic>
        <p:nvPicPr>
          <p:cNvPr id="5" name="Рисунок 4"/>
          <p:cNvPicPr>
            <a:picLocks noChangeAspect="1"/>
          </p:cNvPicPr>
          <p:nvPr/>
        </p:nvPicPr>
        <p:blipFill rotWithShape="1">
          <a:blip r:embed="rId6" cstate="print">
            <a:extLst>
              <a:ext uri="{28A0092B-C50C-407E-A947-70E740481C1C}">
                <a14:useLocalDpi xmlns:a14="http://schemas.microsoft.com/office/drawing/2010/main" val="0"/>
              </a:ext>
            </a:extLst>
          </a:blip>
          <a:srcRect r="-36"/>
          <a:stretch/>
        </p:blipFill>
        <p:spPr>
          <a:xfrm>
            <a:off x="297912" y="5021331"/>
            <a:ext cx="1043871" cy="1726559"/>
          </a:xfrm>
          <a:prstGeom prst="rect">
            <a:avLst/>
          </a:prstGeom>
        </p:spPr>
      </p:pic>
      <p:pic>
        <p:nvPicPr>
          <p:cNvPr id="6" name="Рисунок 5"/>
          <p:cNvPicPr>
            <a:picLocks noChangeAspect="1"/>
          </p:cNvPicPr>
          <p:nvPr/>
        </p:nvPicPr>
        <p:blipFill rotWithShape="1">
          <a:blip r:embed="rId7" cstate="print">
            <a:extLst>
              <a:ext uri="{28A0092B-C50C-407E-A947-70E740481C1C}">
                <a14:useLocalDpi xmlns:a14="http://schemas.microsoft.com/office/drawing/2010/main" val="0"/>
              </a:ext>
            </a:extLst>
          </a:blip>
          <a:srcRect r="7"/>
          <a:stretch/>
        </p:blipFill>
        <p:spPr>
          <a:xfrm>
            <a:off x="10888537" y="1204705"/>
            <a:ext cx="1048359" cy="1727854"/>
          </a:xfrm>
          <a:prstGeom prst="rect">
            <a:avLst/>
          </a:prstGeom>
        </p:spPr>
      </p:pic>
      <p:pic>
        <p:nvPicPr>
          <p:cNvPr id="7" name="Рисунок 6"/>
          <p:cNvPicPr>
            <a:picLocks noChangeAspect="1"/>
          </p:cNvPicPr>
          <p:nvPr/>
        </p:nvPicPr>
        <p:blipFill rotWithShape="1">
          <a:blip r:embed="rId8">
            <a:extLst>
              <a:ext uri="{28A0092B-C50C-407E-A947-70E740481C1C}">
                <a14:useLocalDpi xmlns:a14="http://schemas.microsoft.com/office/drawing/2010/main" val="0"/>
              </a:ext>
            </a:extLst>
          </a:blip>
          <a:srcRect t="-1105" r="-274" b="95"/>
          <a:stretch/>
        </p:blipFill>
        <p:spPr>
          <a:xfrm>
            <a:off x="10908414" y="3106297"/>
            <a:ext cx="1008603" cy="1764626"/>
          </a:xfrm>
          <a:prstGeom prst="rect">
            <a:avLst/>
          </a:prstGeom>
        </p:spPr>
      </p:pic>
      <p:pic>
        <p:nvPicPr>
          <p:cNvPr id="8" name="Рисунок 7"/>
          <p:cNvPicPr>
            <a:picLocks noChangeAspect="1"/>
          </p:cNvPicPr>
          <p:nvPr/>
        </p:nvPicPr>
        <p:blipFill rotWithShape="1">
          <a:blip r:embed="rId9">
            <a:extLst>
              <a:ext uri="{28A0092B-C50C-407E-A947-70E740481C1C}">
                <a14:useLocalDpi xmlns:a14="http://schemas.microsoft.com/office/drawing/2010/main" val="0"/>
              </a:ext>
            </a:extLst>
          </a:blip>
          <a:srcRect t="-580" r="238" b="-72"/>
          <a:stretch/>
        </p:blipFill>
        <p:spPr>
          <a:xfrm>
            <a:off x="10908414" y="5021330"/>
            <a:ext cx="1008603" cy="1726559"/>
          </a:xfrm>
          <a:prstGeom prst="rect">
            <a:avLst/>
          </a:prstGeom>
        </p:spPr>
      </p:pic>
      <p:grpSp>
        <p:nvGrpSpPr>
          <p:cNvPr id="12" name="Группа 11"/>
          <p:cNvGrpSpPr/>
          <p:nvPr/>
        </p:nvGrpSpPr>
        <p:grpSpPr>
          <a:xfrm rot="720000">
            <a:off x="1644909" y="951705"/>
            <a:ext cx="2770266" cy="1605171"/>
            <a:chOff x="3568148" y="2395329"/>
            <a:chExt cx="2892287" cy="1620079"/>
          </a:xfrm>
        </p:grpSpPr>
        <p:sp>
          <p:nvSpPr>
            <p:cNvPr id="10" name="Выноска-облако 9"/>
            <p:cNvSpPr/>
            <p:nvPr/>
          </p:nvSpPr>
          <p:spPr>
            <a:xfrm>
              <a:off x="3568148" y="2395329"/>
              <a:ext cx="2892287" cy="1620079"/>
            </a:xfrm>
            <a:prstGeom prst="cloudCallout">
              <a:avLst>
                <a:gd name="adj1" fmla="val -58114"/>
                <a:gd name="adj2" fmla="val 64925"/>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11" name="TextBox 10"/>
            <p:cNvSpPr txBox="1"/>
            <p:nvPr/>
          </p:nvSpPr>
          <p:spPr>
            <a:xfrm>
              <a:off x="4015408" y="2842592"/>
              <a:ext cx="2047461" cy="646331"/>
            </a:xfrm>
            <a:prstGeom prst="rect">
              <a:avLst/>
            </a:prstGeom>
            <a:noFill/>
            <a:ln>
              <a:noFill/>
            </a:ln>
          </p:spPr>
          <p:txBody>
            <a:bodyPr wrap="square" rtlCol="0">
              <a:spAutoFit/>
            </a:bodyPr>
            <a:lstStyle/>
            <a:p>
              <a:r>
                <a:rPr lang="ru-RU" dirty="0">
                  <a:latin typeface="Times New Roman" panose="02020603050405020304" pitchFamily="18" charset="0"/>
                  <a:cs typeface="Times New Roman" panose="02020603050405020304" pitchFamily="18" charset="0"/>
                </a:rPr>
                <a:t>Верочка, не кричи на Костика</a:t>
              </a:r>
            </a:p>
          </p:txBody>
        </p:sp>
      </p:grpSp>
      <p:sp>
        <p:nvSpPr>
          <p:cNvPr id="13" name="TextBox 12"/>
          <p:cNvSpPr txBox="1"/>
          <p:nvPr/>
        </p:nvSpPr>
        <p:spPr>
          <a:xfrm>
            <a:off x="2919844" y="2939129"/>
            <a:ext cx="6192983" cy="2098962"/>
          </a:xfrm>
          <a:prstGeom prst="foldedCorner">
            <a:avLst/>
          </a:prstGeom>
          <a:solidFill>
            <a:schemeClr val="accent2">
              <a:lumMod val="20000"/>
              <a:lumOff val="80000"/>
            </a:schemeClr>
          </a:solidFill>
          <a:ln>
            <a:solidFill>
              <a:schemeClr val="accent4">
                <a:lumMod val="60000"/>
                <a:lumOff val="40000"/>
              </a:schemeClr>
            </a:solidFill>
          </a:ln>
        </p:spPr>
        <p:style>
          <a:lnRef idx="2">
            <a:schemeClr val="accent4"/>
          </a:lnRef>
          <a:fillRef idx="1">
            <a:schemeClr val="lt1"/>
          </a:fillRef>
          <a:effectRef idx="0">
            <a:schemeClr val="accent4"/>
          </a:effectRef>
          <a:fontRef idx="minor">
            <a:schemeClr val="dk1"/>
          </a:fontRef>
        </p:style>
        <p:txBody>
          <a:bodyPr wrap="square" rtlCol="0">
            <a:spAutoFit/>
          </a:bodyPr>
          <a:lstStyle/>
          <a:p>
            <a:pPr indent="457200" algn="just"/>
            <a:r>
              <a:rPr lang="ru-RU" dirty="0">
                <a:latin typeface="Times New Roman" panose="02020603050405020304" pitchFamily="18" charset="0"/>
                <a:cs typeface="Times New Roman" panose="02020603050405020304" pitchFamily="18" charset="0"/>
              </a:rPr>
              <a:t>Галина Ивановна – мать Кости и Лени. Семья восхищается ее фирменными блюдами, а дом она всегда содержится в чистоте. По сути является главой семьи, и ни одно решение без ее ведома не принимается. Их двух сыновей она очень любит Костика и всячески защищает его, даже если это не нравится остальным Ворониным.</a:t>
            </a:r>
          </a:p>
        </p:txBody>
      </p:sp>
      <p:grpSp>
        <p:nvGrpSpPr>
          <p:cNvPr id="17" name="Группа 16"/>
          <p:cNvGrpSpPr/>
          <p:nvPr/>
        </p:nvGrpSpPr>
        <p:grpSpPr>
          <a:xfrm rot="960000">
            <a:off x="1225158" y="2406385"/>
            <a:ext cx="2608118" cy="1402772"/>
            <a:chOff x="4983447" y="1245165"/>
            <a:chExt cx="2608118" cy="1402772"/>
          </a:xfrm>
        </p:grpSpPr>
        <p:sp>
          <p:nvSpPr>
            <p:cNvPr id="16" name="Выноска-облако 15"/>
            <p:cNvSpPr/>
            <p:nvPr/>
          </p:nvSpPr>
          <p:spPr>
            <a:xfrm>
              <a:off x="4983447" y="1245165"/>
              <a:ext cx="2608118" cy="1402772"/>
            </a:xfrm>
            <a:prstGeom prst="cloudCallout">
              <a:avLst>
                <a:gd name="adj1" fmla="val -29090"/>
                <a:gd name="adj2" fmla="val 76149"/>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15" name="TextBox 14"/>
            <p:cNvSpPr txBox="1"/>
            <p:nvPr/>
          </p:nvSpPr>
          <p:spPr>
            <a:xfrm rot="120000" flipH="1">
              <a:off x="5384672" y="1668694"/>
              <a:ext cx="1722329" cy="369332"/>
            </a:xfrm>
            <a:prstGeom prst="rect">
              <a:avLst/>
            </a:prstGeom>
            <a:noFill/>
            <a:ln>
              <a:noFill/>
            </a:ln>
          </p:spPr>
          <p:txBody>
            <a:bodyPr wrap="square" rtlCol="0">
              <a:spAutoFit/>
            </a:bodyPr>
            <a:lstStyle/>
            <a:p>
              <a:r>
                <a:rPr lang="ru-RU" dirty="0">
                  <a:latin typeface="Times New Roman" panose="02020603050405020304" pitchFamily="18" charset="0"/>
                  <a:cs typeface="Times New Roman" panose="02020603050405020304" pitchFamily="18" charset="0"/>
                </a:rPr>
                <a:t>Галя, жрать!!!</a:t>
              </a:r>
            </a:p>
          </p:txBody>
        </p:sp>
      </p:grpSp>
      <p:sp>
        <p:nvSpPr>
          <p:cNvPr id="19" name="TextBox 18"/>
          <p:cNvSpPr txBox="1"/>
          <p:nvPr/>
        </p:nvSpPr>
        <p:spPr>
          <a:xfrm>
            <a:off x="4359130" y="3000440"/>
            <a:ext cx="6180550" cy="2754809"/>
          </a:xfrm>
          <a:prstGeom prst="foldedCorner">
            <a:avLst/>
          </a:prstGeom>
          <a:solidFill>
            <a:schemeClr val="accent2">
              <a:lumMod val="20000"/>
              <a:lumOff val="80000"/>
            </a:schemeClr>
          </a:solidFill>
          <a:ln>
            <a:solidFill>
              <a:schemeClr val="accent4">
                <a:lumMod val="75000"/>
              </a:schemeClr>
            </a:solidFill>
          </a:ln>
        </p:spPr>
        <p:txBody>
          <a:bodyPr wrap="square" rtlCol="0">
            <a:spAutoFit/>
          </a:bodyPr>
          <a:lstStyle/>
          <a:p>
            <a:pPr indent="457200" algn="just"/>
            <a:r>
              <a:rPr lang="ru-RU" dirty="0">
                <a:latin typeface="Times New Roman" panose="02020603050405020304" pitchFamily="18" charset="0"/>
                <a:cs typeface="Times New Roman" panose="02020603050405020304" pitchFamily="18" charset="0"/>
              </a:rPr>
              <a:t>Николай Петрович — глава большого семейства «Ворониных». На первый взгляд, он брюзга и зануда.</a:t>
            </a:r>
          </a:p>
          <a:p>
            <a:pPr algn="just"/>
            <a:r>
              <a:rPr lang="ru-RU" dirty="0">
                <a:latin typeface="Times New Roman" panose="02020603050405020304" pitchFamily="18" charset="0"/>
                <a:cs typeface="Times New Roman" panose="02020603050405020304" pitchFamily="18" charset="0"/>
              </a:rPr>
              <a:t>С сыновьями он суров. К своей жене Галине Ивановне Николай относится с видимым раздражением и, по его словам, женился на ней лишь потому, что она прекрасно готовила «вкусную хренотень». Но при всей своей грубости Воронин-старший был и остается порядочным семьянином, отцом двоих взрослых сыновей и любящим дедушкой.</a:t>
            </a:r>
          </a:p>
        </p:txBody>
      </p:sp>
      <p:grpSp>
        <p:nvGrpSpPr>
          <p:cNvPr id="23" name="Группа 22"/>
          <p:cNvGrpSpPr/>
          <p:nvPr/>
        </p:nvGrpSpPr>
        <p:grpSpPr>
          <a:xfrm rot="900000">
            <a:off x="704357" y="3416751"/>
            <a:ext cx="3865293" cy="2014899"/>
            <a:chOff x="5295124" y="1104312"/>
            <a:chExt cx="4249882" cy="2183835"/>
          </a:xfrm>
        </p:grpSpPr>
        <p:sp>
          <p:nvSpPr>
            <p:cNvPr id="22" name="Выноска-облако 21"/>
            <p:cNvSpPr/>
            <p:nvPr/>
          </p:nvSpPr>
          <p:spPr>
            <a:xfrm>
              <a:off x="5295124" y="1104312"/>
              <a:ext cx="4249882" cy="2183835"/>
            </a:xfrm>
            <a:prstGeom prst="cloudCallout">
              <a:avLst>
                <a:gd name="adj1" fmla="val -22780"/>
                <a:gd name="adj2" fmla="val 78450"/>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1" name="TextBox 20"/>
            <p:cNvSpPr txBox="1"/>
            <p:nvPr/>
          </p:nvSpPr>
          <p:spPr>
            <a:xfrm>
              <a:off x="6295603" y="1860075"/>
              <a:ext cx="3005051" cy="400298"/>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Ну Верааааааа!!!!</a:t>
              </a:r>
            </a:p>
          </p:txBody>
        </p:sp>
      </p:grpSp>
      <p:sp>
        <p:nvSpPr>
          <p:cNvPr id="24" name="TextBox 23"/>
          <p:cNvSpPr txBox="1"/>
          <p:nvPr/>
        </p:nvSpPr>
        <p:spPr>
          <a:xfrm>
            <a:off x="3779926" y="3984514"/>
            <a:ext cx="6420224" cy="2424232"/>
          </a:xfrm>
          <a:prstGeom prst="foldedCorner">
            <a:avLst/>
          </a:prstGeom>
          <a:solidFill>
            <a:schemeClr val="accent2">
              <a:lumMod val="20000"/>
              <a:lumOff val="80000"/>
            </a:schemeClr>
          </a:solidFill>
          <a:ln>
            <a:solidFill>
              <a:schemeClr val="accent4">
                <a:lumMod val="75000"/>
              </a:schemeClr>
            </a:solidFill>
          </a:ln>
        </p:spPr>
        <p:txBody>
          <a:bodyPr wrap="square" rtlCol="0">
            <a:spAutoFit/>
          </a:bodyPr>
          <a:lstStyle/>
          <a:p>
            <a:pPr indent="457200"/>
            <a:r>
              <a:rPr lang="ru-RU" dirty="0">
                <a:latin typeface="Times New Roman" panose="02020603050405020304" pitchFamily="18" charset="0"/>
                <a:cs typeface="Times New Roman" panose="02020603050405020304" pitchFamily="18" charset="0"/>
              </a:rPr>
              <a:t>Константин Воронин —глава многодетного семейства представляется неким «подкаблучником» и «маменькиным сынком». Среди отрицательных черт этого героя называют абсолютную неромантичность и безусловную лень. Костя пытается добиться расположения жены, однако если для этого приходится встать с дивана, то это приносит ему моральные страдания.</a:t>
            </a:r>
          </a:p>
        </p:txBody>
      </p:sp>
      <p:grpSp>
        <p:nvGrpSpPr>
          <p:cNvPr id="28" name="Группа 27"/>
          <p:cNvGrpSpPr/>
          <p:nvPr/>
        </p:nvGrpSpPr>
        <p:grpSpPr>
          <a:xfrm rot="-900000">
            <a:off x="8120682" y="483551"/>
            <a:ext cx="2940627" cy="1601186"/>
            <a:chOff x="5781242" y="23072"/>
            <a:chExt cx="2940627" cy="1601186"/>
          </a:xfrm>
        </p:grpSpPr>
        <p:sp>
          <p:nvSpPr>
            <p:cNvPr id="26" name="Выноска-облако 25"/>
            <p:cNvSpPr/>
            <p:nvPr/>
          </p:nvSpPr>
          <p:spPr>
            <a:xfrm flipH="1">
              <a:off x="5781242" y="23072"/>
              <a:ext cx="2940627" cy="1601186"/>
            </a:xfrm>
            <a:prstGeom prst="cloudCallout">
              <a:avLst>
                <a:gd name="adj1" fmla="val -35162"/>
                <a:gd name="adj2" fmla="val 79629"/>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5" name="TextBox 24"/>
            <p:cNvSpPr txBox="1"/>
            <p:nvPr/>
          </p:nvSpPr>
          <p:spPr>
            <a:xfrm>
              <a:off x="6385731" y="534676"/>
              <a:ext cx="1646441"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Костяяяяя!!!!!</a:t>
              </a:r>
            </a:p>
          </p:txBody>
        </p:sp>
      </p:grpSp>
      <p:sp>
        <p:nvSpPr>
          <p:cNvPr id="29" name="TextBox 28"/>
          <p:cNvSpPr txBox="1"/>
          <p:nvPr/>
        </p:nvSpPr>
        <p:spPr>
          <a:xfrm>
            <a:off x="2854140" y="4043063"/>
            <a:ext cx="6324390" cy="2424232"/>
          </a:xfrm>
          <a:prstGeom prst="foldedCorner">
            <a:avLst/>
          </a:prstGeom>
          <a:solidFill>
            <a:schemeClr val="accent2">
              <a:lumMod val="20000"/>
              <a:lumOff val="80000"/>
            </a:schemeClr>
          </a:solidFill>
          <a:ln>
            <a:solidFill>
              <a:schemeClr val="accent4">
                <a:lumMod val="75000"/>
              </a:schemeClr>
            </a:solidFill>
          </a:ln>
        </p:spPr>
        <p:txBody>
          <a:bodyPr wrap="square" rtlCol="0">
            <a:spAutoFit/>
          </a:bodyPr>
          <a:lstStyle/>
          <a:p>
            <a:pPr indent="457200" algn="just"/>
            <a:r>
              <a:rPr lang="ru-RU" dirty="0">
                <a:latin typeface="Times New Roman" panose="02020603050405020304" pitchFamily="18" charset="0"/>
                <a:cs typeface="Times New Roman" panose="02020603050405020304" pitchFamily="18" charset="0"/>
              </a:rPr>
              <a:t>Вера Воронина - Домохозяйка, все хозяйство на ней и в воспитании детей принимает активное участие. Очень сильная, уверенная в себе женщина. Родители Веры все время ездят по всему миру, а ее старшая сестра ушла в монастырь. Постоянно подвергается упрекам Галины Ивановны по хозяйству и воспитании детей, из-за чего часто ссорится с Костей.</a:t>
            </a:r>
          </a:p>
        </p:txBody>
      </p:sp>
      <p:grpSp>
        <p:nvGrpSpPr>
          <p:cNvPr id="32" name="Группа 31"/>
          <p:cNvGrpSpPr/>
          <p:nvPr/>
        </p:nvGrpSpPr>
        <p:grpSpPr>
          <a:xfrm rot="-780000">
            <a:off x="8387460" y="1932271"/>
            <a:ext cx="2936921" cy="1850628"/>
            <a:chOff x="3391142" y="5807471"/>
            <a:chExt cx="2936921" cy="1850628"/>
          </a:xfrm>
        </p:grpSpPr>
        <p:sp>
          <p:nvSpPr>
            <p:cNvPr id="31" name="Выноска-облако 30"/>
            <p:cNvSpPr/>
            <p:nvPr/>
          </p:nvSpPr>
          <p:spPr>
            <a:xfrm flipH="1">
              <a:off x="3391142" y="5807471"/>
              <a:ext cx="2843403" cy="1850628"/>
            </a:xfrm>
            <a:prstGeom prst="cloudCallout">
              <a:avLst>
                <a:gd name="adj1" fmla="val -30173"/>
                <a:gd name="adj2" fmla="val 72728"/>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30" name="TextBox 29"/>
            <p:cNvSpPr txBox="1"/>
            <p:nvPr/>
          </p:nvSpPr>
          <p:spPr>
            <a:xfrm>
              <a:off x="3616036" y="6369941"/>
              <a:ext cx="2712027" cy="646331"/>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Да я вообще тупиковая ветвь развития!</a:t>
              </a:r>
            </a:p>
          </p:txBody>
        </p:sp>
      </p:grpSp>
      <p:sp>
        <p:nvSpPr>
          <p:cNvPr id="33" name="TextBox 32"/>
          <p:cNvSpPr txBox="1"/>
          <p:nvPr/>
        </p:nvSpPr>
        <p:spPr>
          <a:xfrm>
            <a:off x="3307666" y="3662503"/>
            <a:ext cx="5288313" cy="3085386"/>
          </a:xfrm>
          <a:prstGeom prst="foldedCorner">
            <a:avLst/>
          </a:prstGeom>
          <a:solidFill>
            <a:schemeClr val="accent2">
              <a:lumMod val="20000"/>
              <a:lumOff val="80000"/>
            </a:schemeClr>
          </a:solidFill>
          <a:ln>
            <a:solidFill>
              <a:schemeClr val="accent4">
                <a:lumMod val="75000"/>
              </a:schemeClr>
            </a:solidFill>
          </a:ln>
        </p:spPr>
        <p:txBody>
          <a:bodyPr wrap="square" rtlCol="0">
            <a:spAutoFit/>
          </a:bodyPr>
          <a:lstStyle/>
          <a:p>
            <a:pPr indent="457200" algn="just"/>
            <a:r>
              <a:rPr lang="ru-RU" dirty="0">
                <a:latin typeface="Times New Roman" panose="02020603050405020304" pitchFamily="18" charset="0"/>
                <a:cs typeface="Times New Roman" panose="02020603050405020304" pitchFamily="18" charset="0"/>
              </a:rPr>
              <a:t>Старший брат Кости. В раннем детстве, до рождения Кости, Леню носили на руках. Но с появлением второго ребенка отношение к нему со стороны матери резко поменялось. Все внимание досталось маленькому Косте. Это сделало его неуверенным в себе. Он болезненно воспринимает успехи Кости. Лёня и Костя постоянно соревнуются, выясняя, кого же на самом деле мама любит больше. </a:t>
            </a:r>
          </a:p>
        </p:txBody>
      </p:sp>
      <p:grpSp>
        <p:nvGrpSpPr>
          <p:cNvPr id="36" name="Группа 35"/>
          <p:cNvGrpSpPr/>
          <p:nvPr/>
        </p:nvGrpSpPr>
        <p:grpSpPr>
          <a:xfrm rot="-480000">
            <a:off x="8501906" y="4484065"/>
            <a:ext cx="2616905" cy="1475509"/>
            <a:chOff x="2005445" y="5912427"/>
            <a:chExt cx="2616905" cy="1475509"/>
          </a:xfrm>
        </p:grpSpPr>
        <p:sp>
          <p:nvSpPr>
            <p:cNvPr id="35" name="Выноска-облако 34"/>
            <p:cNvSpPr/>
            <p:nvPr/>
          </p:nvSpPr>
          <p:spPr>
            <a:xfrm flipH="1">
              <a:off x="2005445" y="5912427"/>
              <a:ext cx="2616905" cy="1475509"/>
            </a:xfrm>
            <a:prstGeom prst="cloudCallout">
              <a:avLst>
                <a:gd name="adj1" fmla="val -36187"/>
                <a:gd name="adj2" fmla="val 81261"/>
              </a:avLst>
            </a:prstGeom>
            <a:solidFill>
              <a:schemeClr val="accent2">
                <a:lumMod val="20000"/>
                <a:lumOff val="80000"/>
              </a:schemeClr>
            </a:solidFill>
            <a:ln>
              <a:solidFill>
                <a:schemeClr val="accent4">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34" name="TextBox 33"/>
            <p:cNvSpPr txBox="1"/>
            <p:nvPr/>
          </p:nvSpPr>
          <p:spPr>
            <a:xfrm>
              <a:off x="2438800" y="6327015"/>
              <a:ext cx="2083841" cy="646331"/>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Леня, что ты такое говоришь?!</a:t>
              </a:r>
            </a:p>
          </p:txBody>
        </p:sp>
      </p:grpSp>
      <p:sp>
        <p:nvSpPr>
          <p:cNvPr id="18" name="Управляющая кнопка: назад 17">
            <a:hlinkClick r:id="" action="ppaction://hlinkshowjump?jump=previousslide" highlightClick="1"/>
          </p:cNvPr>
          <p:cNvSpPr/>
          <p:nvPr/>
        </p:nvSpPr>
        <p:spPr>
          <a:xfrm>
            <a:off x="4799432" y="6198436"/>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0" name="Управляющая кнопка: далее 19">
            <a:hlinkClick r:id="" action="ppaction://hlinkshowjump?jump=nextslide" highlightClick="1"/>
          </p:cNvPr>
          <p:cNvSpPr/>
          <p:nvPr/>
        </p:nvSpPr>
        <p:spPr>
          <a:xfrm>
            <a:off x="5654012" y="6222969"/>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9" name="TextBox 8"/>
          <p:cNvSpPr txBox="1"/>
          <p:nvPr/>
        </p:nvSpPr>
        <p:spPr>
          <a:xfrm>
            <a:off x="2928161" y="2595215"/>
            <a:ext cx="5027879" cy="3746540"/>
          </a:xfrm>
          <a:prstGeom prst="foldedCorner">
            <a:avLst/>
          </a:prstGeom>
          <a:solidFill>
            <a:srgbClr val="FBE5D6"/>
          </a:solidFill>
          <a:ln>
            <a:solidFill>
              <a:srgbClr val="CDA22B"/>
            </a:solidFill>
          </a:ln>
        </p:spPr>
        <p:txBody>
          <a:bodyPr wrap="square" rtlCol="0">
            <a:spAutoFit/>
          </a:bodyPr>
          <a:lstStyle/>
          <a:p>
            <a:r>
              <a:rPr lang="ru-RU" dirty="0">
                <a:latin typeface="Times New Roman" panose="02020603050405020304" pitchFamily="18" charset="0"/>
                <a:cs typeface="Times New Roman" panose="02020603050405020304" pitchFamily="18" charset="0"/>
              </a:rPr>
              <a:t>Настя отличается веселым нравом, оптимизмом, способностью не обращать внимания на Несмотря на все странности и недостатки в описании образа Леонида, Настя находит в нем родственную душу. Роман героев развивается стремительно, и в скором времени организуется свадьба. Галина Ивановна перемещает внимание с Веры на новую невестку, но Анастасия имеет стойкий характер, на нее не действуют поучения свекрови. «ценные» советы свекрови, Галины Ивановны. </a:t>
            </a:r>
          </a:p>
        </p:txBody>
      </p:sp>
      <p:pic>
        <p:nvPicPr>
          <p:cNvPr id="27" name="Рисунок 26"/>
          <p:cNvPicPr>
            <a:picLocks noChangeAspect="1"/>
          </p:cNvPicPr>
          <p:nvPr/>
        </p:nvPicPr>
        <p:blipFill>
          <a:blip r:embed="rId10"/>
          <a:stretch>
            <a:fillRect/>
          </a:stretch>
        </p:blipFill>
        <p:spPr>
          <a:xfrm>
            <a:off x="7703702" y="2377301"/>
            <a:ext cx="416753" cy="367140"/>
          </a:xfrm>
          <a:prstGeom prst="rect">
            <a:avLst/>
          </a:prstGeom>
        </p:spPr>
      </p:pic>
      <p:pic>
        <p:nvPicPr>
          <p:cNvPr id="42" name="Рисунок 41"/>
          <p:cNvPicPr>
            <a:picLocks noChangeAspect="1"/>
          </p:cNvPicPr>
          <p:nvPr/>
        </p:nvPicPr>
        <p:blipFill>
          <a:blip r:embed="rId10"/>
          <a:stretch>
            <a:fillRect/>
          </a:stretch>
        </p:blipFill>
        <p:spPr>
          <a:xfrm>
            <a:off x="8335545" y="3389913"/>
            <a:ext cx="468008" cy="412293"/>
          </a:xfrm>
          <a:prstGeom prst="rect">
            <a:avLst/>
          </a:prstGeom>
        </p:spPr>
      </p:pic>
      <p:pic>
        <p:nvPicPr>
          <p:cNvPr id="43" name="Рисунок 42"/>
          <p:cNvPicPr>
            <a:picLocks noChangeAspect="1"/>
          </p:cNvPicPr>
          <p:nvPr/>
        </p:nvPicPr>
        <p:blipFill>
          <a:blip r:embed="rId10"/>
          <a:stretch>
            <a:fillRect/>
          </a:stretch>
        </p:blipFill>
        <p:spPr>
          <a:xfrm>
            <a:off x="2698678" y="3885689"/>
            <a:ext cx="440709" cy="388244"/>
          </a:xfrm>
          <a:prstGeom prst="rect">
            <a:avLst/>
          </a:prstGeom>
        </p:spPr>
      </p:pic>
      <p:pic>
        <p:nvPicPr>
          <p:cNvPr id="44" name="Рисунок 43"/>
          <p:cNvPicPr>
            <a:picLocks noChangeAspect="1"/>
          </p:cNvPicPr>
          <p:nvPr/>
        </p:nvPicPr>
        <p:blipFill>
          <a:blip r:embed="rId10"/>
          <a:stretch>
            <a:fillRect/>
          </a:stretch>
        </p:blipFill>
        <p:spPr>
          <a:xfrm>
            <a:off x="3673232" y="3863361"/>
            <a:ext cx="407972" cy="359404"/>
          </a:xfrm>
          <a:prstGeom prst="rect">
            <a:avLst/>
          </a:prstGeom>
        </p:spPr>
      </p:pic>
      <p:pic>
        <p:nvPicPr>
          <p:cNvPr id="45" name="Рисунок 44"/>
          <p:cNvPicPr>
            <a:picLocks noChangeAspect="1"/>
          </p:cNvPicPr>
          <p:nvPr/>
        </p:nvPicPr>
        <p:blipFill>
          <a:blip r:embed="rId10"/>
          <a:stretch>
            <a:fillRect/>
          </a:stretch>
        </p:blipFill>
        <p:spPr>
          <a:xfrm>
            <a:off x="4162803" y="2843053"/>
            <a:ext cx="437774" cy="385658"/>
          </a:xfrm>
          <a:prstGeom prst="rect">
            <a:avLst/>
          </a:prstGeom>
        </p:spPr>
      </p:pic>
      <p:pic>
        <p:nvPicPr>
          <p:cNvPr id="46" name="Рисунок 45"/>
          <p:cNvPicPr>
            <a:picLocks noChangeAspect="1"/>
          </p:cNvPicPr>
          <p:nvPr/>
        </p:nvPicPr>
        <p:blipFill>
          <a:blip r:embed="rId10"/>
          <a:stretch>
            <a:fillRect/>
          </a:stretch>
        </p:blipFill>
        <p:spPr>
          <a:xfrm>
            <a:off x="2640644" y="2739036"/>
            <a:ext cx="465546" cy="410124"/>
          </a:xfrm>
          <a:prstGeom prst="rect">
            <a:avLst/>
          </a:prstGeom>
        </p:spPr>
      </p:pic>
    </p:spTree>
    <p:extLst>
      <p:ext uri="{BB962C8B-B14F-4D97-AF65-F5344CB8AC3E}">
        <p14:creationId xmlns:p14="http://schemas.microsoft.com/office/powerpoint/2010/main" val="427448758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advClick="0"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46"/>
                                        </p:tgtEl>
                                        <p:attrNameLst>
                                          <p:attrName>style.visibility</p:attrName>
                                        </p:attrNameLst>
                                      </p:cBhvr>
                                      <p:to>
                                        <p:strVal val="visible"/>
                                      </p:to>
                                    </p:set>
                                    <p:animEffect transition="in" filter="fade">
                                      <p:cBhvr>
                                        <p:cTn id="17" dur="1000"/>
                                        <p:tgtEl>
                                          <p:spTgt spid="46"/>
                                        </p:tgtEl>
                                      </p:cBhvr>
                                    </p:animEffect>
                                    <p:anim calcmode="lin" valueType="num">
                                      <p:cBhvr>
                                        <p:cTn id="18" dur="1000" fill="hold"/>
                                        <p:tgtEl>
                                          <p:spTgt spid="46"/>
                                        </p:tgtEl>
                                        <p:attrNameLst>
                                          <p:attrName>ppt_x</p:attrName>
                                        </p:attrNameLst>
                                      </p:cBhvr>
                                      <p:tavLst>
                                        <p:tav tm="0">
                                          <p:val>
                                            <p:strVal val="#ppt_x"/>
                                          </p:val>
                                        </p:tav>
                                        <p:tav tm="100000">
                                          <p:val>
                                            <p:strVal val="#ppt_x"/>
                                          </p:val>
                                        </p:tav>
                                      </p:tavLst>
                                    </p:anim>
                                    <p:anim calcmode="lin" valueType="num">
                                      <p:cBhvr>
                                        <p:cTn id="19" dur="1000" fill="hold"/>
                                        <p:tgtEl>
                                          <p:spTgt spid="46"/>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3"/>
                  </p:tgtEl>
                </p:cond>
              </p:nextCondLst>
            </p:seq>
            <p:seq concurrent="1" nextAc="seek">
              <p:cTn id="20" restart="whenNotActive" fill="hold" evtFilter="cancelBubble" nodeType="interactiveSeq">
                <p:stCondLst>
                  <p:cond evt="onClick" delay="0">
                    <p:tgtEl>
                      <p:spTgt spid="4"/>
                    </p:tgtEl>
                  </p:cond>
                </p:stCondLst>
                <p:endSync evt="end" delay="0">
                  <p:rtn val="all"/>
                </p:endSync>
                <p:childTnLst>
                  <p:par>
                    <p:cTn id="21" fill="hold">
                      <p:stCondLst>
                        <p:cond delay="0"/>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1000"/>
                                        <p:tgtEl>
                                          <p:spTgt spid="17"/>
                                        </p:tgtEl>
                                      </p:cBhvr>
                                    </p:animEffect>
                                    <p:anim calcmode="lin" valueType="num">
                                      <p:cBhvr>
                                        <p:cTn id="26" dur="1000" fill="hold"/>
                                        <p:tgtEl>
                                          <p:spTgt spid="17"/>
                                        </p:tgtEl>
                                        <p:attrNameLst>
                                          <p:attrName>ppt_x</p:attrName>
                                        </p:attrNameLst>
                                      </p:cBhvr>
                                      <p:tavLst>
                                        <p:tav tm="0">
                                          <p:val>
                                            <p:strVal val="#ppt_x"/>
                                          </p:val>
                                        </p:tav>
                                        <p:tav tm="100000">
                                          <p:val>
                                            <p:strVal val="#ppt_x"/>
                                          </p:val>
                                        </p:tav>
                                      </p:tavLst>
                                    </p:anim>
                                    <p:anim calcmode="lin" valueType="num">
                                      <p:cBhvr>
                                        <p:cTn id="27" dur="1000" fill="hold"/>
                                        <p:tgtEl>
                                          <p:spTgt spid="17"/>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0"/>
                                  </p:stCondLst>
                                  <p:childTnLst>
                                    <p:set>
                                      <p:cBhvr>
                                        <p:cTn id="34" dur="1" fill="hold">
                                          <p:stCondLst>
                                            <p:cond delay="0"/>
                                          </p:stCondLst>
                                        </p:cTn>
                                        <p:tgtEl>
                                          <p:spTgt spid="45"/>
                                        </p:tgtEl>
                                        <p:attrNameLst>
                                          <p:attrName>style.visibility</p:attrName>
                                        </p:attrNameLst>
                                      </p:cBhvr>
                                      <p:to>
                                        <p:strVal val="visible"/>
                                      </p:to>
                                    </p:set>
                                    <p:animEffect transition="in" filter="fade">
                                      <p:cBhvr>
                                        <p:cTn id="35" dur="1000"/>
                                        <p:tgtEl>
                                          <p:spTgt spid="45"/>
                                        </p:tgtEl>
                                      </p:cBhvr>
                                    </p:animEffect>
                                    <p:anim calcmode="lin" valueType="num">
                                      <p:cBhvr>
                                        <p:cTn id="36" dur="1000" fill="hold"/>
                                        <p:tgtEl>
                                          <p:spTgt spid="45"/>
                                        </p:tgtEl>
                                        <p:attrNameLst>
                                          <p:attrName>ppt_x</p:attrName>
                                        </p:attrNameLst>
                                      </p:cBhvr>
                                      <p:tavLst>
                                        <p:tav tm="0">
                                          <p:val>
                                            <p:strVal val="#ppt_x"/>
                                          </p:val>
                                        </p:tav>
                                        <p:tav tm="100000">
                                          <p:val>
                                            <p:strVal val="#ppt_x"/>
                                          </p:val>
                                        </p:tav>
                                      </p:tavLst>
                                    </p:anim>
                                    <p:anim calcmode="lin" valueType="num">
                                      <p:cBhvr>
                                        <p:cTn id="37" dur="1000" fill="hold"/>
                                        <p:tgtEl>
                                          <p:spTgt spid="45"/>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4"/>
                  </p:tgtEl>
                </p:cond>
              </p:nextCondLst>
            </p:seq>
            <p:seq concurrent="1" nextAc="seek">
              <p:cTn id="38" restart="whenNotActive" fill="hold" evtFilter="cancelBubble" nodeType="interactiveSeq">
                <p:stCondLst>
                  <p:cond evt="onClick" delay="0">
                    <p:tgtEl>
                      <p:spTgt spid="5"/>
                    </p:tgtEl>
                  </p:cond>
                </p:stCondLst>
                <p:endSync evt="end" delay="0">
                  <p:rtn val="all"/>
                </p:endSync>
                <p:childTnLst>
                  <p:par>
                    <p:cTn id="39" fill="hold">
                      <p:stCondLst>
                        <p:cond delay="0"/>
                      </p:stCondLst>
                      <p:childTnLst>
                        <p:par>
                          <p:cTn id="40" fill="hold">
                            <p:stCondLst>
                              <p:cond delay="0"/>
                            </p:stCondLst>
                            <p:childTnLst>
                              <p:par>
                                <p:cTn id="41" presetID="42" presetClass="entr" presetSubtype="0" fill="hold" nodeType="click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1000"/>
                                        <p:tgtEl>
                                          <p:spTgt spid="23"/>
                                        </p:tgtEl>
                                      </p:cBhvr>
                                    </p:animEffect>
                                    <p:anim calcmode="lin" valueType="num">
                                      <p:cBhvr>
                                        <p:cTn id="44" dur="1000" fill="hold"/>
                                        <p:tgtEl>
                                          <p:spTgt spid="23"/>
                                        </p:tgtEl>
                                        <p:attrNameLst>
                                          <p:attrName>ppt_x</p:attrName>
                                        </p:attrNameLst>
                                      </p:cBhvr>
                                      <p:tavLst>
                                        <p:tav tm="0">
                                          <p:val>
                                            <p:strVal val="#ppt_x"/>
                                          </p:val>
                                        </p:tav>
                                        <p:tav tm="100000">
                                          <p:val>
                                            <p:strVal val="#ppt_x"/>
                                          </p:val>
                                        </p:tav>
                                      </p:tavLst>
                                    </p:anim>
                                    <p:anim calcmode="lin" valueType="num">
                                      <p:cBhvr>
                                        <p:cTn id="45" dur="1000" fill="hold"/>
                                        <p:tgtEl>
                                          <p:spTgt spid="23"/>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24"/>
                                        </p:tgtEl>
                                        <p:attrNameLst>
                                          <p:attrName>style.visibility</p:attrName>
                                        </p:attrNameLst>
                                      </p:cBhvr>
                                      <p:to>
                                        <p:strVal val="visible"/>
                                      </p:to>
                                    </p:set>
                                    <p:animEffect transition="in" filter="fade">
                                      <p:cBhvr>
                                        <p:cTn id="48" dur="1000"/>
                                        <p:tgtEl>
                                          <p:spTgt spid="24"/>
                                        </p:tgtEl>
                                      </p:cBhvr>
                                    </p:animEffect>
                                    <p:anim calcmode="lin" valueType="num">
                                      <p:cBhvr>
                                        <p:cTn id="49" dur="1000" fill="hold"/>
                                        <p:tgtEl>
                                          <p:spTgt spid="24"/>
                                        </p:tgtEl>
                                        <p:attrNameLst>
                                          <p:attrName>ppt_x</p:attrName>
                                        </p:attrNameLst>
                                      </p:cBhvr>
                                      <p:tavLst>
                                        <p:tav tm="0">
                                          <p:val>
                                            <p:strVal val="#ppt_x"/>
                                          </p:val>
                                        </p:tav>
                                        <p:tav tm="100000">
                                          <p:val>
                                            <p:strVal val="#ppt_x"/>
                                          </p:val>
                                        </p:tav>
                                      </p:tavLst>
                                    </p:anim>
                                    <p:anim calcmode="lin" valueType="num">
                                      <p:cBhvr>
                                        <p:cTn id="50" dur="1000" fill="hold"/>
                                        <p:tgtEl>
                                          <p:spTgt spid="24"/>
                                        </p:tgtEl>
                                        <p:attrNameLst>
                                          <p:attrName>ppt_y</p:attrName>
                                        </p:attrNameLst>
                                      </p:cBhvr>
                                      <p:tavLst>
                                        <p:tav tm="0">
                                          <p:val>
                                            <p:strVal val="#ppt_y+.1"/>
                                          </p:val>
                                        </p:tav>
                                        <p:tav tm="100000">
                                          <p:val>
                                            <p:strVal val="#ppt_y"/>
                                          </p:val>
                                        </p:tav>
                                      </p:tavLst>
                                    </p:anim>
                                  </p:childTnLst>
                                </p:cTn>
                              </p:par>
                              <p:par>
                                <p:cTn id="51" presetID="42" presetClass="entr" presetSubtype="0" fill="hold" nodeType="withEffect">
                                  <p:stCondLst>
                                    <p:cond delay="0"/>
                                  </p:stCondLst>
                                  <p:childTnLst>
                                    <p:set>
                                      <p:cBhvr>
                                        <p:cTn id="52" dur="1" fill="hold">
                                          <p:stCondLst>
                                            <p:cond delay="0"/>
                                          </p:stCondLst>
                                        </p:cTn>
                                        <p:tgtEl>
                                          <p:spTgt spid="44"/>
                                        </p:tgtEl>
                                        <p:attrNameLst>
                                          <p:attrName>style.visibility</p:attrName>
                                        </p:attrNameLst>
                                      </p:cBhvr>
                                      <p:to>
                                        <p:strVal val="visible"/>
                                      </p:to>
                                    </p:set>
                                    <p:animEffect transition="in" filter="fade">
                                      <p:cBhvr>
                                        <p:cTn id="53" dur="1000"/>
                                        <p:tgtEl>
                                          <p:spTgt spid="44"/>
                                        </p:tgtEl>
                                      </p:cBhvr>
                                    </p:animEffect>
                                    <p:anim calcmode="lin" valueType="num">
                                      <p:cBhvr>
                                        <p:cTn id="54" dur="1000" fill="hold"/>
                                        <p:tgtEl>
                                          <p:spTgt spid="44"/>
                                        </p:tgtEl>
                                        <p:attrNameLst>
                                          <p:attrName>ppt_x</p:attrName>
                                        </p:attrNameLst>
                                      </p:cBhvr>
                                      <p:tavLst>
                                        <p:tav tm="0">
                                          <p:val>
                                            <p:strVal val="#ppt_x"/>
                                          </p:val>
                                        </p:tav>
                                        <p:tav tm="100000">
                                          <p:val>
                                            <p:strVal val="#ppt_x"/>
                                          </p:val>
                                        </p:tav>
                                      </p:tavLst>
                                    </p:anim>
                                    <p:anim calcmode="lin" valueType="num">
                                      <p:cBhvr>
                                        <p:cTn id="55" dur="1000" fill="hold"/>
                                        <p:tgtEl>
                                          <p:spTgt spid="44"/>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5"/>
                  </p:tgtEl>
                </p:cond>
              </p:nextCondLst>
            </p:seq>
            <p:seq concurrent="1" nextAc="seek">
              <p:cTn id="56" restart="whenNotActive" fill="hold" evtFilter="cancelBubble" nodeType="interactiveSeq">
                <p:stCondLst>
                  <p:cond evt="onClick" delay="0">
                    <p:tgtEl>
                      <p:spTgt spid="6"/>
                    </p:tgtEl>
                  </p:cond>
                </p:stCondLst>
                <p:endSync evt="end" delay="0">
                  <p:rtn val="all"/>
                </p:endSync>
                <p:childTnLst>
                  <p:par>
                    <p:cTn id="57" fill="hold">
                      <p:stCondLst>
                        <p:cond delay="0"/>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28"/>
                                        </p:tgtEl>
                                        <p:attrNameLst>
                                          <p:attrName>style.visibility</p:attrName>
                                        </p:attrNameLst>
                                      </p:cBhvr>
                                      <p:to>
                                        <p:strVal val="visible"/>
                                      </p:to>
                                    </p:set>
                                    <p:animEffect transition="in" filter="fade">
                                      <p:cBhvr>
                                        <p:cTn id="61" dur="1000"/>
                                        <p:tgtEl>
                                          <p:spTgt spid="28"/>
                                        </p:tgtEl>
                                      </p:cBhvr>
                                    </p:animEffect>
                                    <p:anim calcmode="lin" valueType="num">
                                      <p:cBhvr>
                                        <p:cTn id="62" dur="1000" fill="hold"/>
                                        <p:tgtEl>
                                          <p:spTgt spid="28"/>
                                        </p:tgtEl>
                                        <p:attrNameLst>
                                          <p:attrName>ppt_x</p:attrName>
                                        </p:attrNameLst>
                                      </p:cBhvr>
                                      <p:tavLst>
                                        <p:tav tm="0">
                                          <p:val>
                                            <p:strVal val="#ppt_x"/>
                                          </p:val>
                                        </p:tav>
                                        <p:tav tm="100000">
                                          <p:val>
                                            <p:strVal val="#ppt_x"/>
                                          </p:val>
                                        </p:tav>
                                      </p:tavLst>
                                    </p:anim>
                                    <p:anim calcmode="lin" valueType="num">
                                      <p:cBhvr>
                                        <p:cTn id="63" dur="1000" fill="hold"/>
                                        <p:tgtEl>
                                          <p:spTgt spid="28"/>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9"/>
                                        </p:tgtEl>
                                        <p:attrNameLst>
                                          <p:attrName>style.visibility</p:attrName>
                                        </p:attrNameLst>
                                      </p:cBhvr>
                                      <p:to>
                                        <p:strVal val="visible"/>
                                      </p:to>
                                    </p:set>
                                    <p:animEffect transition="in" filter="fade">
                                      <p:cBhvr>
                                        <p:cTn id="66" dur="1000"/>
                                        <p:tgtEl>
                                          <p:spTgt spid="29"/>
                                        </p:tgtEl>
                                      </p:cBhvr>
                                    </p:animEffect>
                                    <p:anim calcmode="lin" valueType="num">
                                      <p:cBhvr>
                                        <p:cTn id="67" dur="1000" fill="hold"/>
                                        <p:tgtEl>
                                          <p:spTgt spid="29"/>
                                        </p:tgtEl>
                                        <p:attrNameLst>
                                          <p:attrName>ppt_x</p:attrName>
                                        </p:attrNameLst>
                                      </p:cBhvr>
                                      <p:tavLst>
                                        <p:tav tm="0">
                                          <p:val>
                                            <p:strVal val="#ppt_x"/>
                                          </p:val>
                                        </p:tav>
                                        <p:tav tm="100000">
                                          <p:val>
                                            <p:strVal val="#ppt_x"/>
                                          </p:val>
                                        </p:tav>
                                      </p:tavLst>
                                    </p:anim>
                                    <p:anim calcmode="lin" valueType="num">
                                      <p:cBhvr>
                                        <p:cTn id="68" dur="1000" fill="hold"/>
                                        <p:tgtEl>
                                          <p:spTgt spid="29"/>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3"/>
                                        </p:tgtEl>
                                        <p:attrNameLst>
                                          <p:attrName>style.visibility</p:attrName>
                                        </p:attrNameLst>
                                      </p:cBhvr>
                                      <p:to>
                                        <p:strVal val="visible"/>
                                      </p:to>
                                    </p:set>
                                    <p:animEffect transition="in" filter="fade">
                                      <p:cBhvr>
                                        <p:cTn id="71" dur="1000"/>
                                        <p:tgtEl>
                                          <p:spTgt spid="43"/>
                                        </p:tgtEl>
                                      </p:cBhvr>
                                    </p:animEffect>
                                    <p:anim calcmode="lin" valueType="num">
                                      <p:cBhvr>
                                        <p:cTn id="72" dur="1000" fill="hold"/>
                                        <p:tgtEl>
                                          <p:spTgt spid="43"/>
                                        </p:tgtEl>
                                        <p:attrNameLst>
                                          <p:attrName>ppt_x</p:attrName>
                                        </p:attrNameLst>
                                      </p:cBhvr>
                                      <p:tavLst>
                                        <p:tav tm="0">
                                          <p:val>
                                            <p:strVal val="#ppt_x"/>
                                          </p:val>
                                        </p:tav>
                                        <p:tav tm="100000">
                                          <p:val>
                                            <p:strVal val="#ppt_x"/>
                                          </p:val>
                                        </p:tav>
                                      </p:tavLst>
                                    </p:anim>
                                    <p:anim calcmode="lin" valueType="num">
                                      <p:cBhvr>
                                        <p:cTn id="73" dur="1000" fill="hold"/>
                                        <p:tgtEl>
                                          <p:spTgt spid="43"/>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6"/>
                  </p:tgtEl>
                </p:cond>
              </p:nextCondLst>
            </p:seq>
            <p:seq concurrent="1" nextAc="seek">
              <p:cTn id="74" restart="whenNotActive" fill="hold" evtFilter="cancelBubble" nodeType="interactiveSeq">
                <p:stCondLst>
                  <p:cond evt="onClick" delay="0">
                    <p:tgtEl>
                      <p:spTgt spid="7"/>
                    </p:tgtEl>
                  </p:cond>
                </p:stCondLst>
                <p:endSync evt="end" delay="0">
                  <p:rtn val="all"/>
                </p:endSync>
                <p:childTnLst>
                  <p:par>
                    <p:cTn id="75" fill="hold">
                      <p:stCondLst>
                        <p:cond delay="0"/>
                      </p:stCondLst>
                      <p:childTnLst>
                        <p:par>
                          <p:cTn id="76" fill="hold">
                            <p:stCondLst>
                              <p:cond delay="0"/>
                            </p:stCondLst>
                            <p:childTnLst>
                              <p:par>
                                <p:cTn id="77" presetID="42" presetClass="entr" presetSubtype="0" fill="hold" nodeType="click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1000"/>
                                        <p:tgtEl>
                                          <p:spTgt spid="32"/>
                                        </p:tgtEl>
                                      </p:cBhvr>
                                    </p:animEffect>
                                    <p:anim calcmode="lin" valueType="num">
                                      <p:cBhvr>
                                        <p:cTn id="80" dur="1000" fill="hold"/>
                                        <p:tgtEl>
                                          <p:spTgt spid="32"/>
                                        </p:tgtEl>
                                        <p:attrNameLst>
                                          <p:attrName>ppt_x</p:attrName>
                                        </p:attrNameLst>
                                      </p:cBhvr>
                                      <p:tavLst>
                                        <p:tav tm="0">
                                          <p:val>
                                            <p:strVal val="#ppt_x"/>
                                          </p:val>
                                        </p:tav>
                                        <p:tav tm="100000">
                                          <p:val>
                                            <p:strVal val="#ppt_x"/>
                                          </p:val>
                                        </p:tav>
                                      </p:tavLst>
                                    </p:anim>
                                    <p:anim calcmode="lin" valueType="num">
                                      <p:cBhvr>
                                        <p:cTn id="81" dur="1000" fill="hold"/>
                                        <p:tgtEl>
                                          <p:spTgt spid="32"/>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33"/>
                                        </p:tgtEl>
                                        <p:attrNameLst>
                                          <p:attrName>style.visibility</p:attrName>
                                        </p:attrNameLst>
                                      </p:cBhvr>
                                      <p:to>
                                        <p:strVal val="visible"/>
                                      </p:to>
                                    </p:set>
                                    <p:animEffect transition="in" filter="fade">
                                      <p:cBhvr>
                                        <p:cTn id="84" dur="1000"/>
                                        <p:tgtEl>
                                          <p:spTgt spid="33"/>
                                        </p:tgtEl>
                                      </p:cBhvr>
                                    </p:animEffect>
                                    <p:anim calcmode="lin" valueType="num">
                                      <p:cBhvr>
                                        <p:cTn id="85" dur="1000" fill="hold"/>
                                        <p:tgtEl>
                                          <p:spTgt spid="33"/>
                                        </p:tgtEl>
                                        <p:attrNameLst>
                                          <p:attrName>ppt_x</p:attrName>
                                        </p:attrNameLst>
                                      </p:cBhvr>
                                      <p:tavLst>
                                        <p:tav tm="0">
                                          <p:val>
                                            <p:strVal val="#ppt_x"/>
                                          </p:val>
                                        </p:tav>
                                        <p:tav tm="100000">
                                          <p:val>
                                            <p:strVal val="#ppt_x"/>
                                          </p:val>
                                        </p:tav>
                                      </p:tavLst>
                                    </p:anim>
                                    <p:anim calcmode="lin" valueType="num">
                                      <p:cBhvr>
                                        <p:cTn id="86" dur="1000" fill="hold"/>
                                        <p:tgtEl>
                                          <p:spTgt spid="33"/>
                                        </p:tgtEl>
                                        <p:attrNameLst>
                                          <p:attrName>ppt_y</p:attrName>
                                        </p:attrNameLst>
                                      </p:cBhvr>
                                      <p:tavLst>
                                        <p:tav tm="0">
                                          <p:val>
                                            <p:strVal val="#ppt_y+.1"/>
                                          </p:val>
                                        </p:tav>
                                        <p:tav tm="100000">
                                          <p:val>
                                            <p:strVal val="#ppt_y"/>
                                          </p:val>
                                        </p:tav>
                                      </p:tavLst>
                                    </p:anim>
                                  </p:childTnLst>
                                </p:cTn>
                              </p:par>
                              <p:par>
                                <p:cTn id="87" presetID="42" presetClass="entr" presetSubtype="0" fill="hold" nodeType="withEffect">
                                  <p:stCondLst>
                                    <p:cond delay="0"/>
                                  </p:stCondLst>
                                  <p:childTnLst>
                                    <p:set>
                                      <p:cBhvr>
                                        <p:cTn id="88" dur="1" fill="hold">
                                          <p:stCondLst>
                                            <p:cond delay="0"/>
                                          </p:stCondLst>
                                        </p:cTn>
                                        <p:tgtEl>
                                          <p:spTgt spid="42"/>
                                        </p:tgtEl>
                                        <p:attrNameLst>
                                          <p:attrName>style.visibility</p:attrName>
                                        </p:attrNameLst>
                                      </p:cBhvr>
                                      <p:to>
                                        <p:strVal val="visible"/>
                                      </p:to>
                                    </p:set>
                                    <p:animEffect transition="in" filter="fade">
                                      <p:cBhvr>
                                        <p:cTn id="89" dur="1000"/>
                                        <p:tgtEl>
                                          <p:spTgt spid="42"/>
                                        </p:tgtEl>
                                      </p:cBhvr>
                                    </p:animEffect>
                                    <p:anim calcmode="lin" valueType="num">
                                      <p:cBhvr>
                                        <p:cTn id="90" dur="1000" fill="hold"/>
                                        <p:tgtEl>
                                          <p:spTgt spid="42"/>
                                        </p:tgtEl>
                                        <p:attrNameLst>
                                          <p:attrName>ppt_x</p:attrName>
                                        </p:attrNameLst>
                                      </p:cBhvr>
                                      <p:tavLst>
                                        <p:tav tm="0">
                                          <p:val>
                                            <p:strVal val="#ppt_x"/>
                                          </p:val>
                                        </p:tav>
                                        <p:tav tm="100000">
                                          <p:val>
                                            <p:strVal val="#ppt_x"/>
                                          </p:val>
                                        </p:tav>
                                      </p:tavLst>
                                    </p:anim>
                                    <p:anim calcmode="lin" valueType="num">
                                      <p:cBhvr>
                                        <p:cTn id="91"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7"/>
                  </p:tgtEl>
                </p:cond>
              </p:nextCondLst>
            </p:seq>
            <p:seq concurrent="1" nextAc="seek">
              <p:cTn id="92" restart="whenNotActive" fill="hold" evtFilter="cancelBubble" nodeType="interactiveSeq">
                <p:stCondLst>
                  <p:cond evt="onClick" delay="0">
                    <p:tgtEl>
                      <p:spTgt spid="8"/>
                    </p:tgtEl>
                  </p:cond>
                </p:stCondLst>
                <p:endSync evt="end" delay="0">
                  <p:rtn val="all"/>
                </p:endSync>
                <p:childTnLst>
                  <p:par>
                    <p:cTn id="93" fill="hold">
                      <p:stCondLst>
                        <p:cond delay="0"/>
                      </p:stCondLst>
                      <p:childTnLst>
                        <p:par>
                          <p:cTn id="94" fill="hold">
                            <p:stCondLst>
                              <p:cond delay="0"/>
                            </p:stCondLst>
                            <p:childTnLst>
                              <p:par>
                                <p:cTn id="95" presetID="42" presetClass="entr" presetSubtype="0" fill="hold" nodeType="clickEffect">
                                  <p:stCondLst>
                                    <p:cond delay="0"/>
                                  </p:stCondLst>
                                  <p:childTnLst>
                                    <p:set>
                                      <p:cBhvr>
                                        <p:cTn id="96" dur="1" fill="hold">
                                          <p:stCondLst>
                                            <p:cond delay="0"/>
                                          </p:stCondLst>
                                        </p:cTn>
                                        <p:tgtEl>
                                          <p:spTgt spid="36"/>
                                        </p:tgtEl>
                                        <p:attrNameLst>
                                          <p:attrName>style.visibility</p:attrName>
                                        </p:attrNameLst>
                                      </p:cBhvr>
                                      <p:to>
                                        <p:strVal val="visible"/>
                                      </p:to>
                                    </p:set>
                                    <p:animEffect transition="in" filter="fade">
                                      <p:cBhvr>
                                        <p:cTn id="97" dur="1000"/>
                                        <p:tgtEl>
                                          <p:spTgt spid="36"/>
                                        </p:tgtEl>
                                      </p:cBhvr>
                                    </p:animEffect>
                                    <p:anim calcmode="lin" valueType="num">
                                      <p:cBhvr>
                                        <p:cTn id="98" dur="1000" fill="hold"/>
                                        <p:tgtEl>
                                          <p:spTgt spid="36"/>
                                        </p:tgtEl>
                                        <p:attrNameLst>
                                          <p:attrName>ppt_x</p:attrName>
                                        </p:attrNameLst>
                                      </p:cBhvr>
                                      <p:tavLst>
                                        <p:tav tm="0">
                                          <p:val>
                                            <p:strVal val="#ppt_x"/>
                                          </p:val>
                                        </p:tav>
                                        <p:tav tm="100000">
                                          <p:val>
                                            <p:strVal val="#ppt_x"/>
                                          </p:val>
                                        </p:tav>
                                      </p:tavLst>
                                    </p:anim>
                                    <p:anim calcmode="lin" valueType="num">
                                      <p:cBhvr>
                                        <p:cTn id="99" dur="1000" fill="hold"/>
                                        <p:tgtEl>
                                          <p:spTgt spid="36"/>
                                        </p:tgtEl>
                                        <p:attrNameLst>
                                          <p:attrName>ppt_y</p:attrName>
                                        </p:attrNameLst>
                                      </p:cBhvr>
                                      <p:tavLst>
                                        <p:tav tm="0">
                                          <p:val>
                                            <p:strVal val="#ppt_y+.1"/>
                                          </p:val>
                                        </p:tav>
                                        <p:tav tm="100000">
                                          <p:val>
                                            <p:strVal val="#ppt_y"/>
                                          </p:val>
                                        </p:tav>
                                      </p:tavLst>
                                    </p:anim>
                                  </p:childTnLst>
                                </p:cTn>
                              </p:par>
                              <p:par>
                                <p:cTn id="100" presetID="42" presetClass="entr" presetSubtype="0" fill="hold" grpId="0" nodeType="withEffect">
                                  <p:stCondLst>
                                    <p:cond delay="0"/>
                                  </p:stCondLst>
                                  <p:childTnLst>
                                    <p:set>
                                      <p:cBhvr>
                                        <p:cTn id="101" dur="1" fill="hold">
                                          <p:stCondLst>
                                            <p:cond delay="0"/>
                                          </p:stCondLst>
                                        </p:cTn>
                                        <p:tgtEl>
                                          <p:spTgt spid="9"/>
                                        </p:tgtEl>
                                        <p:attrNameLst>
                                          <p:attrName>style.visibility</p:attrName>
                                        </p:attrNameLst>
                                      </p:cBhvr>
                                      <p:to>
                                        <p:strVal val="visible"/>
                                      </p:to>
                                    </p:set>
                                    <p:animEffect transition="in" filter="fade">
                                      <p:cBhvr>
                                        <p:cTn id="102" dur="1000"/>
                                        <p:tgtEl>
                                          <p:spTgt spid="9"/>
                                        </p:tgtEl>
                                      </p:cBhvr>
                                    </p:animEffect>
                                    <p:anim calcmode="lin" valueType="num">
                                      <p:cBhvr>
                                        <p:cTn id="103" dur="1000" fill="hold"/>
                                        <p:tgtEl>
                                          <p:spTgt spid="9"/>
                                        </p:tgtEl>
                                        <p:attrNameLst>
                                          <p:attrName>ppt_x</p:attrName>
                                        </p:attrNameLst>
                                      </p:cBhvr>
                                      <p:tavLst>
                                        <p:tav tm="0">
                                          <p:val>
                                            <p:strVal val="#ppt_x"/>
                                          </p:val>
                                        </p:tav>
                                        <p:tav tm="100000">
                                          <p:val>
                                            <p:strVal val="#ppt_x"/>
                                          </p:val>
                                        </p:tav>
                                      </p:tavLst>
                                    </p:anim>
                                    <p:anim calcmode="lin" valueType="num">
                                      <p:cBhvr>
                                        <p:cTn id="104" dur="1000" fill="hold"/>
                                        <p:tgtEl>
                                          <p:spTgt spid="9"/>
                                        </p:tgtEl>
                                        <p:attrNameLst>
                                          <p:attrName>ppt_y</p:attrName>
                                        </p:attrNameLst>
                                      </p:cBhvr>
                                      <p:tavLst>
                                        <p:tav tm="0">
                                          <p:val>
                                            <p:strVal val="#ppt_y+.1"/>
                                          </p:val>
                                        </p:tav>
                                        <p:tav tm="100000">
                                          <p:val>
                                            <p:strVal val="#ppt_y"/>
                                          </p:val>
                                        </p:tav>
                                      </p:tavLst>
                                    </p:anim>
                                  </p:childTnLst>
                                </p:cTn>
                              </p:par>
                              <p:par>
                                <p:cTn id="105" presetID="42" presetClass="entr" presetSubtype="0" fill="hold" nodeType="withEffect">
                                  <p:stCondLst>
                                    <p:cond delay="0"/>
                                  </p:stCondLst>
                                  <p:childTnLst>
                                    <p:set>
                                      <p:cBhvr>
                                        <p:cTn id="106" dur="1" fill="hold">
                                          <p:stCondLst>
                                            <p:cond delay="0"/>
                                          </p:stCondLst>
                                        </p:cTn>
                                        <p:tgtEl>
                                          <p:spTgt spid="27"/>
                                        </p:tgtEl>
                                        <p:attrNameLst>
                                          <p:attrName>style.visibility</p:attrName>
                                        </p:attrNameLst>
                                      </p:cBhvr>
                                      <p:to>
                                        <p:strVal val="visible"/>
                                      </p:to>
                                    </p:set>
                                    <p:animEffect transition="in" filter="fade">
                                      <p:cBhvr>
                                        <p:cTn id="107" dur="1000"/>
                                        <p:tgtEl>
                                          <p:spTgt spid="27"/>
                                        </p:tgtEl>
                                      </p:cBhvr>
                                    </p:animEffect>
                                    <p:anim calcmode="lin" valueType="num">
                                      <p:cBhvr>
                                        <p:cTn id="108" dur="1000" fill="hold"/>
                                        <p:tgtEl>
                                          <p:spTgt spid="27"/>
                                        </p:tgtEl>
                                        <p:attrNameLst>
                                          <p:attrName>ppt_x</p:attrName>
                                        </p:attrNameLst>
                                      </p:cBhvr>
                                      <p:tavLst>
                                        <p:tav tm="0">
                                          <p:val>
                                            <p:strVal val="#ppt_x"/>
                                          </p:val>
                                        </p:tav>
                                        <p:tav tm="100000">
                                          <p:val>
                                            <p:strVal val="#ppt_x"/>
                                          </p:val>
                                        </p:tav>
                                      </p:tavLst>
                                    </p:anim>
                                    <p:anim calcmode="lin" valueType="num">
                                      <p:cBhvr>
                                        <p:cTn id="109"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nextCondLst>
                <p:cond evt="onClick" delay="0">
                  <p:tgtEl>
                    <p:spTgt spid="8"/>
                  </p:tgtEl>
                </p:cond>
              </p:nextCondLst>
            </p:seq>
            <p:seq concurrent="1" nextAc="seek">
              <p:cTn id="110" restart="whenNotActive" fill="hold" evtFilter="cancelBubble" nodeType="interactiveSeq">
                <p:stCondLst>
                  <p:cond evt="onClick" delay="0">
                    <p:tgtEl>
                      <p:spTgt spid="27"/>
                    </p:tgtEl>
                  </p:cond>
                </p:stCondLst>
                <p:endSync evt="end" delay="0">
                  <p:rtn val="all"/>
                </p:endSync>
                <p:childTnLst>
                  <p:par>
                    <p:cTn id="111" fill="hold">
                      <p:stCondLst>
                        <p:cond delay="0"/>
                      </p:stCondLst>
                      <p:childTnLst>
                        <p:par>
                          <p:cTn id="112" fill="hold">
                            <p:stCondLst>
                              <p:cond delay="0"/>
                            </p:stCondLst>
                            <p:childTnLst>
                              <p:par>
                                <p:cTn id="113" presetID="10" presetClass="exit" presetSubtype="0" fill="hold" nodeType="clickEffect">
                                  <p:stCondLst>
                                    <p:cond delay="0"/>
                                  </p:stCondLst>
                                  <p:childTnLst>
                                    <p:animEffect transition="out" filter="fade">
                                      <p:cBhvr>
                                        <p:cTn id="114" dur="500"/>
                                        <p:tgtEl>
                                          <p:spTgt spid="27"/>
                                        </p:tgtEl>
                                      </p:cBhvr>
                                    </p:animEffect>
                                    <p:set>
                                      <p:cBhvr>
                                        <p:cTn id="115" dur="1" fill="hold">
                                          <p:stCondLst>
                                            <p:cond delay="499"/>
                                          </p:stCondLst>
                                        </p:cTn>
                                        <p:tgtEl>
                                          <p:spTgt spid="27"/>
                                        </p:tgtEl>
                                        <p:attrNameLst>
                                          <p:attrName>style.visibility</p:attrName>
                                        </p:attrNameLst>
                                      </p:cBhvr>
                                      <p:to>
                                        <p:strVal val="hidden"/>
                                      </p:to>
                                    </p:set>
                                  </p:childTnLst>
                                </p:cTn>
                              </p:par>
                              <p:par>
                                <p:cTn id="116" presetID="10" presetClass="exit" presetSubtype="0" fill="hold" nodeType="withEffect">
                                  <p:stCondLst>
                                    <p:cond delay="0"/>
                                  </p:stCondLst>
                                  <p:childTnLst>
                                    <p:animEffect transition="out" filter="fade">
                                      <p:cBhvr>
                                        <p:cTn id="117" dur="500"/>
                                        <p:tgtEl>
                                          <p:spTgt spid="36"/>
                                        </p:tgtEl>
                                      </p:cBhvr>
                                    </p:animEffect>
                                    <p:set>
                                      <p:cBhvr>
                                        <p:cTn id="118" dur="1" fill="hold">
                                          <p:stCondLst>
                                            <p:cond delay="499"/>
                                          </p:stCondLst>
                                        </p:cTn>
                                        <p:tgtEl>
                                          <p:spTgt spid="36"/>
                                        </p:tgtEl>
                                        <p:attrNameLst>
                                          <p:attrName>style.visibility</p:attrName>
                                        </p:attrNameLst>
                                      </p:cBhvr>
                                      <p:to>
                                        <p:strVal val="hidden"/>
                                      </p:to>
                                    </p:set>
                                  </p:childTnLst>
                                </p:cTn>
                              </p:par>
                              <p:par>
                                <p:cTn id="119" presetID="10" presetClass="exit" presetSubtype="0" fill="hold" grpId="1" nodeType="withEffect">
                                  <p:stCondLst>
                                    <p:cond delay="0"/>
                                  </p:stCondLst>
                                  <p:childTnLst>
                                    <p:animEffect transition="out" filter="fade">
                                      <p:cBhvr>
                                        <p:cTn id="120" dur="500"/>
                                        <p:tgtEl>
                                          <p:spTgt spid="9"/>
                                        </p:tgtEl>
                                      </p:cBhvr>
                                    </p:animEffect>
                                    <p:set>
                                      <p:cBhvr>
                                        <p:cTn id="121" dur="1" fill="hold">
                                          <p:stCondLst>
                                            <p:cond delay="499"/>
                                          </p:stCondLst>
                                        </p:cTn>
                                        <p:tgtEl>
                                          <p:spTgt spid="9"/>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122" restart="whenNotActive" fill="hold" evtFilter="cancelBubble" nodeType="interactiveSeq">
                <p:stCondLst>
                  <p:cond evt="onClick" delay="0">
                    <p:tgtEl>
                      <p:spTgt spid="42"/>
                    </p:tgtEl>
                  </p:cond>
                </p:stCondLst>
                <p:endSync evt="end" delay="0">
                  <p:rtn val="all"/>
                </p:endSync>
                <p:childTnLst>
                  <p:par>
                    <p:cTn id="123" fill="hold">
                      <p:stCondLst>
                        <p:cond delay="0"/>
                      </p:stCondLst>
                      <p:childTnLst>
                        <p:par>
                          <p:cTn id="124" fill="hold">
                            <p:stCondLst>
                              <p:cond delay="0"/>
                            </p:stCondLst>
                            <p:childTnLst>
                              <p:par>
                                <p:cTn id="125" presetID="10" presetClass="exit" presetSubtype="0" fill="hold" nodeType="clickEffect">
                                  <p:stCondLst>
                                    <p:cond delay="0"/>
                                  </p:stCondLst>
                                  <p:childTnLst>
                                    <p:animEffect transition="out" filter="fade">
                                      <p:cBhvr>
                                        <p:cTn id="126" dur="500"/>
                                        <p:tgtEl>
                                          <p:spTgt spid="42"/>
                                        </p:tgtEl>
                                      </p:cBhvr>
                                    </p:animEffect>
                                    <p:set>
                                      <p:cBhvr>
                                        <p:cTn id="127" dur="1" fill="hold">
                                          <p:stCondLst>
                                            <p:cond delay="499"/>
                                          </p:stCondLst>
                                        </p:cTn>
                                        <p:tgtEl>
                                          <p:spTgt spid="42"/>
                                        </p:tgtEl>
                                        <p:attrNameLst>
                                          <p:attrName>style.visibility</p:attrName>
                                        </p:attrNameLst>
                                      </p:cBhvr>
                                      <p:to>
                                        <p:strVal val="hidden"/>
                                      </p:to>
                                    </p:set>
                                  </p:childTnLst>
                                </p:cTn>
                              </p:par>
                              <p:par>
                                <p:cTn id="128" presetID="10" presetClass="exit" presetSubtype="0" fill="hold" nodeType="withEffect">
                                  <p:stCondLst>
                                    <p:cond delay="0"/>
                                  </p:stCondLst>
                                  <p:childTnLst>
                                    <p:animEffect transition="out" filter="fade">
                                      <p:cBhvr>
                                        <p:cTn id="129" dur="500"/>
                                        <p:tgtEl>
                                          <p:spTgt spid="32"/>
                                        </p:tgtEl>
                                      </p:cBhvr>
                                    </p:animEffect>
                                    <p:set>
                                      <p:cBhvr>
                                        <p:cTn id="130" dur="1" fill="hold">
                                          <p:stCondLst>
                                            <p:cond delay="499"/>
                                          </p:stCondLst>
                                        </p:cTn>
                                        <p:tgtEl>
                                          <p:spTgt spid="32"/>
                                        </p:tgtEl>
                                        <p:attrNameLst>
                                          <p:attrName>style.visibility</p:attrName>
                                        </p:attrNameLst>
                                      </p:cBhvr>
                                      <p:to>
                                        <p:strVal val="hidden"/>
                                      </p:to>
                                    </p:set>
                                  </p:childTnLst>
                                </p:cTn>
                              </p:par>
                              <p:par>
                                <p:cTn id="131" presetID="10" presetClass="exit" presetSubtype="0" fill="hold" grpId="1" nodeType="withEffect">
                                  <p:stCondLst>
                                    <p:cond delay="0"/>
                                  </p:stCondLst>
                                  <p:childTnLst>
                                    <p:animEffect transition="out" filter="fade">
                                      <p:cBhvr>
                                        <p:cTn id="132" dur="500"/>
                                        <p:tgtEl>
                                          <p:spTgt spid="33"/>
                                        </p:tgtEl>
                                      </p:cBhvr>
                                    </p:animEffect>
                                    <p:set>
                                      <p:cBhvr>
                                        <p:cTn id="133" dur="1" fill="hold">
                                          <p:stCondLst>
                                            <p:cond delay="499"/>
                                          </p:stCondLst>
                                        </p:cTn>
                                        <p:tgtEl>
                                          <p:spTgt spid="33"/>
                                        </p:tgtEl>
                                        <p:attrNameLst>
                                          <p:attrName>style.visibility</p:attrName>
                                        </p:attrNameLst>
                                      </p:cBhvr>
                                      <p:to>
                                        <p:strVal val="hidden"/>
                                      </p:to>
                                    </p:set>
                                  </p:childTnLst>
                                </p:cTn>
                              </p:par>
                            </p:childTnLst>
                          </p:cTn>
                        </p:par>
                      </p:childTnLst>
                    </p:cTn>
                  </p:par>
                </p:childTnLst>
              </p:cTn>
              <p:nextCondLst>
                <p:cond evt="onClick" delay="0">
                  <p:tgtEl>
                    <p:spTgt spid="42"/>
                  </p:tgtEl>
                </p:cond>
              </p:nextCondLst>
            </p:seq>
            <p:seq concurrent="1" nextAc="seek">
              <p:cTn id="134" restart="whenNotActive" fill="hold" evtFilter="cancelBubble" nodeType="interactiveSeq">
                <p:stCondLst>
                  <p:cond evt="onClick" delay="0">
                    <p:tgtEl>
                      <p:spTgt spid="43"/>
                    </p:tgtEl>
                  </p:cond>
                </p:stCondLst>
                <p:endSync evt="end" delay="0">
                  <p:rtn val="all"/>
                </p:endSync>
                <p:childTnLst>
                  <p:par>
                    <p:cTn id="135" fill="hold">
                      <p:stCondLst>
                        <p:cond delay="0"/>
                      </p:stCondLst>
                      <p:childTnLst>
                        <p:par>
                          <p:cTn id="136" fill="hold">
                            <p:stCondLst>
                              <p:cond delay="0"/>
                            </p:stCondLst>
                            <p:childTnLst>
                              <p:par>
                                <p:cTn id="137" presetID="10" presetClass="exit" presetSubtype="0" fill="hold" nodeType="clickEffect">
                                  <p:stCondLst>
                                    <p:cond delay="0"/>
                                  </p:stCondLst>
                                  <p:childTnLst>
                                    <p:animEffect transition="out" filter="fade">
                                      <p:cBhvr>
                                        <p:cTn id="138" dur="500"/>
                                        <p:tgtEl>
                                          <p:spTgt spid="43"/>
                                        </p:tgtEl>
                                      </p:cBhvr>
                                    </p:animEffect>
                                    <p:set>
                                      <p:cBhvr>
                                        <p:cTn id="139" dur="1" fill="hold">
                                          <p:stCondLst>
                                            <p:cond delay="499"/>
                                          </p:stCondLst>
                                        </p:cTn>
                                        <p:tgtEl>
                                          <p:spTgt spid="43"/>
                                        </p:tgtEl>
                                        <p:attrNameLst>
                                          <p:attrName>style.visibility</p:attrName>
                                        </p:attrNameLst>
                                      </p:cBhvr>
                                      <p:to>
                                        <p:strVal val="hidden"/>
                                      </p:to>
                                    </p:set>
                                  </p:childTnLst>
                                </p:cTn>
                              </p:par>
                              <p:par>
                                <p:cTn id="140" presetID="10" presetClass="exit" presetSubtype="0" fill="hold" nodeType="withEffect">
                                  <p:stCondLst>
                                    <p:cond delay="0"/>
                                  </p:stCondLst>
                                  <p:childTnLst>
                                    <p:animEffect transition="out" filter="fade">
                                      <p:cBhvr>
                                        <p:cTn id="141" dur="500"/>
                                        <p:tgtEl>
                                          <p:spTgt spid="28"/>
                                        </p:tgtEl>
                                      </p:cBhvr>
                                    </p:animEffect>
                                    <p:set>
                                      <p:cBhvr>
                                        <p:cTn id="142" dur="1" fill="hold">
                                          <p:stCondLst>
                                            <p:cond delay="499"/>
                                          </p:stCondLst>
                                        </p:cTn>
                                        <p:tgtEl>
                                          <p:spTgt spid="28"/>
                                        </p:tgtEl>
                                        <p:attrNameLst>
                                          <p:attrName>style.visibility</p:attrName>
                                        </p:attrNameLst>
                                      </p:cBhvr>
                                      <p:to>
                                        <p:strVal val="hidden"/>
                                      </p:to>
                                    </p:set>
                                  </p:childTnLst>
                                </p:cTn>
                              </p:par>
                              <p:par>
                                <p:cTn id="143" presetID="10" presetClass="exit" presetSubtype="0" fill="hold" grpId="1" nodeType="withEffect">
                                  <p:stCondLst>
                                    <p:cond delay="0"/>
                                  </p:stCondLst>
                                  <p:childTnLst>
                                    <p:animEffect transition="out" filter="fade">
                                      <p:cBhvr>
                                        <p:cTn id="144" dur="500"/>
                                        <p:tgtEl>
                                          <p:spTgt spid="29"/>
                                        </p:tgtEl>
                                      </p:cBhvr>
                                    </p:animEffect>
                                    <p:set>
                                      <p:cBhvr>
                                        <p:cTn id="145" dur="1" fill="hold">
                                          <p:stCondLst>
                                            <p:cond delay="4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146" restart="whenNotActive" fill="hold" evtFilter="cancelBubble" nodeType="interactiveSeq">
                <p:stCondLst>
                  <p:cond evt="onClick" delay="0">
                    <p:tgtEl>
                      <p:spTgt spid="44"/>
                    </p:tgtEl>
                  </p:cond>
                </p:stCondLst>
                <p:endSync evt="end" delay="0">
                  <p:rtn val="all"/>
                </p:endSync>
                <p:childTnLst>
                  <p:par>
                    <p:cTn id="147" fill="hold">
                      <p:stCondLst>
                        <p:cond delay="0"/>
                      </p:stCondLst>
                      <p:childTnLst>
                        <p:par>
                          <p:cTn id="148" fill="hold">
                            <p:stCondLst>
                              <p:cond delay="0"/>
                            </p:stCondLst>
                            <p:childTnLst>
                              <p:par>
                                <p:cTn id="149" presetID="10" presetClass="exit" presetSubtype="0" fill="hold" nodeType="clickEffect">
                                  <p:stCondLst>
                                    <p:cond delay="0"/>
                                  </p:stCondLst>
                                  <p:childTnLst>
                                    <p:animEffect transition="out" filter="fade">
                                      <p:cBhvr>
                                        <p:cTn id="150" dur="500"/>
                                        <p:tgtEl>
                                          <p:spTgt spid="44"/>
                                        </p:tgtEl>
                                      </p:cBhvr>
                                    </p:animEffect>
                                    <p:set>
                                      <p:cBhvr>
                                        <p:cTn id="151" dur="1" fill="hold">
                                          <p:stCondLst>
                                            <p:cond delay="499"/>
                                          </p:stCondLst>
                                        </p:cTn>
                                        <p:tgtEl>
                                          <p:spTgt spid="44"/>
                                        </p:tgtEl>
                                        <p:attrNameLst>
                                          <p:attrName>style.visibility</p:attrName>
                                        </p:attrNameLst>
                                      </p:cBhvr>
                                      <p:to>
                                        <p:strVal val="hidden"/>
                                      </p:to>
                                    </p:set>
                                  </p:childTnLst>
                                </p:cTn>
                              </p:par>
                              <p:par>
                                <p:cTn id="152" presetID="10" presetClass="exit" presetSubtype="0" fill="hold" nodeType="withEffect">
                                  <p:stCondLst>
                                    <p:cond delay="0"/>
                                  </p:stCondLst>
                                  <p:childTnLst>
                                    <p:animEffect transition="out" filter="fade">
                                      <p:cBhvr>
                                        <p:cTn id="153" dur="500"/>
                                        <p:tgtEl>
                                          <p:spTgt spid="23"/>
                                        </p:tgtEl>
                                      </p:cBhvr>
                                    </p:animEffect>
                                    <p:set>
                                      <p:cBhvr>
                                        <p:cTn id="154" dur="1" fill="hold">
                                          <p:stCondLst>
                                            <p:cond delay="499"/>
                                          </p:stCondLst>
                                        </p:cTn>
                                        <p:tgtEl>
                                          <p:spTgt spid="23"/>
                                        </p:tgtEl>
                                        <p:attrNameLst>
                                          <p:attrName>style.visibility</p:attrName>
                                        </p:attrNameLst>
                                      </p:cBhvr>
                                      <p:to>
                                        <p:strVal val="hidden"/>
                                      </p:to>
                                    </p:set>
                                  </p:childTnLst>
                                </p:cTn>
                              </p:par>
                              <p:par>
                                <p:cTn id="155" presetID="10" presetClass="exit" presetSubtype="0" fill="hold" grpId="1" nodeType="withEffect">
                                  <p:stCondLst>
                                    <p:cond delay="0"/>
                                  </p:stCondLst>
                                  <p:childTnLst>
                                    <p:animEffect transition="out" filter="fade">
                                      <p:cBhvr>
                                        <p:cTn id="156" dur="500"/>
                                        <p:tgtEl>
                                          <p:spTgt spid="24"/>
                                        </p:tgtEl>
                                      </p:cBhvr>
                                    </p:animEffect>
                                    <p:set>
                                      <p:cBhvr>
                                        <p:cTn id="157" dur="1" fill="hold">
                                          <p:stCondLst>
                                            <p:cond delay="4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158" restart="whenNotActive" fill="hold" evtFilter="cancelBubble" nodeType="interactiveSeq">
                <p:stCondLst>
                  <p:cond evt="onClick" delay="0">
                    <p:tgtEl>
                      <p:spTgt spid="45"/>
                    </p:tgtEl>
                  </p:cond>
                </p:stCondLst>
                <p:endSync evt="end" delay="0">
                  <p:rtn val="all"/>
                </p:endSync>
                <p:childTnLst>
                  <p:par>
                    <p:cTn id="159" fill="hold">
                      <p:stCondLst>
                        <p:cond delay="0"/>
                      </p:stCondLst>
                      <p:childTnLst>
                        <p:par>
                          <p:cTn id="160" fill="hold">
                            <p:stCondLst>
                              <p:cond delay="0"/>
                            </p:stCondLst>
                            <p:childTnLst>
                              <p:par>
                                <p:cTn id="161" presetID="10" presetClass="exit" presetSubtype="0" fill="hold" nodeType="clickEffect">
                                  <p:stCondLst>
                                    <p:cond delay="0"/>
                                  </p:stCondLst>
                                  <p:childTnLst>
                                    <p:animEffect transition="out" filter="fade">
                                      <p:cBhvr>
                                        <p:cTn id="162" dur="500"/>
                                        <p:tgtEl>
                                          <p:spTgt spid="45"/>
                                        </p:tgtEl>
                                      </p:cBhvr>
                                    </p:animEffect>
                                    <p:set>
                                      <p:cBhvr>
                                        <p:cTn id="163" dur="1" fill="hold">
                                          <p:stCondLst>
                                            <p:cond delay="499"/>
                                          </p:stCondLst>
                                        </p:cTn>
                                        <p:tgtEl>
                                          <p:spTgt spid="45"/>
                                        </p:tgtEl>
                                        <p:attrNameLst>
                                          <p:attrName>style.visibility</p:attrName>
                                        </p:attrNameLst>
                                      </p:cBhvr>
                                      <p:to>
                                        <p:strVal val="hidden"/>
                                      </p:to>
                                    </p:set>
                                  </p:childTnLst>
                                </p:cTn>
                              </p:par>
                              <p:par>
                                <p:cTn id="164" presetID="10" presetClass="exit" presetSubtype="0" fill="hold" nodeType="withEffect">
                                  <p:stCondLst>
                                    <p:cond delay="0"/>
                                  </p:stCondLst>
                                  <p:childTnLst>
                                    <p:animEffect transition="out" filter="fade">
                                      <p:cBhvr>
                                        <p:cTn id="165" dur="500"/>
                                        <p:tgtEl>
                                          <p:spTgt spid="17"/>
                                        </p:tgtEl>
                                      </p:cBhvr>
                                    </p:animEffect>
                                    <p:set>
                                      <p:cBhvr>
                                        <p:cTn id="166" dur="1" fill="hold">
                                          <p:stCondLst>
                                            <p:cond delay="499"/>
                                          </p:stCondLst>
                                        </p:cTn>
                                        <p:tgtEl>
                                          <p:spTgt spid="17"/>
                                        </p:tgtEl>
                                        <p:attrNameLst>
                                          <p:attrName>style.visibility</p:attrName>
                                        </p:attrNameLst>
                                      </p:cBhvr>
                                      <p:to>
                                        <p:strVal val="hidden"/>
                                      </p:to>
                                    </p:set>
                                  </p:childTnLst>
                                </p:cTn>
                              </p:par>
                              <p:par>
                                <p:cTn id="167" presetID="10" presetClass="exit" presetSubtype="0" fill="hold" grpId="1" nodeType="withEffect">
                                  <p:stCondLst>
                                    <p:cond delay="0"/>
                                  </p:stCondLst>
                                  <p:childTnLst>
                                    <p:animEffect transition="out" filter="fade">
                                      <p:cBhvr>
                                        <p:cTn id="168" dur="500"/>
                                        <p:tgtEl>
                                          <p:spTgt spid="19"/>
                                        </p:tgtEl>
                                      </p:cBhvr>
                                    </p:animEffect>
                                    <p:set>
                                      <p:cBhvr>
                                        <p:cTn id="169" dur="1" fill="hold">
                                          <p:stCondLst>
                                            <p:cond delay="4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45"/>
                  </p:tgtEl>
                </p:cond>
              </p:nextCondLst>
            </p:seq>
            <p:seq concurrent="1" nextAc="seek">
              <p:cTn id="170" restart="whenNotActive" fill="hold" evtFilter="cancelBubble" nodeType="interactiveSeq">
                <p:stCondLst>
                  <p:cond evt="onClick" delay="0">
                    <p:tgtEl>
                      <p:spTgt spid="46"/>
                    </p:tgtEl>
                  </p:cond>
                </p:stCondLst>
                <p:endSync evt="end" delay="0">
                  <p:rtn val="all"/>
                </p:endSync>
                <p:childTnLst>
                  <p:par>
                    <p:cTn id="171" fill="hold">
                      <p:stCondLst>
                        <p:cond delay="0"/>
                      </p:stCondLst>
                      <p:childTnLst>
                        <p:par>
                          <p:cTn id="172" fill="hold">
                            <p:stCondLst>
                              <p:cond delay="0"/>
                            </p:stCondLst>
                            <p:childTnLst>
                              <p:par>
                                <p:cTn id="173" presetID="10" presetClass="exit" presetSubtype="0" fill="hold" nodeType="clickEffect">
                                  <p:stCondLst>
                                    <p:cond delay="0"/>
                                  </p:stCondLst>
                                  <p:childTnLst>
                                    <p:animEffect transition="out" filter="fade">
                                      <p:cBhvr>
                                        <p:cTn id="174" dur="500"/>
                                        <p:tgtEl>
                                          <p:spTgt spid="46"/>
                                        </p:tgtEl>
                                      </p:cBhvr>
                                    </p:animEffect>
                                    <p:set>
                                      <p:cBhvr>
                                        <p:cTn id="175" dur="1" fill="hold">
                                          <p:stCondLst>
                                            <p:cond delay="499"/>
                                          </p:stCondLst>
                                        </p:cTn>
                                        <p:tgtEl>
                                          <p:spTgt spid="46"/>
                                        </p:tgtEl>
                                        <p:attrNameLst>
                                          <p:attrName>style.visibility</p:attrName>
                                        </p:attrNameLst>
                                      </p:cBhvr>
                                      <p:to>
                                        <p:strVal val="hidden"/>
                                      </p:to>
                                    </p:set>
                                  </p:childTnLst>
                                </p:cTn>
                              </p:par>
                              <p:par>
                                <p:cTn id="176" presetID="10" presetClass="exit" presetSubtype="0" fill="hold" nodeType="withEffect">
                                  <p:stCondLst>
                                    <p:cond delay="0"/>
                                  </p:stCondLst>
                                  <p:childTnLst>
                                    <p:animEffect transition="out" filter="fade">
                                      <p:cBhvr>
                                        <p:cTn id="177" dur="500"/>
                                        <p:tgtEl>
                                          <p:spTgt spid="12"/>
                                        </p:tgtEl>
                                      </p:cBhvr>
                                    </p:animEffect>
                                    <p:set>
                                      <p:cBhvr>
                                        <p:cTn id="178" dur="1" fill="hold">
                                          <p:stCondLst>
                                            <p:cond delay="499"/>
                                          </p:stCondLst>
                                        </p:cTn>
                                        <p:tgtEl>
                                          <p:spTgt spid="12"/>
                                        </p:tgtEl>
                                        <p:attrNameLst>
                                          <p:attrName>style.visibility</p:attrName>
                                        </p:attrNameLst>
                                      </p:cBhvr>
                                      <p:to>
                                        <p:strVal val="hidden"/>
                                      </p:to>
                                    </p:set>
                                  </p:childTnLst>
                                </p:cTn>
                              </p:par>
                              <p:par>
                                <p:cTn id="179" presetID="10" presetClass="exit" presetSubtype="0" fill="hold" grpId="1" nodeType="withEffect">
                                  <p:stCondLst>
                                    <p:cond delay="0"/>
                                  </p:stCondLst>
                                  <p:childTnLst>
                                    <p:animEffect transition="out" filter="fade">
                                      <p:cBhvr>
                                        <p:cTn id="180" dur="500"/>
                                        <p:tgtEl>
                                          <p:spTgt spid="13"/>
                                        </p:tgtEl>
                                      </p:cBhvr>
                                    </p:animEffect>
                                    <p:set>
                                      <p:cBhvr>
                                        <p:cTn id="181" dur="1" fill="hold">
                                          <p:stCondLst>
                                            <p:cond delay="4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46"/>
                  </p:tgtEl>
                </p:cond>
              </p:nextCondLst>
            </p:seq>
          </p:childTnLst>
        </p:cTn>
      </p:par>
    </p:tnLst>
    <p:bldLst>
      <p:bldP spid="13" grpId="0" animBg="1"/>
      <p:bldP spid="13" grpId="1" animBg="1"/>
      <p:bldP spid="19" grpId="0" animBg="1"/>
      <p:bldP spid="19" grpId="1" animBg="1"/>
      <p:bldP spid="24" grpId="0" animBg="1"/>
      <p:bldP spid="24" grpId="1" animBg="1"/>
      <p:bldP spid="29" grpId="0" animBg="1"/>
      <p:bldP spid="29" grpId="1" animBg="1"/>
      <p:bldP spid="33" grpId="0" animBg="1"/>
      <p:bldP spid="33" grpId="1" animBg="1"/>
      <p:bldP spid="9" grpId="0" animBg="1"/>
      <p:bldP spid="9"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2046911" y="130616"/>
            <a:ext cx="7928361" cy="923330"/>
          </a:xfrm>
          <a:prstGeom prst="rect">
            <a:avLst/>
          </a:prstGeom>
          <a:solidFill>
            <a:srgbClr val="FFCC66"/>
          </a:solidFill>
          <a:ln>
            <a:solidFill>
              <a:schemeClr val="bg1"/>
            </a:solidFill>
          </a:ln>
        </p:spPr>
        <p:txBody>
          <a:bodyPr wrap="square" lIns="91440" tIns="45720" rIns="91440" bIns="45720">
            <a:spAutoFit/>
          </a:bodyPr>
          <a:lstStyle/>
          <a:p>
            <a:pPr algn="ctr"/>
            <a:r>
              <a:rPr lang="ru-RU" sz="5400" b="1" kern="3300" dirty="0">
                <a:ln w="6600">
                  <a:solidFill>
                    <a:schemeClr val="accent2"/>
                  </a:solidFill>
                  <a:prstDash val="solid"/>
                </a:ln>
                <a:solidFill>
                  <a:srgbClr val="FFFFFF"/>
                </a:solidFill>
                <a:effectLst>
                  <a:outerShdw dist="38100" dir="2700000" algn="tl" rotWithShape="0">
                    <a:schemeClr val="accent2"/>
                  </a:outerShdw>
                </a:effectLst>
              </a:rPr>
              <a:t>Правила игры</a:t>
            </a:r>
            <a:endParaRPr lang="ru-RU" sz="5400" b="1" kern="3300" cap="none" spc="0" dirty="0">
              <a:ln w="6600">
                <a:solidFill>
                  <a:schemeClr val="accent2"/>
                </a:solidFill>
                <a:prstDash val="solid"/>
              </a:ln>
              <a:solidFill>
                <a:srgbClr val="FFFFFF"/>
              </a:solidFill>
              <a:effectLst>
                <a:outerShdw dist="38100" dir="2700000" algn="tl" rotWithShape="0">
                  <a:schemeClr val="accent2"/>
                </a:outerShdw>
              </a:effectLst>
            </a:endParaRPr>
          </a:p>
        </p:txBody>
      </p:sp>
      <p:sp>
        <p:nvSpPr>
          <p:cNvPr id="4" name="TextBox 3"/>
          <p:cNvSpPr txBox="1"/>
          <p:nvPr/>
        </p:nvSpPr>
        <p:spPr>
          <a:xfrm>
            <a:off x="519546" y="1340427"/>
            <a:ext cx="11346872" cy="923330"/>
          </a:xfrm>
          <a:prstGeom prst="rect">
            <a:avLst/>
          </a:prstGeom>
          <a:noFill/>
        </p:spPr>
        <p:txBody>
          <a:bodyPr wrap="square" rtlCol="0">
            <a:spAutoFit/>
          </a:bodyPr>
          <a:lstStyle/>
          <a:p>
            <a:pPr algn="just"/>
            <a:r>
              <a:rPr lang="ru-RU" i="1" dirty="0">
                <a:latin typeface="Times New Roman" panose="02020603050405020304" pitchFamily="18" charset="0"/>
                <a:cs typeface="Times New Roman" panose="02020603050405020304" pitchFamily="18" charset="0"/>
              </a:rPr>
              <a:t>Эта игра состоит из 2 раундов, где вам нужно помочь Вере и Косте с повседневными делами. Но как известно в доме «Ворониных» ничего не бывает просто. В течение игр вы будете встречать других членов семьи, которые очень любят дать не всегда нужный совет.</a:t>
            </a:r>
          </a:p>
        </p:txBody>
      </p:sp>
      <p:sp>
        <p:nvSpPr>
          <p:cNvPr id="5" name="TextBox 4"/>
          <p:cNvSpPr txBox="1"/>
          <p:nvPr/>
        </p:nvSpPr>
        <p:spPr>
          <a:xfrm>
            <a:off x="519546" y="2649682"/>
            <a:ext cx="3605645" cy="3416320"/>
          </a:xfrm>
          <a:prstGeom prst="rect">
            <a:avLst/>
          </a:prstGeom>
          <a:noFill/>
          <a:ln w="28575">
            <a:solidFill>
              <a:schemeClr val="accent4">
                <a:lumMod val="75000"/>
              </a:schemeClr>
            </a:solidFill>
          </a:ln>
        </p:spPr>
        <p:txBody>
          <a:bodyPr wrap="square" rtlCol="0">
            <a:spAutoFit/>
          </a:bodyPr>
          <a:lstStyle/>
          <a:p>
            <a:pPr algn="ctr"/>
            <a:r>
              <a:rPr lang="ru-RU" b="1" i="1" dirty="0">
                <a:latin typeface="Times New Roman" panose="02020603050405020304" pitchFamily="18" charset="0"/>
                <a:cs typeface="Times New Roman" panose="02020603050405020304" pitchFamily="18" charset="0"/>
              </a:rPr>
              <a:t>Раунд 1.</a:t>
            </a:r>
          </a:p>
          <a:p>
            <a:pPr indent="457200" algn="just"/>
            <a:r>
              <a:rPr lang="ru-RU" dirty="0">
                <a:latin typeface="Times New Roman" panose="02020603050405020304" pitchFamily="18" charset="0"/>
                <a:cs typeface="Times New Roman" panose="02020603050405020304" pitchFamily="18" charset="0"/>
              </a:rPr>
              <a:t>Вы попадает на кухню к Вере. Она хочет приготовить ужин своему мужу, который скоро вернется с работы. Но тут же появляется Галина Ивановна…</a:t>
            </a:r>
          </a:p>
          <a:p>
            <a:pPr algn="ctr"/>
            <a:r>
              <a:rPr lang="ru-RU" b="1" i="1" dirty="0">
                <a:latin typeface="Times New Roman" panose="02020603050405020304" pitchFamily="18" charset="0"/>
                <a:cs typeface="Times New Roman" panose="02020603050405020304" pitchFamily="18" charset="0"/>
              </a:rPr>
              <a:t>Правила:</a:t>
            </a:r>
          </a:p>
          <a:p>
            <a:pPr indent="457200" algn="just"/>
            <a:r>
              <a:rPr lang="ru-RU" kern="1100" dirty="0">
                <a:latin typeface="Times New Roman" panose="02020603050405020304" pitchFamily="18" charset="0"/>
                <a:cs typeface="Times New Roman" panose="02020603050405020304" pitchFamily="18" charset="0"/>
              </a:rPr>
              <a:t>Под руководством свекрови Вере нужно делать правильные выборы во время приготовления. Ее успех зависит от вашего выбора.</a:t>
            </a:r>
          </a:p>
        </p:txBody>
      </p:sp>
      <p:sp>
        <p:nvSpPr>
          <p:cNvPr id="8" name="TextBox 7"/>
          <p:cNvSpPr txBox="1"/>
          <p:nvPr/>
        </p:nvSpPr>
        <p:spPr>
          <a:xfrm>
            <a:off x="8304908" y="2571020"/>
            <a:ext cx="3340728" cy="3416320"/>
          </a:xfrm>
          <a:prstGeom prst="rect">
            <a:avLst/>
          </a:prstGeom>
          <a:noFill/>
          <a:ln w="28575">
            <a:solidFill>
              <a:schemeClr val="accent4">
                <a:lumMod val="75000"/>
              </a:schemeClr>
            </a:solidFill>
          </a:ln>
        </p:spPr>
        <p:txBody>
          <a:bodyPr wrap="square" rtlCol="0">
            <a:spAutoFit/>
          </a:bodyPr>
          <a:lstStyle/>
          <a:p>
            <a:pPr algn="ctr"/>
            <a:r>
              <a:rPr lang="ru-RU" b="1" i="1" dirty="0">
                <a:latin typeface="Times New Roman" panose="02020603050405020304" pitchFamily="18" charset="0"/>
                <a:cs typeface="Times New Roman" panose="02020603050405020304" pitchFamily="18" charset="0"/>
              </a:rPr>
              <a:t>Раунд 2.</a:t>
            </a:r>
          </a:p>
          <a:p>
            <a:pPr indent="457200" algn="just"/>
            <a:r>
              <a:rPr lang="ru-RU" kern="700" dirty="0">
                <a:latin typeface="Times New Roman" panose="02020603050405020304" pitchFamily="18" charset="0"/>
                <a:cs typeface="Times New Roman" panose="02020603050405020304" pitchFamily="18" charset="0"/>
              </a:rPr>
              <a:t>Теперь действия разворачиваются в гараже  Николая Петровича. Ему надо помочь с вещами, и Костя с Леней само собой этим занимаются…</a:t>
            </a:r>
          </a:p>
          <a:p>
            <a:pPr algn="ctr"/>
            <a:r>
              <a:rPr lang="ru-RU" b="1" i="1" dirty="0">
                <a:latin typeface="Times New Roman" panose="02020603050405020304" pitchFamily="18" charset="0"/>
                <a:cs typeface="Times New Roman" panose="02020603050405020304" pitchFamily="18" charset="0"/>
              </a:rPr>
              <a:t>Правила:</a:t>
            </a:r>
          </a:p>
          <a:p>
            <a:pPr indent="457200" algn="just"/>
            <a:r>
              <a:rPr lang="ru-RU" dirty="0">
                <a:latin typeface="Times New Roman" panose="02020603050405020304" pitchFamily="18" charset="0"/>
                <a:cs typeface="Times New Roman" panose="02020603050405020304" pitchFamily="18" charset="0"/>
              </a:rPr>
              <a:t>Вам следует отгадать слова, чтобы отец и старший брат не могли над вами посмеяться.</a:t>
            </a:r>
          </a:p>
        </p:txBody>
      </p:sp>
      <p:sp>
        <p:nvSpPr>
          <p:cNvPr id="10" name="Управляющая кнопка: назад 9">
            <a:hlinkClick r:id="" action="ppaction://hlinkshowjump?jump=previousslide" highlightClick="1"/>
          </p:cNvPr>
          <p:cNvSpPr/>
          <p:nvPr/>
        </p:nvSpPr>
        <p:spPr>
          <a:xfrm>
            <a:off x="5000664" y="6335973"/>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Управляющая кнопка: далее 10">
            <a:hlinkClick r:id="" action="ppaction://hlinkshowjump?jump=nextslide" highlightClick="1"/>
          </p:cNvPr>
          <p:cNvSpPr/>
          <p:nvPr/>
        </p:nvSpPr>
        <p:spPr>
          <a:xfrm>
            <a:off x="5957438" y="6322325"/>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7" name="Рисунок 6"/>
          <p:cNvPicPr>
            <a:picLocks noChangeAspect="1"/>
          </p:cNvPicPr>
          <p:nvPr/>
        </p:nvPicPr>
        <p:blipFill rotWithShape="1">
          <a:blip r:embed="rId3"/>
          <a:srcRect b="132"/>
          <a:stretch/>
        </p:blipFill>
        <p:spPr>
          <a:xfrm>
            <a:off x="4218493" y="3047499"/>
            <a:ext cx="3948977" cy="2620685"/>
          </a:xfrm>
          <a:prstGeom prst="rect">
            <a:avLst/>
          </a:prstGeom>
        </p:spPr>
      </p:pic>
    </p:spTree>
    <p:extLst>
      <p:ext uri="{BB962C8B-B14F-4D97-AF65-F5344CB8AC3E}">
        <p14:creationId xmlns:p14="http://schemas.microsoft.com/office/powerpoint/2010/main" val="409821176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advClick="0" spd="slow"/>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вера"/>
          <p:cNvPicPr>
            <a:picLocks noChangeAspect="1"/>
          </p:cNvPicPr>
          <p:nvPr/>
        </p:nvPicPr>
        <p:blipFill rotWithShape="1">
          <a:blip r:embed="rId3" cstate="print">
            <a:extLst>
              <a:ext uri="{BEBA8EAE-BF5A-486C-A8C5-ECC9F3942E4B}">
                <a14:imgProps xmlns:a14="http://schemas.microsoft.com/office/drawing/2010/main">
                  <a14:imgLayer r:embed="rId4">
                    <a14:imgEffect>
                      <a14:backgroundRemoval t="4306" b="100000" l="10000" r="75547">
                        <a14:foregroundMark x1="63359" y1="47361" x2="63359" y2="47361"/>
                        <a14:foregroundMark x1="63516" y1="43889" x2="63516" y2="43889"/>
                        <a14:foregroundMark x1="63750" y1="34028" x2="63672" y2="38333"/>
                        <a14:foregroundMark x1="44766" y1="15833" x2="47813" y2="51250"/>
                        <a14:backgroundMark x1="71250" y1="27500" x2="71250" y2="27500"/>
                        <a14:backgroundMark x1="71172" y1="20694" x2="71797" y2="54722"/>
                        <a14:backgroundMark x1="71797" y1="54722" x2="67734" y2="54861"/>
                      </a14:backgroundRemoval>
                    </a14:imgEffect>
                  </a14:imgLayer>
                </a14:imgProps>
              </a:ext>
              <a:ext uri="{28A0092B-C50C-407E-A947-70E740481C1C}">
                <a14:useLocalDpi xmlns:a14="http://schemas.microsoft.com/office/drawing/2010/main" val="0"/>
              </a:ext>
            </a:extLst>
          </a:blip>
          <a:srcRect r="-19"/>
          <a:stretch/>
        </p:blipFill>
        <p:spPr>
          <a:xfrm>
            <a:off x="69853" y="4723701"/>
            <a:ext cx="3133289" cy="2057400"/>
          </a:xfrm>
          <a:prstGeom prst="rect">
            <a:avLst/>
          </a:prstGeom>
        </p:spPr>
      </p:pic>
      <p:sp>
        <p:nvSpPr>
          <p:cNvPr id="4" name="Прямоугольник 3"/>
          <p:cNvSpPr/>
          <p:nvPr/>
        </p:nvSpPr>
        <p:spPr>
          <a:xfrm>
            <a:off x="1014029" y="89053"/>
            <a:ext cx="10104244" cy="830997"/>
          </a:xfrm>
          <a:prstGeom prst="rect">
            <a:avLst/>
          </a:prstGeom>
          <a:solidFill>
            <a:srgbClr val="FFCC66"/>
          </a:solidFill>
          <a:ln>
            <a:solidFill>
              <a:schemeClr val="bg1"/>
            </a:solidFill>
          </a:ln>
        </p:spPr>
        <p:txBody>
          <a:bodyPr wrap="square" lIns="91440" tIns="45720" rIns="91440" bIns="45720">
            <a:spAutoFit/>
          </a:bodyPr>
          <a:lstStyle/>
          <a:p>
            <a:pPr algn="ctr"/>
            <a:r>
              <a:rPr lang="ru-RU" sz="48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Раунд 1.</a:t>
            </a:r>
            <a:endParaRPr lang="ru-RU" sz="48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endParaRPr>
          </a:p>
        </p:txBody>
      </p:sp>
      <p:grpSp>
        <p:nvGrpSpPr>
          <p:cNvPr id="7" name="1"/>
          <p:cNvGrpSpPr/>
          <p:nvPr/>
        </p:nvGrpSpPr>
        <p:grpSpPr>
          <a:xfrm>
            <a:off x="774032" y="2670463"/>
            <a:ext cx="3158836" cy="1891146"/>
            <a:chOff x="3771900" y="3865418"/>
            <a:chExt cx="3158836" cy="1891146"/>
          </a:xfrm>
        </p:grpSpPr>
        <p:sp>
          <p:nvSpPr>
            <p:cNvPr id="6" name="Овальная выноска 5"/>
            <p:cNvSpPr/>
            <p:nvPr/>
          </p:nvSpPr>
          <p:spPr>
            <a:xfrm>
              <a:off x="3771900" y="3865418"/>
              <a:ext cx="3158836" cy="1891146"/>
            </a:xfrm>
            <a:prstGeom prst="wedgeEllipseCallout">
              <a:avLst/>
            </a:prstGeom>
            <a:solidFill>
              <a:srgbClr val="FBE5D6"/>
            </a:solidFill>
            <a:ln>
              <a:solidFill>
                <a:srgbClr val="CDA2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5" name="TextBox 4"/>
            <p:cNvSpPr txBox="1"/>
            <p:nvPr/>
          </p:nvSpPr>
          <p:spPr>
            <a:xfrm>
              <a:off x="4289062" y="4210826"/>
              <a:ext cx="2311547" cy="1200329"/>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Скоро вернется Костя, что же сегодня приготовить ему на ужин?</a:t>
              </a:r>
            </a:p>
          </p:txBody>
        </p:sp>
      </p:grpSp>
      <p:grpSp>
        <p:nvGrpSpPr>
          <p:cNvPr id="10" name="3"/>
          <p:cNvGrpSpPr/>
          <p:nvPr/>
        </p:nvGrpSpPr>
        <p:grpSpPr>
          <a:xfrm>
            <a:off x="2127232" y="3892650"/>
            <a:ext cx="2951018" cy="1683327"/>
            <a:chOff x="4114800" y="3886200"/>
            <a:chExt cx="2951018" cy="1683327"/>
          </a:xfrm>
        </p:grpSpPr>
        <p:sp>
          <p:nvSpPr>
            <p:cNvPr id="8" name="Овальная выноска 7"/>
            <p:cNvSpPr/>
            <p:nvPr/>
          </p:nvSpPr>
          <p:spPr>
            <a:xfrm>
              <a:off x="4114800" y="3886200"/>
              <a:ext cx="2951018" cy="1683327"/>
            </a:xfrm>
            <a:prstGeom prst="wedgeEllipseCallout">
              <a:avLst>
                <a:gd name="adj1" fmla="val -49002"/>
                <a:gd name="adj2" fmla="val 50154"/>
              </a:avLst>
            </a:prstGeom>
            <a:solidFill>
              <a:srgbClr val="FBE5D6"/>
            </a:solidFill>
            <a:ln>
              <a:solidFill>
                <a:srgbClr val="CDA22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9" name="TextBox 8"/>
            <p:cNvSpPr txBox="1"/>
            <p:nvPr/>
          </p:nvSpPr>
          <p:spPr>
            <a:xfrm>
              <a:off x="4725480" y="4266198"/>
              <a:ext cx="2119747" cy="923330"/>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О нет… Галина Ивановна, может не стоит.</a:t>
              </a:r>
            </a:p>
          </p:txBody>
        </p:sp>
      </p:grpSp>
      <p:pic>
        <p:nvPicPr>
          <p:cNvPr id="11" name="галя"/>
          <p:cNvPicPr>
            <a:picLocks noChangeAspect="1"/>
          </p:cNvPicPr>
          <p:nvPr/>
        </p:nvPicPr>
        <p:blipFill>
          <a:blip r:embed="rId5" cstate="print">
            <a:extLst>
              <a:ext uri="{BEBA8EAE-BF5A-486C-A8C5-ECC9F3942E4B}">
                <a14:imgProps xmlns:a14="http://schemas.microsoft.com/office/drawing/2010/main">
                  <a14:imgLayer r:embed="rId6">
                    <a14:imgEffect>
                      <a14:backgroundRemoval t="2474" b="100000" l="423" r="99859">
                        <a14:foregroundMark x1="13963" y1="58984" x2="13117" y2="66797"/>
                        <a14:foregroundMark x1="11707" y1="58333" x2="11707" y2="58333"/>
                        <a14:foregroundMark x1="13399" y1="91927" x2="13399" y2="91927"/>
                        <a14:foregroundMark x1="28068" y1="63672" x2="28068" y2="63672"/>
                        <a14:foregroundMark x1="28773" y1="61198" x2="28773" y2="61198"/>
                        <a14:foregroundMark x1="29478" y1="61198" x2="73625" y2="69271"/>
                        <a14:foregroundMark x1="68970" y1="51953" x2="62200" y2="83073"/>
                        <a14:foregroundMark x1="83357" y1="67969" x2="91537" y2="85938"/>
                        <a14:foregroundMark x1="98025" y1="89583" x2="99718" y2="97526"/>
                        <a14:foregroundMark x1="24965" y1="12240" x2="24965" y2="12240"/>
                        <a14:foregroundMark x1="24965" y1="10156" x2="24965" y2="10156"/>
                        <a14:foregroundMark x1="27080" y1="9896" x2="27080" y2="9896"/>
                        <a14:foregroundMark x1="27786" y1="8984" x2="27786" y2="8984"/>
                        <a14:foregroundMark x1="26939" y1="8594" x2="26939" y2="8594"/>
                        <a14:foregroundMark x1="25388" y1="8594" x2="25388" y2="8594"/>
                        <a14:foregroundMark x1="41890" y1="45052" x2="41890" y2="45052"/>
                        <a14:backgroundMark x1="69676" y1="16927" x2="91537" y2="59115"/>
                        <a14:backgroundMark x1="10296" y1="34505" x2="16784" y2="45052"/>
                        <a14:backgroundMark x1="8745" y1="44792" x2="3667" y2="82031"/>
                        <a14:backgroundMark x1="3949" y1="84245" x2="7898" y2="92839"/>
                      </a14:backgroundRemoval>
                    </a14:imgEffect>
                  </a14:imgLayer>
                </a14:imgProps>
              </a:ext>
              <a:ext uri="{28A0092B-C50C-407E-A947-70E740481C1C}">
                <a14:useLocalDpi xmlns:a14="http://schemas.microsoft.com/office/drawing/2010/main" val="0"/>
              </a:ext>
            </a:extLst>
          </a:blip>
          <a:stretch>
            <a:fillRect/>
          </a:stretch>
        </p:blipFill>
        <p:spPr>
          <a:xfrm flipH="1">
            <a:off x="9719747" y="4180017"/>
            <a:ext cx="2472253" cy="2677983"/>
          </a:xfrm>
          <a:prstGeom prst="rect">
            <a:avLst/>
          </a:prstGeom>
        </p:spPr>
      </p:pic>
      <p:grpSp>
        <p:nvGrpSpPr>
          <p:cNvPr id="16" name="2"/>
          <p:cNvGrpSpPr/>
          <p:nvPr/>
        </p:nvGrpSpPr>
        <p:grpSpPr>
          <a:xfrm>
            <a:off x="7300921" y="3750506"/>
            <a:ext cx="3229240" cy="1967614"/>
            <a:chOff x="5756756" y="3395530"/>
            <a:chExt cx="3229240" cy="1967614"/>
          </a:xfrm>
        </p:grpSpPr>
        <p:pic>
          <p:nvPicPr>
            <p:cNvPr id="15" name="Рисунок 14"/>
            <p:cNvPicPr>
              <a:picLocks noChangeAspect="1"/>
            </p:cNvPicPr>
            <p:nvPr/>
          </p:nvPicPr>
          <p:blipFill>
            <a:blip r:embed="rId7"/>
            <a:stretch>
              <a:fillRect/>
            </a:stretch>
          </p:blipFill>
          <p:spPr>
            <a:xfrm>
              <a:off x="5756756" y="3395530"/>
              <a:ext cx="2833700" cy="1967614"/>
            </a:xfrm>
            <a:prstGeom prst="rect">
              <a:avLst/>
            </a:prstGeom>
          </p:spPr>
        </p:pic>
        <p:sp>
          <p:nvSpPr>
            <p:cNvPr id="14" name="TextBox 13"/>
            <p:cNvSpPr txBox="1"/>
            <p:nvPr/>
          </p:nvSpPr>
          <p:spPr>
            <a:xfrm>
              <a:off x="6066151" y="3916325"/>
              <a:ext cx="2919845" cy="646331"/>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Верочка, а я как раз иду контролировать тебя.</a:t>
              </a:r>
            </a:p>
          </p:txBody>
        </p:sp>
      </p:grpSp>
      <p:sp>
        <p:nvSpPr>
          <p:cNvPr id="18" name="TextBox 17"/>
          <p:cNvSpPr txBox="1"/>
          <p:nvPr/>
        </p:nvSpPr>
        <p:spPr>
          <a:xfrm>
            <a:off x="1392382" y="1174173"/>
            <a:ext cx="9871363" cy="1477328"/>
          </a:xfrm>
          <a:prstGeom prst="rect">
            <a:avLst/>
          </a:prstGeom>
          <a:noFill/>
          <a:ln w="28575">
            <a:solidFill>
              <a:schemeClr val="accent4">
                <a:lumMod val="75000"/>
              </a:schemeClr>
            </a:solidFill>
          </a:ln>
        </p:spPr>
        <p:txBody>
          <a:bodyPr wrap="square" rtlCol="0">
            <a:spAutoFit/>
          </a:bodyPr>
          <a:lstStyle/>
          <a:p>
            <a:r>
              <a:rPr lang="ru-RU" b="1" dirty="0">
                <a:latin typeface="Times New Roman" panose="02020603050405020304" pitchFamily="18" charset="0"/>
                <a:cs typeface="Times New Roman" panose="02020603050405020304" pitchFamily="18" charset="0"/>
              </a:rPr>
              <a:t>Кухня Ворониных никогда не бывает пуста. Многие события разворачиваются именно там. Этот вечер не стал исключением. Вера думает, что приготовить на ужин. Но Галина Ивановна решила помочь своей невестке. Вера само собой не особо этому рада, но выбора нет. Поэтому ей нужно все делать правильно, чтобы не слушать нравоучения своей свекрови.</a:t>
            </a:r>
          </a:p>
        </p:txBody>
      </p:sp>
      <p:sp>
        <p:nvSpPr>
          <p:cNvPr id="12" name="TextBox 11"/>
          <p:cNvSpPr txBox="1"/>
          <p:nvPr/>
        </p:nvSpPr>
        <p:spPr>
          <a:xfrm>
            <a:off x="3889397" y="5519008"/>
            <a:ext cx="5217459" cy="646331"/>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Делайте правильные выборы, чтобы Галина Ивановна не могла к вам придраться</a:t>
            </a:r>
          </a:p>
        </p:txBody>
      </p:sp>
      <p:sp>
        <p:nvSpPr>
          <p:cNvPr id="19" name="Управляющая кнопка: назад 18">
            <a:hlinkClick r:id="" action="ppaction://hlinkshowjump?jump=previousslide" highlightClick="1"/>
          </p:cNvPr>
          <p:cNvSpPr/>
          <p:nvPr/>
        </p:nvSpPr>
        <p:spPr>
          <a:xfrm>
            <a:off x="5557377" y="6305326"/>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0" name="Управляющая кнопка: далее 19">
            <a:hlinkClick r:id="" action="ppaction://hlinkshowjump?jump=nextslide" highlightClick="1"/>
          </p:cNvPr>
          <p:cNvSpPr/>
          <p:nvPr/>
        </p:nvSpPr>
        <p:spPr>
          <a:xfrm>
            <a:off x="6498126" y="6319712"/>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0485521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advClick="0" spd="slow"/>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nextCondLst>
                <p:cond evt="onClick" delay="0">
                  <p:tgtEl>
                    <p:spTgt spid="3"/>
                  </p:tgtEl>
                </p:cond>
              </p:nextCondLst>
            </p:seq>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childTnLst>
              </p:cTn>
              <p:nextCondLst>
                <p:cond evt="onClick" delay="0">
                  <p:tgtEl>
                    <p:spTgt spid="7"/>
                  </p:tgtEl>
                </p:cond>
              </p:nextCondLst>
            </p:seq>
            <p:seq concurrent="1" nextAc="seek">
              <p:cTn id="14" restart="whenNotActive" fill="hold" evtFilter="cancelBubble" nodeType="interactiveSeq">
                <p:stCondLst>
                  <p:cond evt="onClick" delay="0">
                    <p:tgtEl>
                      <p:spTgt spid="11"/>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fade">
                                      <p:cBhvr>
                                        <p:cTn id="19" dur="500"/>
                                        <p:tgtEl>
                                          <p:spTgt spid="16"/>
                                        </p:tgtEl>
                                      </p:cBhvr>
                                    </p:animEffect>
                                  </p:childTnLst>
                                </p:cTn>
                              </p:par>
                            </p:childTnLst>
                          </p:cTn>
                        </p:par>
                      </p:childTnLst>
                    </p:cTn>
                  </p:par>
                </p:childTnLst>
              </p:cTn>
              <p:nextCondLst>
                <p:cond evt="onClick" delay="0">
                  <p:tgtEl>
                    <p:spTgt spid="11"/>
                  </p:tgtEl>
                </p:cond>
              </p:nextCondLst>
            </p:seq>
            <p:seq concurrent="1" nextAc="seek">
              <p:cTn id="20" restart="whenNotActive" fill="hold" evtFilter="cancelBubble" nodeType="interactiveSeq">
                <p:stCondLst>
                  <p:cond evt="onClick" delay="0">
                    <p:tgtEl>
                      <p:spTgt spid="16"/>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nextCondLst>
                <p:cond evt="onClick" delay="0">
                  <p:tgtEl>
                    <p:spTgt spid="16"/>
                  </p:tgtEl>
                </p:cond>
              </p:nextCondLst>
            </p:seq>
            <p:seq concurrent="1" nextAc="seek">
              <p:cTn id="26" restart="whenNotActive" fill="hold" evtFilter="cancelBubble" nodeType="interactiveSeq">
                <p:stCondLst>
                  <p:cond evt="onClick" delay="0">
                    <p:tgtEl>
                      <p:spTgt spid="20"/>
                    </p:tgtEl>
                  </p:cond>
                </p:stCondLst>
                <p:endSync evt="end" delay="0">
                  <p:rtn val="all"/>
                </p:endSync>
                <p:childTnLst>
                  <p:par>
                    <p:cTn id="27" fill="hold">
                      <p:stCondLst>
                        <p:cond delay="0"/>
                      </p:stCondLst>
                      <p:childTnLst>
                        <p:par>
                          <p:cTn id="28" fill="hold">
                            <p:stCondLst>
                              <p:cond delay="0"/>
                            </p:stCondLst>
                            <p:childTnLst>
                              <p:par>
                                <p:cTn id="29" presetID="1" presetClass="exit" presetSubtype="0" fill="hold" nodeType="withEffect">
                                  <p:stCondLst>
                                    <p:cond delay="0"/>
                                  </p:stCondLst>
                                  <p:childTnLst>
                                    <p:set>
                                      <p:cBhvr>
                                        <p:cTn id="30" dur="1" fill="hold">
                                          <p:stCondLst>
                                            <p:cond delay="0"/>
                                          </p:stCondLst>
                                        </p:cTn>
                                        <p:tgtEl>
                                          <p:spTgt spid="7"/>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0"/>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35" restart="whenNotActive" fill="hold" evtFilter="cancelBubble" nodeType="interactiveSeq">
                <p:stCondLst>
                  <p:cond evt="onClick" delay="0">
                    <p:tgtEl>
                      <p:spTgt spid="19"/>
                    </p:tgtEl>
                  </p:cond>
                </p:stCondLst>
                <p:endSync evt="end" delay="0">
                  <p:rtn val="all"/>
                </p:endSync>
                <p:childTnLst>
                  <p:par>
                    <p:cTn id="36" fill="hold">
                      <p:stCondLst>
                        <p:cond delay="0"/>
                      </p:stCondLst>
                      <p:childTnLst>
                        <p:par>
                          <p:cTn id="37" fill="hold">
                            <p:stCondLst>
                              <p:cond delay="0"/>
                            </p:stCondLst>
                            <p:childTnLst>
                              <p:par>
                                <p:cTn id="38" presetID="1" presetClass="exit" presetSubtype="0" fill="hold" nodeType="withEffect">
                                  <p:stCondLst>
                                    <p:cond delay="0"/>
                                  </p:stCondLst>
                                  <p:childTnLst>
                                    <p:set>
                                      <p:cBhvr>
                                        <p:cTn id="39" dur="1" fill="hold">
                                          <p:stCondLst>
                                            <p:cond delay="0"/>
                                          </p:stCondLst>
                                        </p:cTn>
                                        <p:tgtEl>
                                          <p:spTgt spid="7"/>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10"/>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9"/>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Прямоугольник 2"/>
          <p:cNvSpPr/>
          <p:nvPr/>
        </p:nvSpPr>
        <p:spPr>
          <a:xfrm>
            <a:off x="1682212" y="95044"/>
            <a:ext cx="8838767" cy="923330"/>
          </a:xfrm>
          <a:prstGeom prst="rect">
            <a:avLst/>
          </a:prstGeom>
          <a:solidFill>
            <a:schemeClr val="accent4">
              <a:lumMod val="60000"/>
              <a:lumOff val="40000"/>
            </a:schemeClr>
          </a:solidFill>
          <a:ln>
            <a:solidFill>
              <a:schemeClr val="bg1"/>
            </a:solidFill>
          </a:ln>
        </p:spPr>
        <p:txBody>
          <a:bodyPr wrap="square" lIns="91440" tIns="45720" rIns="91440" bIns="45720">
            <a:spAutoFit/>
          </a:bodyPr>
          <a:lstStyle/>
          <a:p>
            <a:pPr algn="ctr"/>
            <a:r>
              <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Вопрос 1 из 3</a:t>
            </a:r>
          </a:p>
        </p:txBody>
      </p:sp>
      <p:sp>
        <p:nvSpPr>
          <p:cNvPr id="4" name="TextBox 3"/>
          <p:cNvSpPr txBox="1"/>
          <p:nvPr/>
        </p:nvSpPr>
        <p:spPr>
          <a:xfrm>
            <a:off x="3234681" y="2486845"/>
            <a:ext cx="5733826" cy="369332"/>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В национальную кухню какой страны входят драники?</a:t>
            </a:r>
          </a:p>
        </p:txBody>
      </p:sp>
      <p:sp>
        <p:nvSpPr>
          <p:cNvPr id="5" name="TextBox 4"/>
          <p:cNvSpPr txBox="1"/>
          <p:nvPr/>
        </p:nvSpPr>
        <p:spPr>
          <a:xfrm>
            <a:off x="2578465" y="1285565"/>
            <a:ext cx="7046259" cy="923330"/>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Вера решила попробовать сделать драники. Но и тут любимая свекровь решила задать вопрос. Галина Ивановна уверена, что если хозяйка не знает историю блюда, то и приготовить его не сможет.</a:t>
            </a:r>
          </a:p>
        </p:txBody>
      </p:sp>
      <p:pic>
        <p:nvPicPr>
          <p:cNvPr id="6" name="Рисунок 5"/>
          <p:cNvPicPr>
            <a:picLocks noChangeAspect="1"/>
          </p:cNvPicPr>
          <p:nvPr/>
        </p:nvPicPr>
        <p:blipFill>
          <a:blip r:embed="rId3"/>
          <a:stretch>
            <a:fillRect/>
          </a:stretch>
        </p:blipFill>
        <p:spPr>
          <a:xfrm>
            <a:off x="114964" y="4946548"/>
            <a:ext cx="2682024" cy="1788532"/>
          </a:xfrm>
          <a:prstGeom prst="rect">
            <a:avLst/>
          </a:prstGeom>
        </p:spPr>
      </p:pic>
      <p:sp>
        <p:nvSpPr>
          <p:cNvPr id="7" name="TextBox 6"/>
          <p:cNvSpPr txBox="1"/>
          <p:nvPr/>
        </p:nvSpPr>
        <p:spPr>
          <a:xfrm>
            <a:off x="2793499" y="4520807"/>
            <a:ext cx="1384043" cy="369332"/>
          </a:xfrm>
          <a:prstGeom prst="rect">
            <a:avLst/>
          </a:prstGeom>
          <a:noFill/>
          <a:ln w="28575">
            <a:solidFill>
              <a:schemeClr val="accent2">
                <a:lumMod val="60000"/>
                <a:lumOff val="40000"/>
              </a:schemeClr>
            </a:solidFill>
          </a:ln>
        </p:spPr>
        <p:txBody>
          <a:bodyPr wrap="square" rtlCol="0">
            <a:spAutoFit/>
          </a:bodyPr>
          <a:lstStyle/>
          <a:p>
            <a:pPr algn="just"/>
            <a:r>
              <a:rPr lang="ru-RU" b="1" dirty="0">
                <a:latin typeface="Times New Roman" panose="02020603050405020304" pitchFamily="18" charset="0"/>
                <a:cs typeface="Times New Roman" panose="02020603050405020304" pitchFamily="18" charset="0"/>
              </a:rPr>
              <a:t>Польша</a:t>
            </a:r>
          </a:p>
        </p:txBody>
      </p:sp>
      <p:sp>
        <p:nvSpPr>
          <p:cNvPr id="8" name="TextBox 7"/>
          <p:cNvSpPr txBox="1"/>
          <p:nvPr/>
        </p:nvSpPr>
        <p:spPr>
          <a:xfrm>
            <a:off x="3995440" y="4029631"/>
            <a:ext cx="1384043" cy="369332"/>
          </a:xfrm>
          <a:prstGeom prst="rect">
            <a:avLst/>
          </a:prstGeom>
          <a:noFill/>
          <a:ln w="28575">
            <a:solidFill>
              <a:schemeClr val="accent2">
                <a:lumMod val="60000"/>
                <a:lumOff val="40000"/>
              </a:schemeClr>
            </a:solidFill>
          </a:ln>
        </p:spPr>
        <p:txBody>
          <a:bodyPr wrap="square" rtlCol="0">
            <a:spAutoFit/>
          </a:bodyPr>
          <a:lstStyle/>
          <a:p>
            <a:pPr algn="just"/>
            <a:r>
              <a:rPr lang="ru-RU" b="1" dirty="0">
                <a:latin typeface="Times New Roman" panose="02020603050405020304" pitchFamily="18" charset="0"/>
                <a:cs typeface="Times New Roman" panose="02020603050405020304" pitchFamily="18" charset="0"/>
              </a:rPr>
              <a:t>Беларусь</a:t>
            </a:r>
          </a:p>
        </p:txBody>
      </p:sp>
      <p:sp>
        <p:nvSpPr>
          <p:cNvPr id="9" name="TextBox 8"/>
          <p:cNvSpPr txBox="1"/>
          <p:nvPr/>
        </p:nvSpPr>
        <p:spPr>
          <a:xfrm>
            <a:off x="7667591" y="4484153"/>
            <a:ext cx="1384043" cy="369332"/>
          </a:xfrm>
          <a:prstGeom prst="rect">
            <a:avLst/>
          </a:prstGeom>
          <a:noFill/>
          <a:ln w="28575">
            <a:solidFill>
              <a:schemeClr val="accent2">
                <a:lumMod val="60000"/>
                <a:lumOff val="40000"/>
              </a:schemeClr>
            </a:solidFill>
          </a:ln>
        </p:spPr>
        <p:txBody>
          <a:bodyPr wrap="square" rtlCol="0">
            <a:spAutoFit/>
          </a:bodyPr>
          <a:lstStyle/>
          <a:p>
            <a:pPr algn="just"/>
            <a:r>
              <a:rPr lang="ru-RU" b="1" dirty="0">
                <a:latin typeface="Times New Roman" panose="02020603050405020304" pitchFamily="18" charset="0"/>
                <a:cs typeface="Times New Roman" panose="02020603050405020304" pitchFamily="18" charset="0"/>
              </a:rPr>
              <a:t>Россия</a:t>
            </a:r>
          </a:p>
        </p:txBody>
      </p:sp>
      <p:sp>
        <p:nvSpPr>
          <p:cNvPr id="10" name="TextBox 9"/>
          <p:cNvSpPr txBox="1"/>
          <p:nvPr/>
        </p:nvSpPr>
        <p:spPr>
          <a:xfrm>
            <a:off x="5409572" y="4509789"/>
            <a:ext cx="1384043" cy="369332"/>
          </a:xfrm>
          <a:prstGeom prst="rect">
            <a:avLst/>
          </a:prstGeom>
          <a:noFill/>
          <a:ln w="28575">
            <a:solidFill>
              <a:schemeClr val="accent2">
                <a:lumMod val="60000"/>
                <a:lumOff val="40000"/>
              </a:schemeClr>
            </a:solidFill>
          </a:ln>
        </p:spPr>
        <p:txBody>
          <a:bodyPr wrap="square" rtlCol="0">
            <a:spAutoFit/>
          </a:bodyPr>
          <a:lstStyle/>
          <a:p>
            <a:pPr algn="just"/>
            <a:r>
              <a:rPr lang="ru-RU" b="1" dirty="0">
                <a:latin typeface="Times New Roman" panose="02020603050405020304" pitchFamily="18" charset="0"/>
                <a:cs typeface="Times New Roman" panose="02020603050405020304" pitchFamily="18" charset="0"/>
              </a:rPr>
              <a:t>Казахстан</a:t>
            </a:r>
          </a:p>
        </p:txBody>
      </p:sp>
      <p:sp>
        <p:nvSpPr>
          <p:cNvPr id="11" name="TextBox 10"/>
          <p:cNvSpPr txBox="1"/>
          <p:nvPr/>
        </p:nvSpPr>
        <p:spPr>
          <a:xfrm>
            <a:off x="6793615" y="4029631"/>
            <a:ext cx="1384043" cy="369332"/>
          </a:xfrm>
          <a:prstGeom prst="rect">
            <a:avLst/>
          </a:prstGeom>
          <a:noFill/>
          <a:ln w="28575">
            <a:solidFill>
              <a:schemeClr val="accent2">
                <a:lumMod val="60000"/>
                <a:lumOff val="40000"/>
              </a:schemeClr>
            </a:solidFill>
          </a:ln>
        </p:spPr>
        <p:txBody>
          <a:bodyPr wrap="square" rtlCol="0">
            <a:spAutoFit/>
          </a:bodyPr>
          <a:lstStyle/>
          <a:p>
            <a:r>
              <a:rPr lang="ru-RU" b="1" dirty="0">
                <a:latin typeface="Times New Roman" panose="02020603050405020304" pitchFamily="18" charset="0"/>
                <a:cs typeface="Times New Roman" panose="02020603050405020304" pitchFamily="18" charset="0"/>
              </a:rPr>
              <a:t>Франция</a:t>
            </a:r>
          </a:p>
        </p:txBody>
      </p:sp>
      <p:grpSp>
        <p:nvGrpSpPr>
          <p:cNvPr id="16" name="Группа 15"/>
          <p:cNvGrpSpPr/>
          <p:nvPr/>
        </p:nvGrpSpPr>
        <p:grpSpPr>
          <a:xfrm>
            <a:off x="253532" y="1235407"/>
            <a:ext cx="4766285" cy="5565787"/>
            <a:chOff x="143222" y="1169293"/>
            <a:chExt cx="4766285" cy="5565787"/>
          </a:xfrm>
        </p:grpSpPr>
        <p:pic>
          <p:nvPicPr>
            <p:cNvPr id="12" name="Рисунок 11"/>
            <p:cNvPicPr>
              <a:picLocks noChangeAspect="1"/>
            </p:cNvPicPr>
            <p:nvPr/>
          </p:nvPicPr>
          <p:blipFill>
            <a:blip r:embed="rId4">
              <a:extLst>
                <a:ext uri="{BEBA8EAE-BF5A-486C-A8C5-ECC9F3942E4B}">
                  <a14:imgProps xmlns:a14="http://schemas.microsoft.com/office/drawing/2010/main">
                    <a14:imgLayer r:embed="rId5">
                      <a14:imgEffect>
                        <a14:backgroundRemoval t="2512" b="98195" l="0" r="97078">
                          <a14:foregroundMark x1="24026" y1="17896" x2="24026" y2="17896"/>
                          <a14:foregroundMark x1="34848" y1="8634" x2="34848" y2="8634"/>
                          <a14:foregroundMark x1="17641" y1="13265" x2="38853" y2="6593"/>
                          <a14:foregroundMark x1="17641" y1="15306" x2="20455" y2="21350"/>
                          <a14:foregroundMark x1="19697" y1="21900" x2="22511" y2="31476"/>
                          <a14:foregroundMark x1="18831" y1="13265" x2="29221" y2="4239"/>
                          <a14:foregroundMark x1="34416" y1="5416" x2="58442" y2="16405"/>
                          <a14:foregroundMark x1="58442" y1="20487" x2="59199" y2="25981"/>
                          <a14:foregroundMark x1="16450" y1="15306" x2="15693" y2="21036"/>
                          <a14:foregroundMark x1="18506" y1="13265" x2="14935" y2="14129"/>
                          <a14:foregroundMark x1="18074" y1="9733" x2="12879" y2="13815"/>
                          <a14:foregroundMark x1="17316" y1="45447" x2="11255" y2="70879"/>
                          <a14:foregroundMark x1="3680" y1="50628" x2="80844" y2="59027"/>
                          <a14:foregroundMark x1="74459" y1="41915" x2="87662" y2="90895"/>
                          <a14:foregroundMark x1="97186" y1="67739" x2="7684" y2="75824"/>
                          <a14:foregroundMark x1="75216" y1="98195" x2="866" y2="87127"/>
                          <a14:backgroundMark x1="16450" y1="37912" x2="16450" y2="37912"/>
                          <a14:backgroundMark x1="25325" y1="39011" x2="13312" y2="37912"/>
                        </a14:backgroundRemoval>
                      </a14:imgEffect>
                    </a14:imgLayer>
                  </a14:imgProps>
                </a:ext>
              </a:extLst>
            </a:blip>
            <a:stretch>
              <a:fillRect/>
            </a:stretch>
          </p:blipFill>
          <p:spPr>
            <a:xfrm>
              <a:off x="143222" y="3023163"/>
              <a:ext cx="2692159" cy="3711917"/>
            </a:xfrm>
            <a:prstGeom prst="rect">
              <a:avLst/>
            </a:prstGeom>
          </p:spPr>
        </p:pic>
        <p:grpSp>
          <p:nvGrpSpPr>
            <p:cNvPr id="15" name="Группа 14"/>
            <p:cNvGrpSpPr/>
            <p:nvPr/>
          </p:nvGrpSpPr>
          <p:grpSpPr>
            <a:xfrm>
              <a:off x="1682212" y="1169293"/>
              <a:ext cx="3227295" cy="2079203"/>
              <a:chOff x="4047564" y="4655877"/>
              <a:chExt cx="3227295" cy="2079203"/>
            </a:xfrm>
          </p:grpSpPr>
          <p:sp>
            <p:nvSpPr>
              <p:cNvPr id="13" name="Выноска-облако 12"/>
              <p:cNvSpPr/>
              <p:nvPr/>
            </p:nvSpPr>
            <p:spPr>
              <a:xfrm>
                <a:off x="4047564" y="4655877"/>
                <a:ext cx="3227295" cy="2079203"/>
              </a:xfrm>
              <a:prstGeom prst="cloudCallout">
                <a:avLst/>
              </a:prstGeom>
              <a:solidFill>
                <a:srgbClr val="FBE5D6"/>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14" name="TextBox 13"/>
              <p:cNvSpPr txBox="1"/>
              <p:nvPr/>
            </p:nvSpPr>
            <p:spPr>
              <a:xfrm>
                <a:off x="4403152" y="5194483"/>
                <a:ext cx="2774629" cy="646331"/>
              </a:xfrm>
              <a:prstGeom prst="rect">
                <a:avLst/>
              </a:prstGeom>
              <a:noFill/>
            </p:spPr>
            <p:txBody>
              <a:bodyPr wrap="square" rtlCol="0">
                <a:spAutoFit/>
              </a:bodyPr>
              <a:lstStyle/>
              <a:p>
                <a:pPr algn="just"/>
                <a:r>
                  <a:rPr lang="ru-RU" dirty="0">
                    <a:latin typeface="Times New Roman" panose="02020603050405020304" pitchFamily="18" charset="0"/>
                    <a:cs typeface="Times New Roman" panose="02020603050405020304" pitchFamily="18" charset="0"/>
                  </a:rPr>
                  <a:t>Эх Верочка, учиться тебе еще долго</a:t>
                </a:r>
              </a:p>
            </p:txBody>
          </p:sp>
        </p:grpSp>
      </p:grpSp>
      <p:pic>
        <p:nvPicPr>
          <p:cNvPr id="17" name="Рисунок 16"/>
          <p:cNvPicPr>
            <a:picLocks noChangeAspect="1"/>
          </p:cNvPicPr>
          <p:nvPr/>
        </p:nvPicPr>
        <p:blipFill>
          <a:blip r:embed="rId6"/>
          <a:stretch>
            <a:fillRect/>
          </a:stretch>
        </p:blipFill>
        <p:spPr>
          <a:xfrm>
            <a:off x="431255" y="1223562"/>
            <a:ext cx="4779678" cy="5566130"/>
          </a:xfrm>
          <a:prstGeom prst="rect">
            <a:avLst/>
          </a:prstGeom>
        </p:spPr>
      </p:pic>
      <p:pic>
        <p:nvPicPr>
          <p:cNvPr id="18" name="Рисунок 17"/>
          <p:cNvPicPr>
            <a:picLocks noChangeAspect="1"/>
          </p:cNvPicPr>
          <p:nvPr/>
        </p:nvPicPr>
        <p:blipFill>
          <a:blip r:embed="rId6"/>
          <a:stretch>
            <a:fillRect/>
          </a:stretch>
        </p:blipFill>
        <p:spPr>
          <a:xfrm>
            <a:off x="348475" y="1246566"/>
            <a:ext cx="4779678" cy="5566130"/>
          </a:xfrm>
          <a:prstGeom prst="rect">
            <a:avLst/>
          </a:prstGeom>
        </p:spPr>
      </p:pic>
      <p:pic>
        <p:nvPicPr>
          <p:cNvPr id="19" name="Рисунок 18"/>
          <p:cNvPicPr>
            <a:picLocks noChangeAspect="1"/>
          </p:cNvPicPr>
          <p:nvPr/>
        </p:nvPicPr>
        <p:blipFill>
          <a:blip r:embed="rId6"/>
          <a:stretch>
            <a:fillRect/>
          </a:stretch>
        </p:blipFill>
        <p:spPr>
          <a:xfrm>
            <a:off x="373661" y="1235064"/>
            <a:ext cx="4779678" cy="5566130"/>
          </a:xfrm>
          <a:prstGeom prst="rect">
            <a:avLst/>
          </a:prstGeom>
        </p:spPr>
      </p:pic>
      <p:grpSp>
        <p:nvGrpSpPr>
          <p:cNvPr id="25" name="Группа 24"/>
          <p:cNvGrpSpPr/>
          <p:nvPr/>
        </p:nvGrpSpPr>
        <p:grpSpPr>
          <a:xfrm>
            <a:off x="7336074" y="1842555"/>
            <a:ext cx="5035640" cy="4743484"/>
            <a:chOff x="7062757" y="1918387"/>
            <a:chExt cx="5035640" cy="4743484"/>
          </a:xfrm>
        </p:grpSpPr>
        <p:pic>
          <p:nvPicPr>
            <p:cNvPr id="20" name="Рисунок 19"/>
            <p:cNvPicPr>
              <a:picLocks noChangeAspect="1"/>
            </p:cNvPicPr>
            <p:nvPr/>
          </p:nvPicPr>
          <p:blipFill>
            <a:blip r:embed="rId7">
              <a:extLst>
                <a:ext uri="{BEBA8EAE-BF5A-486C-A8C5-ECC9F3942E4B}">
                  <a14:imgProps xmlns:a14="http://schemas.microsoft.com/office/drawing/2010/main">
                    <a14:imgLayer r:embed="rId8">
                      <a14:imgEffect>
                        <a14:backgroundRemoval t="8378" b="99643" l="9953" r="89929">
                          <a14:foregroundMark x1="48578" y1="8378" x2="59597" y2="8556"/>
                          <a14:foregroundMark x1="64929" y1="56150" x2="80569" y2="81105"/>
                          <a14:foregroundMark x1="74882" y1="58289" x2="27014" y2="96791"/>
                          <a14:foregroundMark x1="34953" y1="65954" x2="76303" y2="91800"/>
                          <a14:foregroundMark x1="36493" y1="57576" x2="27962" y2="91266"/>
                          <a14:foregroundMark x1="42536" y1="59002" x2="41943" y2="92513"/>
                          <a14:foregroundMark x1="72038" y1="70053" x2="52014" y2="95544"/>
                          <a14:foregroundMark x1="76659" y1="65775" x2="71090" y2="99643"/>
                          <a14:foregroundMark x1="76540" y1="63280" x2="82583" y2="95722"/>
                          <a14:foregroundMark x1="83175" y1="89661" x2="52251" y2="96435"/>
                          <a14:foregroundMark x1="84123" y1="87879" x2="84005" y2="91266"/>
                          <a14:foregroundMark x1="24408" y1="98039" x2="33057" y2="86453"/>
                          <a14:backgroundMark x1="68602" y1="50446" x2="78910" y2="45989"/>
                        </a14:backgroundRemoval>
                      </a14:imgEffect>
                    </a14:imgLayer>
                  </a14:imgProps>
                </a:ext>
              </a:extLst>
            </a:blip>
            <a:stretch>
              <a:fillRect/>
            </a:stretch>
          </p:blipFill>
          <p:spPr>
            <a:xfrm>
              <a:off x="7752823" y="3773403"/>
              <a:ext cx="4345574" cy="2888468"/>
            </a:xfrm>
            <a:prstGeom prst="rect">
              <a:avLst/>
            </a:prstGeom>
          </p:spPr>
        </p:pic>
        <p:grpSp>
          <p:nvGrpSpPr>
            <p:cNvPr id="24" name="Группа 23"/>
            <p:cNvGrpSpPr/>
            <p:nvPr/>
          </p:nvGrpSpPr>
          <p:grpSpPr>
            <a:xfrm>
              <a:off x="7062757" y="1918387"/>
              <a:ext cx="2470408" cy="1812421"/>
              <a:chOff x="5086896" y="3134127"/>
              <a:chExt cx="2470408" cy="1812421"/>
            </a:xfrm>
          </p:grpSpPr>
          <p:sp>
            <p:nvSpPr>
              <p:cNvPr id="21" name="Выноска-облако 20"/>
              <p:cNvSpPr/>
              <p:nvPr/>
            </p:nvSpPr>
            <p:spPr>
              <a:xfrm flipH="1">
                <a:off x="5086896" y="3134127"/>
                <a:ext cx="2470408" cy="1812421"/>
              </a:xfrm>
              <a:prstGeom prst="cloudCallout">
                <a:avLst/>
              </a:prstGeom>
              <a:solidFill>
                <a:srgbClr val="FBE5D6"/>
              </a:solidFill>
              <a:ln w="127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2" name="TextBox 21"/>
              <p:cNvSpPr txBox="1"/>
              <p:nvPr/>
            </p:nvSpPr>
            <p:spPr>
              <a:xfrm>
                <a:off x="5409572" y="3724483"/>
                <a:ext cx="1664628" cy="646331"/>
              </a:xfrm>
              <a:prstGeom prst="rect">
                <a:avLst/>
              </a:prstGeom>
              <a:noFill/>
            </p:spPr>
            <p:txBody>
              <a:bodyPr wrap="square" rtlCol="0">
                <a:spAutoFit/>
              </a:bodyPr>
              <a:lstStyle/>
              <a:p>
                <a:pPr algn="just"/>
                <a:r>
                  <a:rPr lang="ru-RU" dirty="0">
                    <a:latin typeface="Times New Roman" panose="02020603050405020304" pitchFamily="18" charset="0"/>
                    <a:cs typeface="Times New Roman" panose="02020603050405020304" pitchFamily="18" charset="0"/>
                  </a:rPr>
                  <a:t>Молодец, хоть что-то знаешь</a:t>
                </a:r>
              </a:p>
            </p:txBody>
          </p:sp>
        </p:grpSp>
      </p:grpSp>
      <p:sp>
        <p:nvSpPr>
          <p:cNvPr id="23" name="TextBox 22"/>
          <p:cNvSpPr txBox="1"/>
          <p:nvPr/>
        </p:nvSpPr>
        <p:spPr>
          <a:xfrm>
            <a:off x="9624724" y="3952015"/>
            <a:ext cx="184731" cy="369332"/>
          </a:xfrm>
          <a:prstGeom prst="rect">
            <a:avLst/>
          </a:prstGeom>
          <a:noFill/>
        </p:spPr>
        <p:txBody>
          <a:bodyPr wrap="none" rtlCol="0">
            <a:spAutoFit/>
          </a:bodyPr>
          <a:lstStyle/>
          <a:p>
            <a:endParaRPr lang="ru-RU" dirty="0">
              <a:latin typeface="Times New Roman" panose="02020603050405020304" pitchFamily="18" charset="0"/>
              <a:cs typeface="Times New Roman" panose="02020603050405020304" pitchFamily="18" charset="0"/>
            </a:endParaRPr>
          </a:p>
        </p:txBody>
      </p:sp>
      <p:sp>
        <p:nvSpPr>
          <p:cNvPr id="26" name="Управляющая кнопка: назад 25">
            <a:hlinkClick r:id="" action="ppaction://hlinkshowjump?jump=previousslide" highlightClick="1"/>
          </p:cNvPr>
          <p:cNvSpPr/>
          <p:nvPr/>
        </p:nvSpPr>
        <p:spPr>
          <a:xfrm>
            <a:off x="5177445" y="6273691"/>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7" name="Управляющая кнопка: далее 26">
            <a:hlinkClick r:id="" action="ppaction://hlinkshowjump?jump=nextslide" highlightClick="1"/>
          </p:cNvPr>
          <p:cNvSpPr/>
          <p:nvPr/>
        </p:nvSpPr>
        <p:spPr>
          <a:xfrm>
            <a:off x="5894416" y="6273691"/>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68573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14:presetBounceEnd="60000">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14:bounceEnd="60000">
                                          <p:cBhvr additive="base">
                                            <p:cTn id="7" dur="1000" fill="hold"/>
                                            <p:tgtEl>
                                              <p:spTgt spid="16"/>
                                            </p:tgtEl>
                                            <p:attrNameLst>
                                              <p:attrName>ppt_x</p:attrName>
                                            </p:attrNameLst>
                                          </p:cBhvr>
                                          <p:tavLst>
                                            <p:tav tm="0">
                                              <p:val>
                                                <p:strVal val="#ppt_x"/>
                                              </p:val>
                                            </p:tav>
                                            <p:tav tm="100000">
                                              <p:val>
                                                <p:strVal val="#ppt_x"/>
                                              </p:val>
                                            </p:tav>
                                          </p:tavLst>
                                        </p:anim>
                                        <p:anim calcmode="lin" valueType="num" p14:bounceEnd="60000">
                                          <p:cBhvr additive="base">
                                            <p:cTn id="8" dur="1000" fill="hold"/>
                                            <p:tgtEl>
                                              <p:spTgt spid="16"/>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16"/>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9"/>
                        </p:tgtEl>
                      </p:cond>
                    </p:stCondLst>
                    <p:endSync evt="end" delay="0">
                      <p:rtn val="all"/>
                    </p:endSync>
                    <p:childTnLst>
                      <p:par>
                        <p:cTn id="10" fill="hold">
                          <p:stCondLst>
                            <p:cond delay="0"/>
                          </p:stCondLst>
                          <p:childTnLst>
                            <p:par>
                              <p:cTn id="11" fill="hold">
                                <p:stCondLst>
                                  <p:cond delay="0"/>
                                </p:stCondLst>
                                <p:childTnLst>
                                  <p:par>
                                    <p:cTn id="12" presetID="2" presetClass="entr" presetSubtype="4" fill="hold" nodeType="clickEffect" p14:presetBounceEnd="60000">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14:bounceEnd="60000">
                                          <p:cBhvr additive="base">
                                            <p:cTn id="14" dur="1000" fill="hold"/>
                                            <p:tgtEl>
                                              <p:spTgt spid="17"/>
                                            </p:tgtEl>
                                            <p:attrNameLst>
                                              <p:attrName>ppt_x</p:attrName>
                                            </p:attrNameLst>
                                          </p:cBhvr>
                                          <p:tavLst>
                                            <p:tav tm="0">
                                              <p:val>
                                                <p:strVal val="#ppt_x"/>
                                              </p:val>
                                            </p:tav>
                                            <p:tav tm="100000">
                                              <p:val>
                                                <p:strVal val="#ppt_x"/>
                                              </p:val>
                                            </p:tav>
                                          </p:tavLst>
                                        </p:anim>
                                        <p:anim calcmode="lin" valueType="num" p14:bounceEnd="60000">
                                          <p:cBhvr additive="base">
                                            <p:cTn id="15" dur="1000" fill="hold"/>
                                            <p:tgtEl>
                                              <p:spTgt spid="17"/>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2"/>
                                                </p:cond>
                                              </p:stCondLst>
                                            </p:cTn>
                                            <p:tgtEl>
                                              <p:spTgt spid="17"/>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16" restart="whenNotActive" fill="hold" evtFilter="cancelBubble" nodeType="interactiveSeq">
                    <p:stCondLst>
                      <p:cond evt="onClick" delay="0">
                        <p:tgtEl>
                          <p:spTgt spid="10"/>
                        </p:tgtEl>
                      </p:cond>
                    </p:stCondLst>
                    <p:endSync evt="end" delay="0">
                      <p:rtn val="all"/>
                    </p:endSync>
                    <p:childTnLst>
                      <p:par>
                        <p:cTn id="17" fill="hold">
                          <p:stCondLst>
                            <p:cond delay="0"/>
                          </p:stCondLst>
                          <p:childTnLst>
                            <p:par>
                              <p:cTn id="18" fill="hold">
                                <p:stCondLst>
                                  <p:cond delay="0"/>
                                </p:stCondLst>
                                <p:childTnLst>
                                  <p:par>
                                    <p:cTn id="19" presetID="2" presetClass="entr" presetSubtype="4" fill="hold" nodeType="clickEffect" p14:presetBounceEnd="60000">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14:bounceEnd="60000">
                                          <p:cBhvr additive="base">
                                            <p:cTn id="21" dur="10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22" dur="1000" fill="hold"/>
                                            <p:tgtEl>
                                              <p:spTgt spid="18"/>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9"/>
                                                </p:cond>
                                              </p:stCondLst>
                                            </p:cTn>
                                            <p:tgtEl>
                                              <p:spTgt spid="18"/>
                                            </p:tgtEl>
                                            <p:attrNameLst>
                                              <p:attrName>style.visibility</p:attrName>
                                            </p:attrNameLst>
                                          </p:cBhvr>
                                          <p:to>
                                            <p:strVal val="hidden"/>
                                          </p:to>
                                        </p:set>
                                      </p:subTnLst>
                                    </p:cTn>
                                  </p:par>
                                </p:childTnLst>
                              </p:cTn>
                            </p:par>
                          </p:childTnLst>
                        </p:cTn>
                      </p:par>
                    </p:childTnLst>
                  </p:cTn>
                  <p:nextCondLst>
                    <p:cond evt="onClick" delay="0">
                      <p:tgtEl>
                        <p:spTgt spid="10"/>
                      </p:tgtEl>
                    </p:cond>
                  </p:nextCondLst>
                </p:seq>
                <p:seq concurrent="1" nextAc="seek">
                  <p:cTn id="23" restart="whenNotActive" fill="hold" evtFilter="cancelBubble" nodeType="interactiveSeq">
                    <p:stCondLst>
                      <p:cond evt="onClick" delay="0">
                        <p:tgtEl>
                          <p:spTgt spid="11"/>
                        </p:tgtEl>
                      </p:cond>
                    </p:stCondLst>
                    <p:endSync evt="end" delay="0">
                      <p:rtn val="all"/>
                    </p:endSync>
                    <p:childTnLst>
                      <p:par>
                        <p:cTn id="24" fill="hold">
                          <p:stCondLst>
                            <p:cond delay="0"/>
                          </p:stCondLst>
                          <p:childTnLst>
                            <p:par>
                              <p:cTn id="25" fill="hold">
                                <p:stCondLst>
                                  <p:cond delay="0"/>
                                </p:stCondLst>
                                <p:childTnLst>
                                  <p:par>
                                    <p:cTn id="26" presetID="2" presetClass="entr" presetSubtype="4" fill="hold" nodeType="clickEffect" p14:presetBounceEnd="60000">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14:bounceEnd="60000">
                                          <p:cBhvr additive="base">
                                            <p:cTn id="28" dur="1000" fill="hold"/>
                                            <p:tgtEl>
                                              <p:spTgt spid="19"/>
                                            </p:tgtEl>
                                            <p:attrNameLst>
                                              <p:attrName>ppt_x</p:attrName>
                                            </p:attrNameLst>
                                          </p:cBhvr>
                                          <p:tavLst>
                                            <p:tav tm="0">
                                              <p:val>
                                                <p:strVal val="#ppt_x"/>
                                              </p:val>
                                            </p:tav>
                                            <p:tav tm="100000">
                                              <p:val>
                                                <p:strVal val="#ppt_x"/>
                                              </p:val>
                                            </p:tav>
                                          </p:tavLst>
                                        </p:anim>
                                        <p:anim calcmode="lin" valueType="num" p14:bounceEnd="60000">
                                          <p:cBhvr additive="base">
                                            <p:cTn id="29" dur="1000" fill="hold"/>
                                            <p:tgtEl>
                                              <p:spTgt spid="19"/>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26"/>
                                                </p:cond>
                                              </p:stCondLst>
                                            </p:cTn>
                                            <p:tgtEl>
                                              <p:spTgt spid="19"/>
                                            </p:tgtEl>
                                            <p:attrNameLst>
                                              <p:attrName>style.visibility</p:attrName>
                                            </p:attrNameLst>
                                          </p:cBhvr>
                                          <p:to>
                                            <p:strVal val="hidden"/>
                                          </p:to>
                                        </p:set>
                                      </p:subTnLst>
                                    </p:cTn>
                                  </p:par>
                                </p:childTnLst>
                              </p:cTn>
                            </p:par>
                          </p:childTnLst>
                        </p:cTn>
                      </p:par>
                    </p:childTnLst>
                  </p:cTn>
                  <p:nextCondLst>
                    <p:cond evt="onClick" delay="0">
                      <p:tgtEl>
                        <p:spTgt spid="11"/>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2" presetClass="entr" presetSubtype="4" fill="hold" nodeType="clickEffect" p14:presetBounceEnd="60000">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14:bounceEnd="60000">
                                          <p:cBhvr additive="base">
                                            <p:cTn id="35" dur="1000" fill="hold"/>
                                            <p:tgtEl>
                                              <p:spTgt spid="25"/>
                                            </p:tgtEl>
                                            <p:attrNameLst>
                                              <p:attrName>ppt_x</p:attrName>
                                            </p:attrNameLst>
                                          </p:cBhvr>
                                          <p:tavLst>
                                            <p:tav tm="0">
                                              <p:val>
                                                <p:strVal val="#ppt_x"/>
                                              </p:val>
                                            </p:tav>
                                            <p:tav tm="100000">
                                              <p:val>
                                                <p:strVal val="#ppt_x"/>
                                              </p:val>
                                            </p:tav>
                                          </p:tavLst>
                                        </p:anim>
                                        <p:anim calcmode="lin" valueType="num" p14:bounceEnd="60000">
                                          <p:cBhvr additive="base">
                                            <p:cTn id="36" dur="1000" fill="hold"/>
                                            <p:tgtEl>
                                              <p:spTgt spid="25"/>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33"/>
                                                </p:cond>
                                              </p:stCondLst>
                                            </p:cTn>
                                            <p:tgtEl>
                                              <p:spTgt spid="25"/>
                                            </p:tgtEl>
                                            <p:attrNameLst>
                                              <p:attrName>style.visibility</p:attrName>
                                            </p:attrNameLst>
                                          </p:cBhvr>
                                          <p:to>
                                            <p:strVal val="hidden"/>
                                          </p:to>
                                        </p:set>
                                      </p:subTnLst>
                                    </p:cTn>
                                  </p:par>
                                </p:childTnLst>
                              </p:cTn>
                            </p:par>
                          </p:childTnLst>
                        </p:cTn>
                      </p:par>
                    </p:childTnLst>
                  </p:cTn>
                  <p:nextCondLst>
                    <p:cond evt="onClick" delay="0">
                      <p:tgtEl>
                        <p:spTgt spid="8"/>
                      </p:tgtEl>
                    </p:cond>
                  </p:nextCondLst>
                </p:seq>
              </p:childTnLst>
            </p:cTn>
          </p:par>
        </p:tnLst>
      </p:timing>
    </mc:Choice>
    <mc:Fallback xmlns="">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1000" fill="hold"/>
                                            <p:tgtEl>
                                              <p:spTgt spid="16"/>
                                            </p:tgtEl>
                                            <p:attrNameLst>
                                              <p:attrName>ppt_x</p:attrName>
                                            </p:attrNameLst>
                                          </p:cBhvr>
                                          <p:tavLst>
                                            <p:tav tm="0">
                                              <p:val>
                                                <p:strVal val="#ppt_x"/>
                                              </p:val>
                                            </p:tav>
                                            <p:tav tm="100000">
                                              <p:val>
                                                <p:strVal val="#ppt_x"/>
                                              </p:val>
                                            </p:tav>
                                          </p:tavLst>
                                        </p:anim>
                                        <p:anim calcmode="lin" valueType="num">
                                          <p:cBhvr additive="base">
                                            <p:cTn id="8" dur="1000" fill="hold"/>
                                            <p:tgtEl>
                                              <p:spTgt spid="16"/>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16"/>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9" restart="whenNotActive" fill="hold" evtFilter="cancelBubble" nodeType="interactiveSeq">
                    <p:stCondLst>
                      <p:cond evt="onClick" delay="0">
                        <p:tgtEl>
                          <p:spTgt spid="9"/>
                        </p:tgtEl>
                      </p:cond>
                    </p:stCondLst>
                    <p:endSync evt="end" delay="0">
                      <p:rtn val="all"/>
                    </p:endSync>
                    <p:childTnLst>
                      <p:par>
                        <p:cTn id="10" fill="hold">
                          <p:stCondLst>
                            <p:cond delay="0"/>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7"/>
                                            </p:tgtEl>
                                            <p:attrNameLst>
                                              <p:attrName>style.visibility</p:attrName>
                                            </p:attrNameLst>
                                          </p:cBhvr>
                                          <p:to>
                                            <p:strVal val="visible"/>
                                          </p:to>
                                        </p:set>
                                        <p:anim calcmode="lin" valueType="num">
                                          <p:cBhvr additive="base">
                                            <p:cTn id="14" dur="1000" fill="hold"/>
                                            <p:tgtEl>
                                              <p:spTgt spid="17"/>
                                            </p:tgtEl>
                                            <p:attrNameLst>
                                              <p:attrName>ppt_x</p:attrName>
                                            </p:attrNameLst>
                                          </p:cBhvr>
                                          <p:tavLst>
                                            <p:tav tm="0">
                                              <p:val>
                                                <p:strVal val="#ppt_x"/>
                                              </p:val>
                                            </p:tav>
                                            <p:tav tm="100000">
                                              <p:val>
                                                <p:strVal val="#ppt_x"/>
                                              </p:val>
                                            </p:tav>
                                          </p:tavLst>
                                        </p:anim>
                                        <p:anim calcmode="lin" valueType="num">
                                          <p:cBhvr additive="base">
                                            <p:cTn id="15" dur="1000" fill="hold"/>
                                            <p:tgtEl>
                                              <p:spTgt spid="17"/>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2"/>
                                                </p:cond>
                                              </p:stCondLst>
                                            </p:cTn>
                                            <p:tgtEl>
                                              <p:spTgt spid="17"/>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16" restart="whenNotActive" fill="hold" evtFilter="cancelBubble" nodeType="interactiveSeq">
                    <p:stCondLst>
                      <p:cond evt="onClick" delay="0">
                        <p:tgtEl>
                          <p:spTgt spid="10"/>
                        </p:tgtEl>
                      </p:cond>
                    </p:stCondLst>
                    <p:endSync evt="end" delay="0">
                      <p:rtn val="all"/>
                    </p:endSync>
                    <p:childTnLst>
                      <p:par>
                        <p:cTn id="17" fill="hold">
                          <p:stCondLst>
                            <p:cond delay="0"/>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1000" fill="hold"/>
                                            <p:tgtEl>
                                              <p:spTgt spid="18"/>
                                            </p:tgtEl>
                                            <p:attrNameLst>
                                              <p:attrName>ppt_x</p:attrName>
                                            </p:attrNameLst>
                                          </p:cBhvr>
                                          <p:tavLst>
                                            <p:tav tm="0">
                                              <p:val>
                                                <p:strVal val="#ppt_x"/>
                                              </p:val>
                                            </p:tav>
                                            <p:tav tm="100000">
                                              <p:val>
                                                <p:strVal val="#ppt_x"/>
                                              </p:val>
                                            </p:tav>
                                          </p:tavLst>
                                        </p:anim>
                                        <p:anim calcmode="lin" valueType="num">
                                          <p:cBhvr additive="base">
                                            <p:cTn id="22" dur="1000" fill="hold"/>
                                            <p:tgtEl>
                                              <p:spTgt spid="18"/>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9"/>
                                                </p:cond>
                                              </p:stCondLst>
                                            </p:cTn>
                                            <p:tgtEl>
                                              <p:spTgt spid="18"/>
                                            </p:tgtEl>
                                            <p:attrNameLst>
                                              <p:attrName>style.visibility</p:attrName>
                                            </p:attrNameLst>
                                          </p:cBhvr>
                                          <p:to>
                                            <p:strVal val="hidden"/>
                                          </p:to>
                                        </p:set>
                                      </p:subTnLst>
                                    </p:cTn>
                                  </p:par>
                                </p:childTnLst>
                              </p:cTn>
                            </p:par>
                          </p:childTnLst>
                        </p:cTn>
                      </p:par>
                    </p:childTnLst>
                  </p:cTn>
                  <p:nextCondLst>
                    <p:cond evt="onClick" delay="0">
                      <p:tgtEl>
                        <p:spTgt spid="10"/>
                      </p:tgtEl>
                    </p:cond>
                  </p:nextCondLst>
                </p:seq>
                <p:seq concurrent="1" nextAc="seek">
                  <p:cTn id="23" restart="whenNotActive" fill="hold" evtFilter="cancelBubble" nodeType="interactiveSeq">
                    <p:stCondLst>
                      <p:cond evt="onClick" delay="0">
                        <p:tgtEl>
                          <p:spTgt spid="11"/>
                        </p:tgtEl>
                      </p:cond>
                    </p:stCondLst>
                    <p:endSync evt="end" delay="0">
                      <p:rtn val="all"/>
                    </p:endSync>
                    <p:childTnLst>
                      <p:par>
                        <p:cTn id="24" fill="hold">
                          <p:stCondLst>
                            <p:cond delay="0"/>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 calcmode="lin" valueType="num">
                                          <p:cBhvr additive="base">
                                            <p:cTn id="28" dur="1000" fill="hold"/>
                                            <p:tgtEl>
                                              <p:spTgt spid="19"/>
                                            </p:tgtEl>
                                            <p:attrNameLst>
                                              <p:attrName>ppt_x</p:attrName>
                                            </p:attrNameLst>
                                          </p:cBhvr>
                                          <p:tavLst>
                                            <p:tav tm="0">
                                              <p:val>
                                                <p:strVal val="#ppt_x"/>
                                              </p:val>
                                            </p:tav>
                                            <p:tav tm="100000">
                                              <p:val>
                                                <p:strVal val="#ppt_x"/>
                                              </p:val>
                                            </p:tav>
                                          </p:tavLst>
                                        </p:anim>
                                        <p:anim calcmode="lin" valueType="num">
                                          <p:cBhvr additive="base">
                                            <p:cTn id="29" dur="1000" fill="hold"/>
                                            <p:tgtEl>
                                              <p:spTgt spid="19"/>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26"/>
                                                </p:cond>
                                              </p:stCondLst>
                                            </p:cTn>
                                            <p:tgtEl>
                                              <p:spTgt spid="19"/>
                                            </p:tgtEl>
                                            <p:attrNameLst>
                                              <p:attrName>style.visibility</p:attrName>
                                            </p:attrNameLst>
                                          </p:cBhvr>
                                          <p:to>
                                            <p:strVal val="hidden"/>
                                          </p:to>
                                        </p:set>
                                      </p:subTnLst>
                                    </p:cTn>
                                  </p:par>
                                </p:childTnLst>
                              </p:cTn>
                            </p:par>
                          </p:childTnLst>
                        </p:cTn>
                      </p:par>
                    </p:childTnLst>
                  </p:cTn>
                  <p:nextCondLst>
                    <p:cond evt="onClick" delay="0">
                      <p:tgtEl>
                        <p:spTgt spid="11"/>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5"/>
                                            </p:tgtEl>
                                            <p:attrNameLst>
                                              <p:attrName>style.visibility</p:attrName>
                                            </p:attrNameLst>
                                          </p:cBhvr>
                                          <p:to>
                                            <p:strVal val="visible"/>
                                          </p:to>
                                        </p:set>
                                        <p:anim calcmode="lin" valueType="num">
                                          <p:cBhvr additive="base">
                                            <p:cTn id="35" dur="1000" fill="hold"/>
                                            <p:tgtEl>
                                              <p:spTgt spid="25"/>
                                            </p:tgtEl>
                                            <p:attrNameLst>
                                              <p:attrName>ppt_x</p:attrName>
                                            </p:attrNameLst>
                                          </p:cBhvr>
                                          <p:tavLst>
                                            <p:tav tm="0">
                                              <p:val>
                                                <p:strVal val="#ppt_x"/>
                                              </p:val>
                                            </p:tav>
                                            <p:tav tm="100000">
                                              <p:val>
                                                <p:strVal val="#ppt_x"/>
                                              </p:val>
                                            </p:tav>
                                          </p:tavLst>
                                        </p:anim>
                                        <p:anim calcmode="lin" valueType="num">
                                          <p:cBhvr additive="base">
                                            <p:cTn id="36" dur="1000" fill="hold"/>
                                            <p:tgtEl>
                                              <p:spTgt spid="25"/>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33"/>
                                                </p:cond>
                                              </p:stCondLst>
                                            </p:cTn>
                                            <p:tgtEl>
                                              <p:spTgt spid="25"/>
                                            </p:tgtEl>
                                            <p:attrNameLst>
                                              <p:attrName>style.visibility</p:attrName>
                                            </p:attrNameLst>
                                          </p:cBhvr>
                                          <p:to>
                                            <p:strVal val="hidden"/>
                                          </p:to>
                                        </p:set>
                                      </p:subTnLst>
                                    </p:cTn>
                                  </p:par>
                                </p:childTnLst>
                              </p:cTn>
                            </p:par>
                          </p:childTnLst>
                        </p:cTn>
                      </p:par>
                    </p:childTnLst>
                  </p:cTn>
                  <p:nextCondLst>
                    <p:cond evt="onClick" delay="0">
                      <p:tgtEl>
                        <p:spTgt spid="8"/>
                      </p:tgtEl>
                    </p:cond>
                  </p:nextCondLst>
                </p:seq>
              </p:childTnLst>
            </p:cTn>
          </p:par>
        </p:tn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683437" y="116069"/>
            <a:ext cx="8341712" cy="923330"/>
          </a:xfrm>
          <a:prstGeom prst="rect">
            <a:avLst/>
          </a:prstGeom>
          <a:solidFill>
            <a:schemeClr val="accent4">
              <a:lumMod val="60000"/>
              <a:lumOff val="40000"/>
            </a:schemeClr>
          </a:solidFill>
          <a:ln w="28575">
            <a:solidFill>
              <a:schemeClr val="bg1"/>
            </a:solidFill>
          </a:ln>
        </p:spPr>
        <p:txBody>
          <a:bodyPr wrap="square" lIns="91440" tIns="45720" rIns="91440" bIns="45720">
            <a:spAutoFit/>
          </a:bodyPr>
          <a:lstStyle/>
          <a:p>
            <a:pPr algn="ctr"/>
            <a:r>
              <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Вопрос 2 из 3.</a:t>
            </a:r>
          </a:p>
        </p:txBody>
      </p:sp>
      <p:sp>
        <p:nvSpPr>
          <p:cNvPr id="3" name="TextBox 2"/>
          <p:cNvSpPr txBox="1"/>
          <p:nvPr/>
        </p:nvSpPr>
        <p:spPr>
          <a:xfrm>
            <a:off x="2028305" y="1562793"/>
            <a:ext cx="7564582" cy="923330"/>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В дополнение к драникам Вера хочет сделать оливье, хоть и свекровь говорит, что это новогоднее блюдо. Но Галина Ивановна решила не противиться, но с условием – Вера должна правильно сварить яйца.</a:t>
            </a:r>
          </a:p>
        </p:txBody>
      </p:sp>
      <p:sp>
        <p:nvSpPr>
          <p:cNvPr id="4" name="TextBox 3"/>
          <p:cNvSpPr txBox="1"/>
          <p:nvPr/>
        </p:nvSpPr>
        <p:spPr>
          <a:xfrm>
            <a:off x="3576606" y="2694533"/>
            <a:ext cx="4555374" cy="369332"/>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Сколько по времени варятся яйца в крутую?</a:t>
            </a:r>
          </a:p>
        </p:txBody>
      </p:sp>
      <p:sp>
        <p:nvSpPr>
          <p:cNvPr id="5" name="TextBox 4"/>
          <p:cNvSpPr txBox="1"/>
          <p:nvPr/>
        </p:nvSpPr>
        <p:spPr>
          <a:xfrm>
            <a:off x="1888026" y="4802161"/>
            <a:ext cx="1504603" cy="369332"/>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3 минуты</a:t>
            </a:r>
          </a:p>
        </p:txBody>
      </p:sp>
      <p:sp>
        <p:nvSpPr>
          <p:cNvPr id="6" name="TextBox 5"/>
          <p:cNvSpPr txBox="1"/>
          <p:nvPr/>
        </p:nvSpPr>
        <p:spPr>
          <a:xfrm>
            <a:off x="941415" y="3864704"/>
            <a:ext cx="1504603" cy="382385"/>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5 минут</a:t>
            </a:r>
          </a:p>
        </p:txBody>
      </p:sp>
      <p:sp>
        <p:nvSpPr>
          <p:cNvPr id="7" name="TextBox 6"/>
          <p:cNvSpPr txBox="1"/>
          <p:nvPr/>
        </p:nvSpPr>
        <p:spPr>
          <a:xfrm>
            <a:off x="4488869" y="4802161"/>
            <a:ext cx="1504603" cy="369332"/>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7 минут</a:t>
            </a:r>
          </a:p>
        </p:txBody>
      </p:sp>
      <p:sp>
        <p:nvSpPr>
          <p:cNvPr id="8" name="TextBox 7"/>
          <p:cNvSpPr txBox="1"/>
          <p:nvPr/>
        </p:nvSpPr>
        <p:spPr>
          <a:xfrm>
            <a:off x="3616035" y="3652241"/>
            <a:ext cx="1504603" cy="646331"/>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От 10 и более минут</a:t>
            </a:r>
          </a:p>
        </p:txBody>
      </p:sp>
      <p:sp>
        <p:nvSpPr>
          <p:cNvPr id="9" name="TextBox 8"/>
          <p:cNvSpPr txBox="1"/>
          <p:nvPr/>
        </p:nvSpPr>
        <p:spPr>
          <a:xfrm>
            <a:off x="6290655" y="3646924"/>
            <a:ext cx="1504603" cy="1200329"/>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Можно и минуту, если воду хорошо посолить.</a:t>
            </a:r>
          </a:p>
        </p:txBody>
      </p:sp>
      <p:grpSp>
        <p:nvGrpSpPr>
          <p:cNvPr id="14" name="Группа 13"/>
          <p:cNvGrpSpPr/>
          <p:nvPr/>
        </p:nvGrpSpPr>
        <p:grpSpPr>
          <a:xfrm>
            <a:off x="7896614" y="2804472"/>
            <a:ext cx="4201462" cy="3865156"/>
            <a:chOff x="8018664" y="2992844"/>
            <a:chExt cx="4201462" cy="3865156"/>
          </a:xfrm>
        </p:grpSpPr>
        <p:pic>
          <p:nvPicPr>
            <p:cNvPr id="10" name="Рисунок 9"/>
            <p:cNvPicPr>
              <a:picLocks noChangeAspect="1"/>
            </p:cNvPicPr>
            <p:nvPr/>
          </p:nvPicPr>
          <p:blipFill>
            <a:blip r:embed="rId3">
              <a:extLst>
                <a:ext uri="{BEBA8EAE-BF5A-486C-A8C5-ECC9F3942E4B}">
                  <a14:imgProps xmlns:a14="http://schemas.microsoft.com/office/drawing/2010/main">
                    <a14:imgLayer r:embed="rId4">
                      <a14:imgEffect>
                        <a14:backgroundRemoval t="4275" b="99237" l="1053" r="99789">
                          <a14:foregroundMark x1="35579" y1="8550" x2="45474" y2="4275"/>
                          <a14:foregroundMark x1="27789" y1="75573" x2="1895" y2="52366"/>
                          <a14:foregroundMark x1="3368" y1="48244" x2="34947" y2="39389"/>
                          <a14:foregroundMark x1="1053" y1="44427" x2="19158" y2="37557"/>
                          <a14:foregroundMark x1="78316" y1="38015" x2="51579" y2="88702"/>
                          <a14:foregroundMark x1="85474" y1="43664" x2="59368" y2="81985"/>
                          <a14:foregroundMark x1="73263" y1="67786" x2="74105" y2="96489"/>
                          <a14:foregroundMark x1="29684" y1="54656" x2="33053" y2="94809"/>
                          <a14:foregroundMark x1="27158" y1="70992" x2="23579" y2="99389"/>
                          <a14:foregroundMark x1="87789" y1="45344" x2="99789" y2="50687"/>
                          <a14:foregroundMark x1="77263" y1="34198" x2="96000" y2="41221"/>
                          <a14:foregroundMark x1="5474" y1="61221" x2="12842" y2="68702"/>
                          <a14:foregroundMark x1="2737" y1="63053" x2="6105" y2="64122"/>
                          <a14:foregroundMark x1="83579" y1="93588" x2="84842" y2="96947"/>
                          <a14:foregroundMark x1="24211" y1="82137" x2="19158" y2="97863"/>
                          <a14:foregroundMark x1="22316" y1="84275" x2="24000" y2="83511"/>
                          <a14:foregroundMark x1="23579" y1="83511" x2="23579" y2="84122"/>
                          <a14:foregroundMark x1="22316" y1="35573" x2="22316" y2="35573"/>
                          <a14:foregroundMark x1="19158" y1="34809" x2="19158" y2="34809"/>
                          <a14:foregroundMark x1="26526" y1="32061" x2="26526" y2="32061"/>
                          <a14:foregroundMark x1="24000" y1="32977" x2="24000" y2="32977"/>
                          <a14:foregroundMark x1="17895" y1="34809" x2="17895" y2="34809"/>
                          <a14:foregroundMark x1="20632" y1="33588" x2="20632" y2="33588"/>
                          <a14:foregroundMark x1="67158" y1="31450" x2="67158" y2="31450"/>
                          <a14:backgroundMark x1="31579" y1="30229" x2="25474" y2="22137"/>
                          <a14:backgroundMark x1="20211" y1="57863" x2="20211" y2="57863"/>
                          <a14:backgroundMark x1="15368" y1="55267" x2="20632" y2="61221"/>
                          <a14:backgroundMark x1="6316" y1="71298" x2="12632" y2="94046"/>
                          <a14:backgroundMark x1="63579" y1="27786" x2="76421" y2="25649"/>
                        </a14:backgroundRemoval>
                      </a14:imgEffect>
                    </a14:imgLayer>
                  </a14:imgProps>
                </a:ext>
              </a:extLst>
            </a:blip>
            <a:stretch>
              <a:fillRect/>
            </a:stretch>
          </p:blipFill>
          <p:spPr>
            <a:xfrm>
              <a:off x="9555064" y="3183020"/>
              <a:ext cx="2665062" cy="3674980"/>
            </a:xfrm>
            <a:prstGeom prst="rect">
              <a:avLst/>
            </a:prstGeom>
          </p:spPr>
        </p:pic>
        <p:grpSp>
          <p:nvGrpSpPr>
            <p:cNvPr id="13" name="Группа 12"/>
            <p:cNvGrpSpPr/>
            <p:nvPr/>
          </p:nvGrpSpPr>
          <p:grpSpPr>
            <a:xfrm>
              <a:off x="8018664" y="2992844"/>
              <a:ext cx="1698912" cy="1063052"/>
              <a:chOff x="798019" y="5195039"/>
              <a:chExt cx="1698912" cy="1063052"/>
            </a:xfrm>
          </p:grpSpPr>
          <p:sp>
            <p:nvSpPr>
              <p:cNvPr id="11" name="Выноска-облако 10"/>
              <p:cNvSpPr/>
              <p:nvPr/>
            </p:nvSpPr>
            <p:spPr>
              <a:xfrm>
                <a:off x="798019" y="5195039"/>
                <a:ext cx="1698912" cy="1063052"/>
              </a:xfrm>
              <a:prstGeom prst="cloudCallout">
                <a:avLst>
                  <a:gd name="adj1" fmla="val 55987"/>
                  <a:gd name="adj2" fmla="val 55462"/>
                </a:avLst>
              </a:prstGeom>
              <a:solidFill>
                <a:srgbClr val="FBE5D6"/>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12" name="TextBox 11"/>
              <p:cNvSpPr txBox="1"/>
              <p:nvPr/>
            </p:nvSpPr>
            <p:spPr>
              <a:xfrm>
                <a:off x="1026731" y="5487625"/>
                <a:ext cx="1313411" cy="307777"/>
              </a:xfrm>
              <a:prstGeom prst="rect">
                <a:avLst/>
              </a:prstGeom>
              <a:noFill/>
            </p:spPr>
            <p:txBody>
              <a:bodyPr wrap="square" rtlCol="0">
                <a:spAutoFit/>
              </a:bodyPr>
              <a:lstStyle/>
              <a:p>
                <a:r>
                  <a:rPr lang="ru-RU" sz="1400" dirty="0">
                    <a:latin typeface="Times New Roman" panose="02020603050405020304" pitchFamily="18" charset="0"/>
                    <a:cs typeface="Times New Roman" panose="02020603050405020304" pitchFamily="18" charset="0"/>
                  </a:rPr>
                  <a:t>Ну Верочка!!!</a:t>
                </a:r>
              </a:p>
            </p:txBody>
          </p:sp>
        </p:grpSp>
      </p:grpSp>
      <p:grpSp>
        <p:nvGrpSpPr>
          <p:cNvPr id="15" name="Группа 14"/>
          <p:cNvGrpSpPr/>
          <p:nvPr/>
        </p:nvGrpSpPr>
        <p:grpSpPr>
          <a:xfrm>
            <a:off x="7924418" y="2794518"/>
            <a:ext cx="4201462" cy="3865156"/>
            <a:chOff x="8018664" y="2992844"/>
            <a:chExt cx="4201462" cy="3865156"/>
          </a:xfrm>
        </p:grpSpPr>
        <p:pic>
          <p:nvPicPr>
            <p:cNvPr id="16" name="Рисунок 15"/>
            <p:cNvPicPr>
              <a:picLocks noChangeAspect="1"/>
            </p:cNvPicPr>
            <p:nvPr/>
          </p:nvPicPr>
          <p:blipFill>
            <a:blip r:embed="rId3">
              <a:extLst>
                <a:ext uri="{BEBA8EAE-BF5A-486C-A8C5-ECC9F3942E4B}">
                  <a14:imgProps xmlns:a14="http://schemas.microsoft.com/office/drawing/2010/main">
                    <a14:imgLayer r:embed="rId4">
                      <a14:imgEffect>
                        <a14:backgroundRemoval t="4275" b="99237" l="1053" r="99789">
                          <a14:foregroundMark x1="35579" y1="8550" x2="45474" y2="4275"/>
                          <a14:foregroundMark x1="27789" y1="75573" x2="1895" y2="52366"/>
                          <a14:foregroundMark x1="3368" y1="48244" x2="34947" y2="39389"/>
                          <a14:foregroundMark x1="1053" y1="44427" x2="19158" y2="37557"/>
                          <a14:foregroundMark x1="78316" y1="38015" x2="51579" y2="88702"/>
                          <a14:foregroundMark x1="85474" y1="43664" x2="59368" y2="81985"/>
                          <a14:foregroundMark x1="73263" y1="67786" x2="74105" y2="96489"/>
                          <a14:foregroundMark x1="29684" y1="54656" x2="33053" y2="94809"/>
                          <a14:foregroundMark x1="27158" y1="70992" x2="23579" y2="99389"/>
                          <a14:foregroundMark x1="87789" y1="45344" x2="99789" y2="50687"/>
                          <a14:foregroundMark x1="77263" y1="34198" x2="96000" y2="41221"/>
                          <a14:foregroundMark x1="5474" y1="61221" x2="12842" y2="68702"/>
                          <a14:foregroundMark x1="2737" y1="63053" x2="6105" y2="64122"/>
                          <a14:foregroundMark x1="83579" y1="93588" x2="84842" y2="96947"/>
                          <a14:foregroundMark x1="24211" y1="82137" x2="19158" y2="97863"/>
                          <a14:foregroundMark x1="22316" y1="84275" x2="24000" y2="83511"/>
                          <a14:foregroundMark x1="23579" y1="83511" x2="23579" y2="84122"/>
                          <a14:foregroundMark x1="22316" y1="35573" x2="22316" y2="35573"/>
                          <a14:foregroundMark x1="19158" y1="34809" x2="19158" y2="34809"/>
                          <a14:foregroundMark x1="26526" y1="32061" x2="26526" y2="32061"/>
                          <a14:foregroundMark x1="24000" y1="32977" x2="24000" y2="32977"/>
                          <a14:foregroundMark x1="17895" y1="34809" x2="17895" y2="34809"/>
                          <a14:foregroundMark x1="20632" y1="33588" x2="20632" y2="33588"/>
                          <a14:foregroundMark x1="67158" y1="31450" x2="67158" y2="31450"/>
                          <a14:backgroundMark x1="31579" y1="30229" x2="25474" y2="22137"/>
                          <a14:backgroundMark x1="20211" y1="57863" x2="20211" y2="57863"/>
                          <a14:backgroundMark x1="15368" y1="55267" x2="20632" y2="61221"/>
                          <a14:backgroundMark x1="6316" y1="71298" x2="12632" y2="94046"/>
                          <a14:backgroundMark x1="63579" y1="27786" x2="76421" y2="25649"/>
                        </a14:backgroundRemoval>
                      </a14:imgEffect>
                    </a14:imgLayer>
                  </a14:imgProps>
                </a:ext>
              </a:extLst>
            </a:blip>
            <a:stretch>
              <a:fillRect/>
            </a:stretch>
          </p:blipFill>
          <p:spPr>
            <a:xfrm>
              <a:off x="9555064" y="3183020"/>
              <a:ext cx="2665062" cy="3674980"/>
            </a:xfrm>
            <a:prstGeom prst="rect">
              <a:avLst/>
            </a:prstGeom>
          </p:spPr>
        </p:pic>
        <p:grpSp>
          <p:nvGrpSpPr>
            <p:cNvPr id="17" name="Группа 16"/>
            <p:cNvGrpSpPr/>
            <p:nvPr/>
          </p:nvGrpSpPr>
          <p:grpSpPr>
            <a:xfrm>
              <a:off x="8018664" y="2992844"/>
              <a:ext cx="1698912" cy="1063052"/>
              <a:chOff x="798019" y="5195039"/>
              <a:chExt cx="1698912" cy="1063052"/>
            </a:xfrm>
          </p:grpSpPr>
          <p:sp>
            <p:nvSpPr>
              <p:cNvPr id="18" name="Выноска-облако 17"/>
              <p:cNvSpPr/>
              <p:nvPr/>
            </p:nvSpPr>
            <p:spPr>
              <a:xfrm>
                <a:off x="798019" y="5195039"/>
                <a:ext cx="1698912" cy="1063052"/>
              </a:xfrm>
              <a:prstGeom prst="cloudCallout">
                <a:avLst>
                  <a:gd name="adj1" fmla="val 55987"/>
                  <a:gd name="adj2" fmla="val 55462"/>
                </a:avLst>
              </a:prstGeom>
              <a:solidFill>
                <a:srgbClr val="FBE5D6"/>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19" name="TextBox 18"/>
              <p:cNvSpPr txBox="1"/>
              <p:nvPr/>
            </p:nvSpPr>
            <p:spPr>
              <a:xfrm>
                <a:off x="1026731" y="5487625"/>
                <a:ext cx="1313411" cy="307777"/>
              </a:xfrm>
              <a:prstGeom prst="rect">
                <a:avLst/>
              </a:prstGeom>
              <a:noFill/>
            </p:spPr>
            <p:txBody>
              <a:bodyPr wrap="square" rtlCol="0">
                <a:spAutoFit/>
              </a:bodyPr>
              <a:lstStyle/>
              <a:p>
                <a:r>
                  <a:rPr lang="ru-RU" sz="1400" dirty="0">
                    <a:latin typeface="Times New Roman" panose="02020603050405020304" pitchFamily="18" charset="0"/>
                    <a:cs typeface="Times New Roman" panose="02020603050405020304" pitchFamily="18" charset="0"/>
                  </a:rPr>
                  <a:t>Ну Верочка!!!</a:t>
                </a:r>
              </a:p>
            </p:txBody>
          </p:sp>
        </p:grpSp>
      </p:grpSp>
      <p:pic>
        <p:nvPicPr>
          <p:cNvPr id="21" name="Рисунок 20"/>
          <p:cNvPicPr>
            <a:picLocks noChangeAspect="1"/>
          </p:cNvPicPr>
          <p:nvPr/>
        </p:nvPicPr>
        <p:blipFill>
          <a:blip r:embed="rId5"/>
          <a:stretch>
            <a:fillRect/>
          </a:stretch>
        </p:blipFill>
        <p:spPr>
          <a:xfrm>
            <a:off x="7907082" y="2845420"/>
            <a:ext cx="4218798" cy="3871296"/>
          </a:xfrm>
          <a:prstGeom prst="rect">
            <a:avLst/>
          </a:prstGeom>
        </p:spPr>
      </p:pic>
      <p:pic>
        <p:nvPicPr>
          <p:cNvPr id="22" name="Рисунок 21"/>
          <p:cNvPicPr>
            <a:picLocks noChangeAspect="1"/>
          </p:cNvPicPr>
          <p:nvPr/>
        </p:nvPicPr>
        <p:blipFill>
          <a:blip r:embed="rId5"/>
          <a:stretch>
            <a:fillRect/>
          </a:stretch>
        </p:blipFill>
        <p:spPr>
          <a:xfrm>
            <a:off x="7896614" y="2788378"/>
            <a:ext cx="4218798" cy="3871296"/>
          </a:xfrm>
          <a:prstGeom prst="rect">
            <a:avLst/>
          </a:prstGeom>
        </p:spPr>
      </p:pic>
      <p:grpSp>
        <p:nvGrpSpPr>
          <p:cNvPr id="27" name="Группа 26"/>
          <p:cNvGrpSpPr/>
          <p:nvPr/>
        </p:nvGrpSpPr>
        <p:grpSpPr>
          <a:xfrm>
            <a:off x="-365001" y="2918131"/>
            <a:ext cx="3786920" cy="3858244"/>
            <a:chOff x="-238419" y="2772398"/>
            <a:chExt cx="3673714" cy="4085602"/>
          </a:xfrm>
        </p:grpSpPr>
        <p:pic>
          <p:nvPicPr>
            <p:cNvPr id="24" name="Рисунок 23"/>
            <p:cNvPicPr>
              <a:picLocks noChangeAspect="1"/>
            </p:cNvPicPr>
            <p:nvPr/>
          </p:nvPicPr>
          <p:blipFill>
            <a:blip r:embed="rId6">
              <a:extLst>
                <a:ext uri="{BEBA8EAE-BF5A-486C-A8C5-ECC9F3942E4B}">
                  <a14:imgProps xmlns:a14="http://schemas.microsoft.com/office/drawing/2010/main">
                    <a14:imgLayer r:embed="rId7">
                      <a14:imgEffect>
                        <a14:backgroundRemoval t="6250" b="99479" l="9591" r="97320">
                          <a14:foregroundMark x1="30183" y1="43490" x2="21016" y2="22005"/>
                          <a14:foregroundMark x1="21016" y1="22005" x2="37941" y2="6380"/>
                          <a14:foregroundMark x1="80113" y1="65495" x2="97320" y2="84766"/>
                          <a14:foregroundMark x1="93935" y1="96224" x2="20028" y2="94271"/>
                          <a14:foregroundMark x1="97320" y1="98958" x2="22708" y2="99479"/>
                          <a14:foregroundMark x1="72638" y1="93229" x2="30183" y2="88021"/>
                        </a14:backgroundRemoval>
                      </a14:imgEffect>
                    </a14:imgLayer>
                  </a14:imgProps>
                </a:ext>
              </a:extLst>
            </a:blip>
            <a:stretch>
              <a:fillRect/>
            </a:stretch>
          </p:blipFill>
          <p:spPr>
            <a:xfrm>
              <a:off x="-238419" y="3444270"/>
              <a:ext cx="3151477" cy="3413730"/>
            </a:xfrm>
            <a:prstGeom prst="rect">
              <a:avLst/>
            </a:prstGeom>
          </p:spPr>
        </p:pic>
        <p:sp>
          <p:nvSpPr>
            <p:cNvPr id="25" name="Выноска-облако 24"/>
            <p:cNvSpPr/>
            <p:nvPr/>
          </p:nvSpPr>
          <p:spPr>
            <a:xfrm>
              <a:off x="1503097" y="2772398"/>
              <a:ext cx="1932198" cy="1350818"/>
            </a:xfrm>
            <a:prstGeom prst="cloudCallout">
              <a:avLst>
                <a:gd name="adj1" fmla="val -35891"/>
                <a:gd name="adj2" fmla="val 66346"/>
              </a:avLst>
            </a:prstGeom>
            <a:solidFill>
              <a:srgbClr val="FBE5D6"/>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6" name="TextBox 25"/>
            <p:cNvSpPr txBox="1"/>
            <p:nvPr/>
          </p:nvSpPr>
          <p:spPr>
            <a:xfrm>
              <a:off x="1607053" y="3146930"/>
              <a:ext cx="1641764" cy="619235"/>
            </a:xfrm>
            <a:prstGeom prst="rect">
              <a:avLst/>
            </a:prstGeom>
            <a:noFill/>
          </p:spPr>
          <p:txBody>
            <a:bodyPr wrap="square" rtlCol="0">
              <a:spAutoFit/>
            </a:bodyPr>
            <a:lstStyle/>
            <a:p>
              <a:r>
                <a:rPr lang="ru-RU" sz="1600" dirty="0">
                  <a:latin typeface="Times New Roman" panose="02020603050405020304" pitchFamily="18" charset="0"/>
                  <a:cs typeface="Times New Roman" panose="02020603050405020304" pitchFamily="18" charset="0"/>
                </a:rPr>
                <a:t>Вот, не такой ты и плохой ученик</a:t>
              </a:r>
            </a:p>
          </p:txBody>
        </p:sp>
      </p:grpSp>
      <p:sp>
        <p:nvSpPr>
          <p:cNvPr id="28" name="Управляющая кнопка: назад 27">
            <a:hlinkClick r:id="" action="ppaction://hlinkshowjump?jump=previousslide" highlightClick="1"/>
          </p:cNvPr>
          <p:cNvSpPr/>
          <p:nvPr/>
        </p:nvSpPr>
        <p:spPr>
          <a:xfrm>
            <a:off x="5276501" y="6255327"/>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9" name="Управляющая кнопка: далее 28">
            <a:hlinkClick r:id="" action="ppaction://hlinkshowjump?jump=nextslide" highlightClick="1"/>
          </p:cNvPr>
          <p:cNvSpPr/>
          <p:nvPr/>
        </p:nvSpPr>
        <p:spPr>
          <a:xfrm>
            <a:off x="5993472" y="6255327"/>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3509451"/>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14:presetBounceEnd="60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60000">
                                          <p:cBhvr additive="base">
                                            <p:cTn id="7" dur="1000" fill="hold"/>
                                            <p:tgtEl>
                                              <p:spTgt spid="14"/>
                                            </p:tgtEl>
                                            <p:attrNameLst>
                                              <p:attrName>ppt_x</p:attrName>
                                            </p:attrNameLst>
                                          </p:cBhvr>
                                          <p:tavLst>
                                            <p:tav tm="0">
                                              <p:val>
                                                <p:strVal val="#ppt_x"/>
                                              </p:val>
                                            </p:tav>
                                            <p:tav tm="100000">
                                              <p:val>
                                                <p:strVal val="#ppt_x"/>
                                              </p:val>
                                            </p:tav>
                                          </p:tavLst>
                                        </p:anim>
                                        <p:anim calcmode="lin" valueType="num" p14:bounceEnd="60000">
                                          <p:cBhvr additive="base">
                                            <p:cTn id="8" dur="1000" fill="hold"/>
                                            <p:tgtEl>
                                              <p:spTgt spid="14"/>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14"/>
                                            </p:tgtEl>
                                            <p:attrNameLst>
                                              <p:attrName>style.visibility</p:attrName>
                                            </p:attrNameLst>
                                          </p:cBhvr>
                                          <p:to>
                                            <p:strVal val="hidden"/>
                                          </p:to>
                                        </p:set>
                                      </p:subTnLst>
                                    </p:cTn>
                                  </p:par>
                                </p:childTnLst>
                              </p:cTn>
                            </p:par>
                          </p:childTnLst>
                        </p:cTn>
                      </p:par>
                    </p:childTnLst>
                  </p:cTn>
                  <p:nextCondLst>
                    <p:cond evt="onClick" delay="0">
                      <p:tgtEl>
                        <p:spTgt spid="5"/>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1000" fill="hold"/>
                                            <p:tgtEl>
                                              <p:spTgt spid="15"/>
                                            </p:tgtEl>
                                            <p:attrNameLst>
                                              <p:attrName>ppt_x</p:attrName>
                                            </p:attrNameLst>
                                          </p:cBhvr>
                                          <p:tavLst>
                                            <p:tav tm="0">
                                              <p:val>
                                                <p:strVal val="#ppt_x"/>
                                              </p:val>
                                            </p:tav>
                                            <p:tav tm="100000">
                                              <p:val>
                                                <p:strVal val="#ppt_x"/>
                                              </p:val>
                                            </p:tav>
                                          </p:tavLst>
                                        </p:anim>
                                        <p:anim calcmode="lin" valueType="num">
                                          <p:cBhvr additive="base">
                                            <p:cTn id="15" dur="1000" fill="hold"/>
                                            <p:tgtEl>
                                              <p:spTgt spid="15"/>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entr" presetSubtype="4" fill="hold" nodeType="clickEffect" p14:presetBounceEnd="60000">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14:bounceEnd="60000">
                                          <p:cBhvr additive="base">
                                            <p:cTn id="21" dur="1000" fill="hold"/>
                                            <p:tgtEl>
                                              <p:spTgt spid="21"/>
                                            </p:tgtEl>
                                            <p:attrNameLst>
                                              <p:attrName>ppt_x</p:attrName>
                                            </p:attrNameLst>
                                          </p:cBhvr>
                                          <p:tavLst>
                                            <p:tav tm="0">
                                              <p:val>
                                                <p:strVal val="#ppt_x"/>
                                              </p:val>
                                            </p:tav>
                                            <p:tav tm="100000">
                                              <p:val>
                                                <p:strVal val="#ppt_x"/>
                                              </p:val>
                                            </p:tav>
                                          </p:tavLst>
                                        </p:anim>
                                        <p:anim calcmode="lin" valueType="num" p14:bounceEnd="60000">
                                          <p:cBhvr additive="base">
                                            <p:cTn id="22" dur="1000" fill="hold"/>
                                            <p:tgtEl>
                                              <p:spTgt spid="21"/>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9"/>
                                                </p:cond>
                                              </p:stCondLst>
                                            </p:cTn>
                                            <p:tgtEl>
                                              <p:spTgt spid="21"/>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2" presetClass="entr" presetSubtype="4" fill="hold" nodeType="clickEffect" p14:presetBounceEnd="60000">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14:bounceEnd="60000">
                                          <p:cBhvr additive="base">
                                            <p:cTn id="28" dur="1000" fill="hold"/>
                                            <p:tgtEl>
                                              <p:spTgt spid="22"/>
                                            </p:tgtEl>
                                            <p:attrNameLst>
                                              <p:attrName>ppt_x</p:attrName>
                                            </p:attrNameLst>
                                          </p:cBhvr>
                                          <p:tavLst>
                                            <p:tav tm="0">
                                              <p:val>
                                                <p:strVal val="#ppt_x"/>
                                              </p:val>
                                            </p:tav>
                                            <p:tav tm="100000">
                                              <p:val>
                                                <p:strVal val="#ppt_x"/>
                                              </p:val>
                                            </p:tav>
                                          </p:tavLst>
                                        </p:anim>
                                        <p:anim calcmode="lin" valueType="num" p14:bounceEnd="60000">
                                          <p:cBhvr additive="base">
                                            <p:cTn id="29" dur="1000" fill="hold"/>
                                            <p:tgtEl>
                                              <p:spTgt spid="22"/>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26"/>
                                                </p:cond>
                                              </p:stCondLst>
                                            </p:cTn>
                                            <p:tgtEl>
                                              <p:spTgt spid="22"/>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2" presetClass="entr" presetSubtype="4" fill="hold" nodeType="clickEffect" p14:presetBounceEnd="60000">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14:bounceEnd="60000">
                                          <p:cBhvr additive="base">
                                            <p:cTn id="35" dur="1000" fill="hold"/>
                                            <p:tgtEl>
                                              <p:spTgt spid="27"/>
                                            </p:tgtEl>
                                            <p:attrNameLst>
                                              <p:attrName>ppt_x</p:attrName>
                                            </p:attrNameLst>
                                          </p:cBhvr>
                                          <p:tavLst>
                                            <p:tav tm="0">
                                              <p:val>
                                                <p:strVal val="#ppt_x"/>
                                              </p:val>
                                            </p:tav>
                                            <p:tav tm="100000">
                                              <p:val>
                                                <p:strVal val="#ppt_x"/>
                                              </p:val>
                                            </p:tav>
                                          </p:tavLst>
                                        </p:anim>
                                        <p:anim calcmode="lin" valueType="num" p14:bounceEnd="60000">
                                          <p:cBhvr additive="base">
                                            <p:cTn id="36" dur="1000" fill="hold"/>
                                            <p:tgtEl>
                                              <p:spTgt spid="27"/>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33"/>
                                                </p:cond>
                                              </p:stCondLst>
                                            </p:cTn>
                                            <p:tgtEl>
                                              <p:spTgt spid="27"/>
                                            </p:tgtEl>
                                            <p:attrNameLst>
                                              <p:attrName>style.visibility</p:attrName>
                                            </p:attrNameLst>
                                          </p:cBhvr>
                                          <p:to>
                                            <p:strVal val="hidden"/>
                                          </p:to>
                                        </p:set>
                                      </p:subTnLst>
                                    </p:cTn>
                                  </p:par>
                                </p:childTnLst>
                              </p:cTn>
                            </p:par>
                          </p:childTnLst>
                        </p:cTn>
                      </p:par>
                    </p:childTnLst>
                  </p:cTn>
                  <p:nextCondLst>
                    <p:cond evt="onClick" delay="0">
                      <p:tgtEl>
                        <p:spTgt spid="8"/>
                      </p:tgtEl>
                    </p:cond>
                  </p:nextCondLst>
                </p:seq>
              </p:childTnLst>
            </p:cTn>
          </p:par>
        </p:tnLst>
      </p:timing>
    </mc:Choice>
    <mc:Fallback xmlns="">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1000" fill="hold"/>
                                            <p:tgtEl>
                                              <p:spTgt spid="14"/>
                                            </p:tgtEl>
                                            <p:attrNameLst>
                                              <p:attrName>ppt_x</p:attrName>
                                            </p:attrNameLst>
                                          </p:cBhvr>
                                          <p:tavLst>
                                            <p:tav tm="0">
                                              <p:val>
                                                <p:strVal val="#ppt_x"/>
                                              </p:val>
                                            </p:tav>
                                            <p:tav tm="100000">
                                              <p:val>
                                                <p:strVal val="#ppt_x"/>
                                              </p:val>
                                            </p:tav>
                                          </p:tavLst>
                                        </p:anim>
                                        <p:anim calcmode="lin" valueType="num">
                                          <p:cBhvr additive="base">
                                            <p:cTn id="8" dur="1000" fill="hold"/>
                                            <p:tgtEl>
                                              <p:spTgt spid="14"/>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14"/>
                                            </p:tgtEl>
                                            <p:attrNameLst>
                                              <p:attrName>style.visibility</p:attrName>
                                            </p:attrNameLst>
                                          </p:cBhvr>
                                          <p:to>
                                            <p:strVal val="hidden"/>
                                          </p:to>
                                        </p:set>
                                      </p:subTnLst>
                                    </p:cTn>
                                  </p:par>
                                </p:childTnLst>
                              </p:cTn>
                            </p:par>
                          </p:childTnLst>
                        </p:cTn>
                      </p:par>
                    </p:childTnLst>
                  </p:cTn>
                  <p:nextCondLst>
                    <p:cond evt="onClick" delay="0">
                      <p:tgtEl>
                        <p:spTgt spid="5"/>
                      </p:tgtEl>
                    </p:cond>
                  </p:nextCondLst>
                </p:seq>
                <p:seq concurrent="1" nextAc="seek">
                  <p:cTn id="9" restart="whenNotActive" fill="hold" evtFilter="cancelBubble" nodeType="interactiveSeq">
                    <p:stCondLst>
                      <p:cond evt="onClick" delay="0">
                        <p:tgtEl>
                          <p:spTgt spid="6"/>
                        </p:tgtEl>
                      </p:cond>
                    </p:stCondLst>
                    <p:endSync evt="end" delay="0">
                      <p:rtn val="all"/>
                    </p:endSync>
                    <p:childTnLst>
                      <p:par>
                        <p:cTn id="10" fill="hold">
                          <p:stCondLst>
                            <p:cond delay="0"/>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15"/>
                                            </p:tgtEl>
                                            <p:attrNameLst>
                                              <p:attrName>style.visibility</p:attrName>
                                            </p:attrNameLst>
                                          </p:cBhvr>
                                          <p:to>
                                            <p:strVal val="visible"/>
                                          </p:to>
                                        </p:set>
                                        <p:anim calcmode="lin" valueType="num">
                                          <p:cBhvr additive="base">
                                            <p:cTn id="14" dur="1000" fill="hold"/>
                                            <p:tgtEl>
                                              <p:spTgt spid="15"/>
                                            </p:tgtEl>
                                            <p:attrNameLst>
                                              <p:attrName>ppt_x</p:attrName>
                                            </p:attrNameLst>
                                          </p:cBhvr>
                                          <p:tavLst>
                                            <p:tav tm="0">
                                              <p:val>
                                                <p:strVal val="#ppt_x"/>
                                              </p:val>
                                            </p:tav>
                                            <p:tav tm="100000">
                                              <p:val>
                                                <p:strVal val="#ppt_x"/>
                                              </p:val>
                                            </p:tav>
                                          </p:tavLst>
                                        </p:anim>
                                        <p:anim calcmode="lin" valueType="num">
                                          <p:cBhvr additive="base">
                                            <p:cTn id="15" dur="1000" fill="hold"/>
                                            <p:tgtEl>
                                              <p:spTgt spid="15"/>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15"/>
                                            </p:tgtEl>
                                            <p:attrNameLst>
                                              <p:attrName>style.visibility</p:attrName>
                                            </p:attrNameLst>
                                          </p:cBhvr>
                                          <p:to>
                                            <p:strVal val="hidden"/>
                                          </p:to>
                                        </p:set>
                                      </p:subTnLst>
                                    </p:cTn>
                                  </p:par>
                                </p:childTnLst>
                              </p:cTn>
                            </p:par>
                          </p:childTnLst>
                        </p:cTn>
                      </p:par>
                    </p:childTnLst>
                  </p:cTn>
                  <p:nextCondLst>
                    <p:cond evt="onClick" delay="0">
                      <p:tgtEl>
                        <p:spTgt spid="6"/>
                      </p:tgtEl>
                    </p:cond>
                  </p:nextCondLst>
                </p:seq>
                <p:seq concurrent="1" nextAc="seek">
                  <p:cTn id="16" restart="whenNotActive" fill="hold" evtFilter="cancelBubble" nodeType="interactiveSeq">
                    <p:stCondLst>
                      <p:cond evt="onClick" delay="0">
                        <p:tgtEl>
                          <p:spTgt spid="7"/>
                        </p:tgtEl>
                      </p:cond>
                    </p:stCondLst>
                    <p:endSync evt="end" delay="0">
                      <p:rtn val="all"/>
                    </p:endSync>
                    <p:childTnLst>
                      <p:par>
                        <p:cTn id="17" fill="hold">
                          <p:stCondLst>
                            <p:cond delay="0"/>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1000" fill="hold"/>
                                            <p:tgtEl>
                                              <p:spTgt spid="21"/>
                                            </p:tgtEl>
                                            <p:attrNameLst>
                                              <p:attrName>ppt_x</p:attrName>
                                            </p:attrNameLst>
                                          </p:cBhvr>
                                          <p:tavLst>
                                            <p:tav tm="0">
                                              <p:val>
                                                <p:strVal val="#ppt_x"/>
                                              </p:val>
                                            </p:tav>
                                            <p:tav tm="100000">
                                              <p:val>
                                                <p:strVal val="#ppt_x"/>
                                              </p:val>
                                            </p:tav>
                                          </p:tavLst>
                                        </p:anim>
                                        <p:anim calcmode="lin" valueType="num">
                                          <p:cBhvr additive="base">
                                            <p:cTn id="22" dur="1000" fill="hold"/>
                                            <p:tgtEl>
                                              <p:spTgt spid="21"/>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9"/>
                                                </p:cond>
                                              </p:stCondLst>
                                            </p:cTn>
                                            <p:tgtEl>
                                              <p:spTgt spid="21"/>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23" restart="whenNotActive" fill="hold" evtFilter="cancelBubble" nodeType="interactiveSeq">
                    <p:stCondLst>
                      <p:cond evt="onClick" delay="0">
                        <p:tgtEl>
                          <p:spTgt spid="9"/>
                        </p:tgtEl>
                      </p:cond>
                    </p:stCondLst>
                    <p:endSync evt="end" delay="0">
                      <p:rtn val="all"/>
                    </p:endSync>
                    <p:childTnLst>
                      <p:par>
                        <p:cTn id="24" fill="hold">
                          <p:stCondLst>
                            <p:cond delay="0"/>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2"/>
                                            </p:tgtEl>
                                            <p:attrNameLst>
                                              <p:attrName>style.visibility</p:attrName>
                                            </p:attrNameLst>
                                          </p:cBhvr>
                                          <p:to>
                                            <p:strVal val="visible"/>
                                          </p:to>
                                        </p:set>
                                        <p:anim calcmode="lin" valueType="num">
                                          <p:cBhvr additive="base">
                                            <p:cTn id="28" dur="1000" fill="hold"/>
                                            <p:tgtEl>
                                              <p:spTgt spid="22"/>
                                            </p:tgtEl>
                                            <p:attrNameLst>
                                              <p:attrName>ppt_x</p:attrName>
                                            </p:attrNameLst>
                                          </p:cBhvr>
                                          <p:tavLst>
                                            <p:tav tm="0">
                                              <p:val>
                                                <p:strVal val="#ppt_x"/>
                                              </p:val>
                                            </p:tav>
                                            <p:tav tm="100000">
                                              <p:val>
                                                <p:strVal val="#ppt_x"/>
                                              </p:val>
                                            </p:tav>
                                          </p:tavLst>
                                        </p:anim>
                                        <p:anim calcmode="lin" valueType="num">
                                          <p:cBhvr additive="base">
                                            <p:cTn id="29" dur="1000" fill="hold"/>
                                            <p:tgtEl>
                                              <p:spTgt spid="22"/>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26"/>
                                                </p:cond>
                                              </p:stCondLst>
                                            </p:cTn>
                                            <p:tgtEl>
                                              <p:spTgt spid="22"/>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7"/>
                                            </p:tgtEl>
                                            <p:attrNameLst>
                                              <p:attrName>style.visibility</p:attrName>
                                            </p:attrNameLst>
                                          </p:cBhvr>
                                          <p:to>
                                            <p:strVal val="visible"/>
                                          </p:to>
                                        </p:set>
                                        <p:anim calcmode="lin" valueType="num">
                                          <p:cBhvr additive="base">
                                            <p:cTn id="35" dur="1000" fill="hold"/>
                                            <p:tgtEl>
                                              <p:spTgt spid="27"/>
                                            </p:tgtEl>
                                            <p:attrNameLst>
                                              <p:attrName>ppt_x</p:attrName>
                                            </p:attrNameLst>
                                          </p:cBhvr>
                                          <p:tavLst>
                                            <p:tav tm="0">
                                              <p:val>
                                                <p:strVal val="#ppt_x"/>
                                              </p:val>
                                            </p:tav>
                                            <p:tav tm="100000">
                                              <p:val>
                                                <p:strVal val="#ppt_x"/>
                                              </p:val>
                                            </p:tav>
                                          </p:tavLst>
                                        </p:anim>
                                        <p:anim calcmode="lin" valueType="num">
                                          <p:cBhvr additive="base">
                                            <p:cTn id="36" dur="1000" fill="hold"/>
                                            <p:tgtEl>
                                              <p:spTgt spid="27"/>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33"/>
                                                </p:cond>
                                              </p:stCondLst>
                                            </p:cTn>
                                            <p:tgtEl>
                                              <p:spTgt spid="27"/>
                                            </p:tgtEl>
                                            <p:attrNameLst>
                                              <p:attrName>style.visibility</p:attrName>
                                            </p:attrNameLst>
                                          </p:cBhvr>
                                          <p:to>
                                            <p:strVal val="hidden"/>
                                          </p:to>
                                        </p:set>
                                      </p:subTnLst>
                                    </p:cTn>
                                  </p:par>
                                </p:childTnLst>
                              </p:cTn>
                            </p:par>
                          </p:childTnLst>
                        </p:cTn>
                      </p:par>
                    </p:childTnLst>
                  </p:cTn>
                  <p:nextCondLst>
                    <p:cond evt="onClick" delay="0">
                      <p:tgtEl>
                        <p:spTgt spid="8"/>
                      </p:tgtEl>
                    </p:cond>
                  </p:nextCondLst>
                </p:seq>
              </p:childTnLst>
            </p:cTn>
          </p:par>
        </p:tn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261168" y="140256"/>
            <a:ext cx="7454330" cy="923330"/>
          </a:xfrm>
          <a:prstGeom prst="rect">
            <a:avLst/>
          </a:prstGeom>
          <a:solidFill>
            <a:schemeClr val="accent4">
              <a:lumMod val="60000"/>
              <a:lumOff val="40000"/>
            </a:schemeClr>
          </a:solidFill>
          <a:ln w="28575">
            <a:solidFill>
              <a:schemeClr val="bg1"/>
            </a:solidFill>
          </a:ln>
        </p:spPr>
        <p:txBody>
          <a:bodyPr wrap="square" lIns="91440" tIns="45720" rIns="91440" bIns="45720">
            <a:spAutoFit/>
          </a:bodyPr>
          <a:lstStyle/>
          <a:p>
            <a:pPr algn="ctr"/>
            <a:r>
              <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Вопрос 3 из 3.</a:t>
            </a:r>
          </a:p>
        </p:txBody>
      </p:sp>
      <p:sp>
        <p:nvSpPr>
          <p:cNvPr id="3" name="TextBox 2"/>
          <p:cNvSpPr txBox="1"/>
          <p:nvPr/>
        </p:nvSpPr>
        <p:spPr>
          <a:xfrm>
            <a:off x="1447506" y="1342521"/>
            <a:ext cx="9081655" cy="923330"/>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На десерт Вера подумала приготовить медовик, который так любит Костя. Галина Ивановна и тут подоспела и начала помогать с ингредиентами. Но они поссорились, так как Вера хочет все сделать сама. Свекровь решила проверить познания своей невестки.</a:t>
            </a:r>
          </a:p>
        </p:txBody>
      </p:sp>
      <p:sp>
        <p:nvSpPr>
          <p:cNvPr id="4" name="TextBox 3"/>
          <p:cNvSpPr txBox="1"/>
          <p:nvPr/>
        </p:nvSpPr>
        <p:spPr>
          <a:xfrm>
            <a:off x="1662545" y="2474775"/>
            <a:ext cx="8385463" cy="369332"/>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Какой из перечисленных ингредиентов не используется в приготовлении медовика?</a:t>
            </a:r>
          </a:p>
        </p:txBody>
      </p:sp>
      <p:sp>
        <p:nvSpPr>
          <p:cNvPr id="5" name="TextBox 4"/>
          <p:cNvSpPr txBox="1"/>
          <p:nvPr/>
        </p:nvSpPr>
        <p:spPr>
          <a:xfrm>
            <a:off x="9346622" y="4510365"/>
            <a:ext cx="1402772" cy="369332"/>
          </a:xfrm>
          <a:prstGeom prst="rect">
            <a:avLst/>
          </a:prstGeom>
          <a:noFill/>
          <a:ln w="28575">
            <a:solidFill>
              <a:srgbClr val="FF0000"/>
            </a:solidFill>
          </a:ln>
        </p:spPr>
        <p:txBody>
          <a:bodyPr wrap="square" rtlCol="0">
            <a:spAutoFit/>
          </a:bodyPr>
          <a:lstStyle/>
          <a:p>
            <a:pPr algn="ctr"/>
            <a:r>
              <a:rPr lang="ru-RU" dirty="0">
                <a:latin typeface="Times New Roman" panose="02020603050405020304" pitchFamily="18" charset="0"/>
                <a:cs typeface="Times New Roman" panose="02020603050405020304" pitchFamily="18" charset="0"/>
              </a:rPr>
              <a:t>яйца</a:t>
            </a:r>
          </a:p>
        </p:txBody>
      </p:sp>
      <p:sp>
        <p:nvSpPr>
          <p:cNvPr id="6" name="TextBox 5"/>
          <p:cNvSpPr txBox="1"/>
          <p:nvPr/>
        </p:nvSpPr>
        <p:spPr>
          <a:xfrm>
            <a:off x="6159463" y="5007391"/>
            <a:ext cx="1298864" cy="369332"/>
          </a:xfrm>
          <a:prstGeom prst="rect">
            <a:avLst/>
          </a:prstGeom>
          <a:noFill/>
          <a:ln w="28575">
            <a:solidFill>
              <a:srgbClr val="FF0000"/>
            </a:solidFill>
          </a:ln>
        </p:spPr>
        <p:txBody>
          <a:bodyPr wrap="square" rtlCol="0">
            <a:spAutoFit/>
          </a:bodyPr>
          <a:lstStyle/>
          <a:p>
            <a:pPr algn="ctr"/>
            <a:r>
              <a:rPr lang="ru-RU" dirty="0">
                <a:latin typeface="Times New Roman" panose="02020603050405020304" pitchFamily="18" charset="0"/>
                <a:cs typeface="Times New Roman" panose="02020603050405020304" pitchFamily="18" charset="0"/>
              </a:rPr>
              <a:t>мед</a:t>
            </a:r>
          </a:p>
        </p:txBody>
      </p:sp>
      <p:sp>
        <p:nvSpPr>
          <p:cNvPr id="7" name="TextBox 6"/>
          <p:cNvSpPr txBox="1"/>
          <p:nvPr/>
        </p:nvSpPr>
        <p:spPr>
          <a:xfrm>
            <a:off x="6566233" y="3925749"/>
            <a:ext cx="1330036" cy="369332"/>
          </a:xfrm>
          <a:prstGeom prst="rect">
            <a:avLst/>
          </a:prstGeom>
          <a:noFill/>
          <a:ln w="28575">
            <a:solidFill>
              <a:srgbClr val="FF0000"/>
            </a:solidFill>
          </a:ln>
        </p:spPr>
        <p:txBody>
          <a:bodyPr wrap="square" rtlCol="0">
            <a:spAutoFit/>
          </a:bodyPr>
          <a:lstStyle/>
          <a:p>
            <a:pPr algn="ctr"/>
            <a:r>
              <a:rPr lang="ru-RU" dirty="0">
                <a:latin typeface="Times New Roman" panose="02020603050405020304" pitchFamily="18" charset="0"/>
                <a:cs typeface="Times New Roman" panose="02020603050405020304" pitchFamily="18" charset="0"/>
              </a:rPr>
              <a:t>мука</a:t>
            </a:r>
          </a:p>
        </p:txBody>
      </p:sp>
      <p:sp>
        <p:nvSpPr>
          <p:cNvPr id="8" name="TextBox 7"/>
          <p:cNvSpPr txBox="1"/>
          <p:nvPr/>
        </p:nvSpPr>
        <p:spPr>
          <a:xfrm>
            <a:off x="7742169" y="5407496"/>
            <a:ext cx="1766454" cy="646331"/>
          </a:xfrm>
          <a:prstGeom prst="rect">
            <a:avLst/>
          </a:prstGeom>
          <a:noFill/>
          <a:ln w="28575">
            <a:solidFill>
              <a:srgbClr val="FF0000"/>
            </a:solidFill>
          </a:ln>
        </p:spPr>
        <p:txBody>
          <a:bodyPr wrap="square" rtlCol="0">
            <a:spAutoFit/>
          </a:bodyPr>
          <a:lstStyle/>
          <a:p>
            <a:pPr algn="ctr"/>
            <a:r>
              <a:rPr lang="ru-RU" dirty="0">
                <a:latin typeface="Times New Roman" panose="02020603050405020304" pitchFamily="18" charset="0"/>
                <a:cs typeface="Times New Roman" panose="02020603050405020304" pitchFamily="18" charset="0"/>
              </a:rPr>
              <a:t>Сливочное масло</a:t>
            </a:r>
          </a:p>
        </p:txBody>
      </p:sp>
      <p:sp>
        <p:nvSpPr>
          <p:cNvPr id="9" name="TextBox 8"/>
          <p:cNvSpPr txBox="1"/>
          <p:nvPr/>
        </p:nvSpPr>
        <p:spPr>
          <a:xfrm>
            <a:off x="8670130" y="3290068"/>
            <a:ext cx="1676986" cy="369332"/>
          </a:xfrm>
          <a:prstGeom prst="rect">
            <a:avLst/>
          </a:prstGeom>
          <a:noFill/>
          <a:ln w="28575">
            <a:solidFill>
              <a:srgbClr val="FF0000"/>
            </a:solidFill>
          </a:ln>
        </p:spPr>
        <p:txBody>
          <a:bodyPr wrap="square" rtlCol="0">
            <a:spAutoFit/>
          </a:bodyPr>
          <a:lstStyle/>
          <a:p>
            <a:pPr algn="ctr"/>
            <a:r>
              <a:rPr lang="ru-RU" dirty="0">
                <a:latin typeface="Times New Roman" panose="02020603050405020304" pitchFamily="18" charset="0"/>
                <a:cs typeface="Times New Roman" panose="02020603050405020304" pitchFamily="18" charset="0"/>
              </a:rPr>
              <a:t>разрыхлитель</a:t>
            </a:r>
          </a:p>
        </p:txBody>
      </p:sp>
      <p:grpSp>
        <p:nvGrpSpPr>
          <p:cNvPr id="18" name="Группа 17"/>
          <p:cNvGrpSpPr/>
          <p:nvPr/>
        </p:nvGrpSpPr>
        <p:grpSpPr>
          <a:xfrm>
            <a:off x="188522" y="2844107"/>
            <a:ext cx="5766963" cy="4013893"/>
            <a:chOff x="2951009" y="2844107"/>
            <a:chExt cx="5766963" cy="4013893"/>
          </a:xfrm>
        </p:grpSpPr>
        <p:pic>
          <p:nvPicPr>
            <p:cNvPr id="10" name="Рисунок 9"/>
            <p:cNvPicPr>
              <a:picLocks noChangeAspect="1"/>
            </p:cNvPicPr>
            <p:nvPr/>
          </p:nvPicPr>
          <p:blipFill>
            <a:blip r:embed="rId3">
              <a:extLst>
                <a:ext uri="{BEBA8EAE-BF5A-486C-A8C5-ECC9F3942E4B}">
                  <a14:imgProps xmlns:a14="http://schemas.microsoft.com/office/drawing/2010/main">
                    <a14:imgLayer r:embed="rId4">
                      <a14:imgEffect>
                        <a14:backgroundRemoval t="139" b="98056" l="10000" r="94531">
                          <a14:foregroundMark x1="45938" y1="9306" x2="56406" y2="139"/>
                          <a14:foregroundMark x1="32109" y1="96528" x2="82344" y2="97917"/>
                          <a14:foregroundMark x1="80234" y1="44444" x2="84531" y2="49444"/>
                          <a14:foregroundMark x1="78203" y1="41667" x2="80938" y2="44583"/>
                          <a14:foregroundMark x1="77422" y1="45278" x2="83516" y2="55278"/>
                          <a14:foregroundMark x1="84766" y1="56528" x2="84063" y2="65972"/>
                          <a14:foregroundMark x1="83984" y1="66111" x2="83203" y2="72083"/>
                          <a14:foregroundMark x1="72500" y1="33472" x2="72500" y2="33472"/>
                          <a14:foregroundMark x1="73047" y1="38472" x2="73047" y2="38472"/>
                          <a14:foregroundMark x1="72578" y1="36806" x2="72578" y2="36806"/>
                          <a14:foregroundMark x1="72578" y1="39583" x2="72578" y2="39583"/>
                          <a14:foregroundMark x1="80703" y1="90556" x2="80547" y2="98056"/>
                          <a14:foregroundMark x1="94531" y1="25972" x2="94531" y2="25972"/>
                          <a14:foregroundMark x1="81719" y1="40139" x2="81719" y2="40139"/>
                          <a14:foregroundMark x1="76797" y1="42778" x2="76797" y2="42778"/>
                          <a14:foregroundMark x1="78984" y1="41806" x2="78984" y2="41806"/>
                          <a14:foregroundMark x1="80625" y1="40417" x2="80625" y2="40417"/>
                          <a14:foregroundMark x1="78828" y1="39861" x2="78828" y2="39861"/>
                          <a14:foregroundMark x1="78438" y1="39861" x2="78438" y2="39861"/>
                          <a14:foregroundMark x1="70313" y1="48194" x2="70313" y2="48194"/>
                          <a14:foregroundMark x1="67578" y1="12778" x2="67578" y2="12778"/>
                          <a14:backgroundMark x1="37422" y1="54722" x2="11953" y2="68194"/>
                          <a14:backgroundMark x1="75234" y1="25972" x2="74141" y2="48333"/>
                          <a14:backgroundMark x1="73125" y1="40417" x2="72578" y2="47361"/>
                          <a14:backgroundMark x1="81875" y1="70556" x2="81875" y2="70556"/>
                          <a14:backgroundMark x1="82188" y1="72778" x2="82188" y2="72778"/>
                          <a14:backgroundMark x1="69531" y1="53333" x2="72813" y2="46806"/>
                          <a14:backgroundMark x1="76250" y1="40139" x2="94219" y2="15833"/>
                          <a14:backgroundMark x1="76797" y1="18194" x2="74063" y2="49444"/>
                          <a14:backgroundMark x1="74453" y1="20694" x2="91484" y2="30139"/>
                        </a14:backgroundRemoval>
                      </a14:imgEffect>
                    </a14:imgLayer>
                  </a14:imgProps>
                </a:ext>
              </a:extLst>
            </a:blip>
            <a:stretch>
              <a:fillRect/>
            </a:stretch>
          </p:blipFill>
          <p:spPr>
            <a:xfrm>
              <a:off x="2951009" y="3636007"/>
              <a:ext cx="5727989" cy="3221993"/>
            </a:xfrm>
            <a:prstGeom prst="rect">
              <a:avLst/>
            </a:prstGeom>
          </p:spPr>
        </p:pic>
        <p:grpSp>
          <p:nvGrpSpPr>
            <p:cNvPr id="17" name="Группа 16"/>
            <p:cNvGrpSpPr/>
            <p:nvPr/>
          </p:nvGrpSpPr>
          <p:grpSpPr>
            <a:xfrm>
              <a:off x="6639056" y="2844107"/>
              <a:ext cx="2078916" cy="1450974"/>
              <a:chOff x="5019441" y="2703513"/>
              <a:chExt cx="2078916" cy="1450974"/>
            </a:xfrm>
          </p:grpSpPr>
          <p:pic>
            <p:nvPicPr>
              <p:cNvPr id="12" name="Рисунок 11"/>
              <p:cNvPicPr>
                <a:picLocks noChangeAspect="1"/>
              </p:cNvPicPr>
              <p:nvPr/>
            </p:nvPicPr>
            <p:blipFill>
              <a:blip r:embed="rId5"/>
              <a:stretch>
                <a:fillRect/>
              </a:stretch>
            </p:blipFill>
            <p:spPr>
              <a:xfrm>
                <a:off x="5019441" y="2703513"/>
                <a:ext cx="2078916" cy="1450974"/>
              </a:xfrm>
              <a:prstGeom prst="rect">
                <a:avLst/>
              </a:prstGeom>
            </p:spPr>
          </p:pic>
          <p:sp>
            <p:nvSpPr>
              <p:cNvPr id="16" name="TextBox 15"/>
              <p:cNvSpPr txBox="1"/>
              <p:nvPr/>
            </p:nvSpPr>
            <p:spPr>
              <a:xfrm>
                <a:off x="5482275" y="2949368"/>
                <a:ext cx="1402773" cy="830997"/>
              </a:xfrm>
              <a:prstGeom prst="rect">
                <a:avLst/>
              </a:prstGeom>
              <a:noFill/>
            </p:spPr>
            <p:txBody>
              <a:bodyPr wrap="square" rtlCol="0">
                <a:spAutoFit/>
              </a:bodyPr>
              <a:lstStyle/>
              <a:p>
                <a:r>
                  <a:rPr lang="ru-RU" sz="1600" dirty="0">
                    <a:latin typeface="Times New Roman" panose="02020603050405020304" pitchFamily="18" charset="0"/>
                    <a:cs typeface="Times New Roman" panose="02020603050405020304" pitchFamily="18" charset="0"/>
                  </a:rPr>
                  <a:t>Не ожидала, что ты это знаешь.</a:t>
                </a:r>
              </a:p>
            </p:txBody>
          </p:sp>
        </p:grpSp>
      </p:grpSp>
      <p:grpSp>
        <p:nvGrpSpPr>
          <p:cNvPr id="21" name="Группа 20"/>
          <p:cNvGrpSpPr/>
          <p:nvPr/>
        </p:nvGrpSpPr>
        <p:grpSpPr>
          <a:xfrm>
            <a:off x="436642" y="3089962"/>
            <a:ext cx="4511750" cy="3742654"/>
            <a:chOff x="2943805" y="3075561"/>
            <a:chExt cx="4511750" cy="3742654"/>
          </a:xfrm>
        </p:grpSpPr>
        <p:sp>
          <p:nvSpPr>
            <p:cNvPr id="11" name="Выноска-облако 10"/>
            <p:cNvSpPr/>
            <p:nvPr/>
          </p:nvSpPr>
          <p:spPr>
            <a:xfrm flipH="1">
              <a:off x="2943805" y="3075561"/>
              <a:ext cx="2047009" cy="1236518"/>
            </a:xfrm>
            <a:prstGeom prst="cloudCallout">
              <a:avLst>
                <a:gd name="adj1" fmla="val -37077"/>
                <a:gd name="adj2" fmla="val 69223"/>
              </a:avLst>
            </a:prstGeom>
            <a:solidFill>
              <a:srgbClr val="FBE5D6"/>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pic>
          <p:nvPicPr>
            <p:cNvPr id="19" name="Рисунок 18"/>
            <p:cNvPicPr>
              <a:picLocks noChangeAspect="1"/>
            </p:cNvPicPr>
            <p:nvPr/>
          </p:nvPicPr>
          <p:blipFill>
            <a:blip r:embed="rId6">
              <a:extLst>
                <a:ext uri="{BEBA8EAE-BF5A-486C-A8C5-ECC9F3942E4B}">
                  <a14:imgProps xmlns:a14="http://schemas.microsoft.com/office/drawing/2010/main">
                    <a14:imgLayer r:embed="rId7">
                      <a14:imgEffect>
                        <a14:backgroundRemoval t="1167" b="99500" l="2889" r="97333">
                          <a14:foregroundMark x1="26222" y1="7833" x2="45333" y2="3833"/>
                          <a14:foregroundMark x1="92444" y1="47500" x2="86000" y2="95833"/>
                          <a14:foregroundMark x1="85333" y1="58500" x2="52000" y2="95333"/>
                          <a14:foregroundMark x1="68667" y1="62833" x2="35111" y2="95333"/>
                          <a14:foregroundMark x1="35556" y1="58500" x2="30222" y2="98000"/>
                          <a14:foregroundMark x1="23111" y1="57833" x2="6889" y2="86500"/>
                          <a14:foregroundMark x1="10889" y1="89167" x2="60889" y2="79667"/>
                          <a14:foregroundMark x1="56667" y1="95500" x2="82667" y2="88500"/>
                          <a14:foregroundMark x1="86222" y1="42833" x2="95556" y2="59833"/>
                          <a14:foregroundMark x1="4444" y1="89833" x2="28667" y2="74167"/>
                          <a14:foregroundMark x1="24000" y1="50833" x2="22667" y2="63667"/>
                          <a14:foregroundMark x1="19778" y1="50000" x2="27778" y2="49167"/>
                          <a14:foregroundMark x1="19111" y1="59333" x2="14889" y2="72833"/>
                          <a14:foregroundMark x1="18222" y1="57333" x2="19556" y2="73167"/>
                          <a14:foregroundMark x1="14000" y1="63167" x2="83333" y2="83833"/>
                          <a14:foregroundMark x1="12667" y1="58167" x2="51111" y2="95667"/>
                          <a14:foregroundMark x1="36444" y1="1333" x2="36444" y2="1333"/>
                          <a14:foregroundMark x1="28889" y1="5500" x2="28889" y2="5500"/>
                          <a14:foregroundMark x1="29333" y1="4167" x2="29333" y2="4167"/>
                          <a14:foregroundMark x1="41111" y1="67167" x2="41111" y2="67167"/>
                          <a14:foregroundMark x1="97333" y1="56500" x2="97333" y2="56500"/>
                          <a14:foregroundMark x1="84444" y1="97667" x2="84444" y2="97667"/>
                        </a14:backgroundRemoval>
                      </a14:imgEffect>
                    </a14:imgLayer>
                  </a14:imgProps>
                </a:ext>
              </a:extLst>
            </a:blip>
            <a:stretch>
              <a:fillRect/>
            </a:stretch>
          </p:blipFill>
          <p:spPr>
            <a:xfrm>
              <a:off x="4662010" y="3093489"/>
              <a:ext cx="2793545" cy="3724726"/>
            </a:xfrm>
            <a:prstGeom prst="rect">
              <a:avLst/>
            </a:prstGeom>
          </p:spPr>
        </p:pic>
        <p:sp>
          <p:nvSpPr>
            <p:cNvPr id="20" name="TextBox 19"/>
            <p:cNvSpPr txBox="1"/>
            <p:nvPr/>
          </p:nvSpPr>
          <p:spPr>
            <a:xfrm>
              <a:off x="3258374" y="3343561"/>
              <a:ext cx="1662545" cy="646331"/>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Нет, не правильно…</a:t>
              </a:r>
            </a:p>
          </p:txBody>
        </p:sp>
      </p:grpSp>
      <p:pic>
        <p:nvPicPr>
          <p:cNvPr id="22" name="Рисунок 21"/>
          <p:cNvPicPr>
            <a:picLocks noChangeAspect="1"/>
          </p:cNvPicPr>
          <p:nvPr/>
        </p:nvPicPr>
        <p:blipFill>
          <a:blip r:embed="rId8"/>
          <a:stretch>
            <a:fillRect/>
          </a:stretch>
        </p:blipFill>
        <p:spPr>
          <a:xfrm>
            <a:off x="424768" y="3066393"/>
            <a:ext cx="4523624" cy="3743268"/>
          </a:xfrm>
          <a:prstGeom prst="rect">
            <a:avLst/>
          </a:prstGeom>
        </p:spPr>
      </p:pic>
      <p:pic>
        <p:nvPicPr>
          <p:cNvPr id="23" name="Рисунок 22"/>
          <p:cNvPicPr>
            <a:picLocks noChangeAspect="1"/>
          </p:cNvPicPr>
          <p:nvPr/>
        </p:nvPicPr>
        <p:blipFill>
          <a:blip r:embed="rId8"/>
          <a:stretch>
            <a:fillRect/>
          </a:stretch>
        </p:blipFill>
        <p:spPr>
          <a:xfrm>
            <a:off x="424768" y="3082506"/>
            <a:ext cx="4523624" cy="3743268"/>
          </a:xfrm>
          <a:prstGeom prst="rect">
            <a:avLst/>
          </a:prstGeom>
        </p:spPr>
      </p:pic>
      <p:pic>
        <p:nvPicPr>
          <p:cNvPr id="24" name="Рисунок 23"/>
          <p:cNvPicPr>
            <a:picLocks noChangeAspect="1"/>
          </p:cNvPicPr>
          <p:nvPr/>
        </p:nvPicPr>
        <p:blipFill>
          <a:blip r:embed="rId8"/>
          <a:stretch>
            <a:fillRect/>
          </a:stretch>
        </p:blipFill>
        <p:spPr>
          <a:xfrm>
            <a:off x="445343" y="3098619"/>
            <a:ext cx="4523624" cy="3743268"/>
          </a:xfrm>
          <a:prstGeom prst="rect">
            <a:avLst/>
          </a:prstGeom>
        </p:spPr>
      </p:pic>
      <p:sp>
        <p:nvSpPr>
          <p:cNvPr id="25" name="Управляющая кнопка: назад 24">
            <a:hlinkClick r:id="" action="ppaction://hlinkshowjump?jump=previousslide" highlightClick="1"/>
          </p:cNvPr>
          <p:cNvSpPr/>
          <p:nvPr/>
        </p:nvSpPr>
        <p:spPr>
          <a:xfrm>
            <a:off x="5162087" y="6227111"/>
            <a:ext cx="446809" cy="565298"/>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6" name="Управляющая кнопка: далее 25">
            <a:hlinkClick r:id="" action="ppaction://hlinkshowjump?jump=nextslide" highlightClick="1"/>
          </p:cNvPr>
          <p:cNvSpPr/>
          <p:nvPr/>
        </p:nvSpPr>
        <p:spPr>
          <a:xfrm>
            <a:off x="5988333" y="6236828"/>
            <a:ext cx="471086" cy="565298"/>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5233455"/>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14:presetBounceEnd="60000">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14:bounceEnd="60000">
                                          <p:cBhvr additive="base">
                                            <p:cTn id="7" dur="1000" fill="hold"/>
                                            <p:tgtEl>
                                              <p:spTgt spid="18"/>
                                            </p:tgtEl>
                                            <p:attrNameLst>
                                              <p:attrName>ppt_x</p:attrName>
                                            </p:attrNameLst>
                                          </p:cBhvr>
                                          <p:tavLst>
                                            <p:tav tm="0">
                                              <p:val>
                                                <p:strVal val="#ppt_x"/>
                                              </p:val>
                                            </p:tav>
                                            <p:tav tm="100000">
                                              <p:val>
                                                <p:strVal val="#ppt_x"/>
                                              </p:val>
                                            </p:tav>
                                          </p:tavLst>
                                        </p:anim>
                                        <p:anim calcmode="lin" valueType="num" p14:bounceEnd="60000">
                                          <p:cBhvr additive="base">
                                            <p:cTn id="8" dur="1000" fill="hold"/>
                                            <p:tgtEl>
                                              <p:spTgt spid="18"/>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18"/>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2" presetClass="entr" presetSubtype="4" fill="hold" nodeType="clickEffect" p14:presetBounceEnd="60000">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14:bounceEnd="60000">
                                          <p:cBhvr additive="base">
                                            <p:cTn id="14" dur="1000" fill="hold"/>
                                            <p:tgtEl>
                                              <p:spTgt spid="21"/>
                                            </p:tgtEl>
                                            <p:attrNameLst>
                                              <p:attrName>ppt_x</p:attrName>
                                            </p:attrNameLst>
                                          </p:cBhvr>
                                          <p:tavLst>
                                            <p:tav tm="0">
                                              <p:val>
                                                <p:strVal val="#ppt_x"/>
                                              </p:val>
                                            </p:tav>
                                            <p:tav tm="100000">
                                              <p:val>
                                                <p:strVal val="#ppt_x"/>
                                              </p:val>
                                            </p:tav>
                                          </p:tavLst>
                                        </p:anim>
                                        <p:anim calcmode="lin" valueType="num" p14:bounceEnd="60000">
                                          <p:cBhvr additive="base">
                                            <p:cTn id="15" dur="1000" fill="hold"/>
                                            <p:tgtEl>
                                              <p:spTgt spid="21"/>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2"/>
                                                </p:cond>
                                              </p:stCondLst>
                                            </p:cTn>
                                            <p:tgtEl>
                                              <p:spTgt spid="21"/>
                                            </p:tgtEl>
                                            <p:attrNameLst>
                                              <p:attrName>style.visibility</p:attrName>
                                            </p:attrNameLst>
                                          </p:cBhvr>
                                          <p:to>
                                            <p:strVal val="hidden"/>
                                          </p:to>
                                        </p:set>
                                      </p:subTnLst>
                                    </p:cTn>
                                  </p:par>
                                </p:childTnLst>
                              </p:cTn>
                            </p:par>
                          </p:childTnLst>
                        </p:cTn>
                      </p:par>
                    </p:childTnLst>
                  </p:cTn>
                  <p:nextCondLst>
                    <p:cond evt="onClick" delay="0">
                      <p:tgtEl>
                        <p:spTgt spid="5"/>
                      </p:tgtEl>
                    </p:cond>
                  </p:nextCondLst>
                </p:seq>
                <p:seq concurrent="1" nextAc="seek">
                  <p:cTn id="16" restart="whenNotActive" fill="hold" evtFilter="cancelBubble" nodeType="interactiveSeq">
                    <p:stCondLst>
                      <p:cond evt="onClick" delay="0">
                        <p:tgtEl>
                          <p:spTgt spid="6"/>
                        </p:tgtEl>
                      </p:cond>
                    </p:stCondLst>
                    <p:endSync evt="end" delay="0">
                      <p:rtn val="all"/>
                    </p:endSync>
                    <p:childTnLst>
                      <p:par>
                        <p:cTn id="17" fill="hold">
                          <p:stCondLst>
                            <p:cond delay="0"/>
                          </p:stCondLst>
                          <p:childTnLst>
                            <p:par>
                              <p:cTn id="18" fill="hold">
                                <p:stCondLst>
                                  <p:cond delay="0"/>
                                </p:stCondLst>
                                <p:childTnLst>
                                  <p:par>
                                    <p:cTn id="19" presetID="2" presetClass="entr" presetSubtype="4" fill="hold" nodeType="clickEffect" p14:presetBounceEnd="60000">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14:bounceEnd="60000">
                                          <p:cBhvr additive="base">
                                            <p:cTn id="21" dur="1000" fill="hold"/>
                                            <p:tgtEl>
                                              <p:spTgt spid="22"/>
                                            </p:tgtEl>
                                            <p:attrNameLst>
                                              <p:attrName>ppt_x</p:attrName>
                                            </p:attrNameLst>
                                          </p:cBhvr>
                                          <p:tavLst>
                                            <p:tav tm="0">
                                              <p:val>
                                                <p:strVal val="#ppt_x"/>
                                              </p:val>
                                            </p:tav>
                                            <p:tav tm="100000">
                                              <p:val>
                                                <p:strVal val="#ppt_x"/>
                                              </p:val>
                                            </p:tav>
                                          </p:tavLst>
                                        </p:anim>
                                        <p:anim calcmode="lin" valueType="num" p14:bounceEnd="60000">
                                          <p:cBhvr additive="base">
                                            <p:cTn id="22" dur="1000" fill="hold"/>
                                            <p:tgtEl>
                                              <p:spTgt spid="22"/>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9"/>
                                                </p:cond>
                                              </p:stCondLst>
                                            </p:cTn>
                                            <p:tgtEl>
                                              <p:spTgt spid="22"/>
                                            </p:tgtEl>
                                            <p:attrNameLst>
                                              <p:attrName>style.visibility</p:attrName>
                                            </p:attrNameLst>
                                          </p:cBhvr>
                                          <p:to>
                                            <p:strVal val="hidden"/>
                                          </p:to>
                                        </p:set>
                                      </p:subTnLst>
                                    </p:cTn>
                                  </p:par>
                                </p:childTnLst>
                              </p:cTn>
                            </p:par>
                          </p:childTnLst>
                        </p:cTn>
                      </p:par>
                    </p:childTnLst>
                  </p:cTn>
                  <p:nextCondLst>
                    <p:cond evt="onClick" delay="0">
                      <p:tgtEl>
                        <p:spTgt spid="6"/>
                      </p:tgtEl>
                    </p:cond>
                  </p:nextCondLst>
                </p:seq>
                <p:seq concurrent="1" nextAc="seek">
                  <p:cTn id="23" restart="whenNotActive" fill="hold" evtFilter="cancelBubble" nodeType="interactiveSeq">
                    <p:stCondLst>
                      <p:cond evt="onClick" delay="0">
                        <p:tgtEl>
                          <p:spTgt spid="7"/>
                        </p:tgtEl>
                      </p:cond>
                    </p:stCondLst>
                    <p:endSync evt="end" delay="0">
                      <p:rtn val="all"/>
                    </p:endSync>
                    <p:childTnLst>
                      <p:par>
                        <p:cTn id="24" fill="hold">
                          <p:stCondLst>
                            <p:cond delay="0"/>
                          </p:stCondLst>
                          <p:childTnLst>
                            <p:par>
                              <p:cTn id="25" fill="hold">
                                <p:stCondLst>
                                  <p:cond delay="0"/>
                                </p:stCondLst>
                                <p:childTnLst>
                                  <p:par>
                                    <p:cTn id="26" presetID="2" presetClass="entr" presetSubtype="4" fill="hold" nodeType="clickEffect" p14:presetBounceEnd="60000">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14:bounceEnd="60000">
                                          <p:cBhvr additive="base">
                                            <p:cTn id="28" dur="1000" fill="hold"/>
                                            <p:tgtEl>
                                              <p:spTgt spid="23"/>
                                            </p:tgtEl>
                                            <p:attrNameLst>
                                              <p:attrName>ppt_x</p:attrName>
                                            </p:attrNameLst>
                                          </p:cBhvr>
                                          <p:tavLst>
                                            <p:tav tm="0">
                                              <p:val>
                                                <p:strVal val="#ppt_x"/>
                                              </p:val>
                                            </p:tav>
                                            <p:tav tm="100000">
                                              <p:val>
                                                <p:strVal val="#ppt_x"/>
                                              </p:val>
                                            </p:tav>
                                          </p:tavLst>
                                        </p:anim>
                                        <p:anim calcmode="lin" valueType="num" p14:bounceEnd="60000">
                                          <p:cBhvr additive="base">
                                            <p:cTn id="29" dur="1000" fill="hold"/>
                                            <p:tgtEl>
                                              <p:spTgt spid="23"/>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26"/>
                                                </p:cond>
                                              </p:stCondLst>
                                            </p:cTn>
                                            <p:tgtEl>
                                              <p:spTgt spid="23"/>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2" presetClass="entr" presetSubtype="4" fill="hold" nodeType="clickEffect" p14:presetBounceEnd="60000">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14:bounceEnd="60000">
                                          <p:cBhvr additive="base">
                                            <p:cTn id="35" dur="1000" fill="hold"/>
                                            <p:tgtEl>
                                              <p:spTgt spid="24"/>
                                            </p:tgtEl>
                                            <p:attrNameLst>
                                              <p:attrName>ppt_x</p:attrName>
                                            </p:attrNameLst>
                                          </p:cBhvr>
                                          <p:tavLst>
                                            <p:tav tm="0">
                                              <p:val>
                                                <p:strVal val="#ppt_x"/>
                                              </p:val>
                                            </p:tav>
                                            <p:tav tm="100000">
                                              <p:val>
                                                <p:strVal val="#ppt_x"/>
                                              </p:val>
                                            </p:tav>
                                          </p:tavLst>
                                        </p:anim>
                                        <p:anim calcmode="lin" valueType="num" p14:bounceEnd="60000">
                                          <p:cBhvr additive="base">
                                            <p:cTn id="36" dur="1000" fill="hold"/>
                                            <p:tgtEl>
                                              <p:spTgt spid="24"/>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33"/>
                                                </p:cond>
                                              </p:stCondLst>
                                            </p:cTn>
                                            <p:tgtEl>
                                              <p:spTgt spid="24"/>
                                            </p:tgtEl>
                                            <p:attrNameLst>
                                              <p:attrName>style.visibility</p:attrName>
                                            </p:attrNameLst>
                                          </p:cBhvr>
                                          <p:to>
                                            <p:strVal val="hidden"/>
                                          </p:to>
                                        </p:set>
                                      </p:subTnLst>
                                    </p:cTn>
                                  </p:par>
                                </p:childTnLst>
                              </p:cTn>
                            </p:par>
                          </p:childTnLst>
                        </p:cTn>
                      </p:par>
                    </p:childTnLst>
                  </p:cTn>
                  <p:nextCondLst>
                    <p:cond evt="onClick" delay="0">
                      <p:tgtEl>
                        <p:spTgt spid="8"/>
                      </p:tgtEl>
                    </p:cond>
                  </p:nextCondLst>
                </p:seq>
              </p:childTnLst>
            </p:cTn>
          </p:par>
        </p:tnLst>
      </p:timing>
    </mc:Choice>
    <mc:Fallback xmlns="">
      <p:timing>
        <p:tnLst>
          <p:par>
            <p:cTn id="1" dur="indefinite" restart="never" nodeType="tmRoot">
              <p:childTnLst>
                <p:seq concurrent="1" nextAc="seek">
                  <p:cTn id="2" restart="whenNotActive" fill="hold" evtFilter="cancelBubble" nodeType="interactiveSeq">
                    <p:stCondLst>
                      <p:cond evt="onClick" delay="0">
                        <p:tgtEl>
                          <p:spTgt spid="9"/>
                        </p:tgtEl>
                      </p:cond>
                    </p:stCondLst>
                    <p:endSync evt="end" delay="0">
                      <p:rtn val="all"/>
                    </p:endSync>
                    <p:childTnLst>
                      <p:par>
                        <p:cTn id="3" fill="hold">
                          <p:stCondLst>
                            <p:cond delay="0"/>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1000" fill="hold"/>
                                            <p:tgtEl>
                                              <p:spTgt spid="18"/>
                                            </p:tgtEl>
                                            <p:attrNameLst>
                                              <p:attrName>ppt_x</p:attrName>
                                            </p:attrNameLst>
                                          </p:cBhvr>
                                          <p:tavLst>
                                            <p:tav tm="0">
                                              <p:val>
                                                <p:strVal val="#ppt_x"/>
                                              </p:val>
                                            </p:tav>
                                            <p:tav tm="100000">
                                              <p:val>
                                                <p:strVal val="#ppt_x"/>
                                              </p:val>
                                            </p:tav>
                                          </p:tavLst>
                                        </p:anim>
                                        <p:anim calcmode="lin" valueType="num">
                                          <p:cBhvr additive="base">
                                            <p:cTn id="8" dur="1000" fill="hold"/>
                                            <p:tgtEl>
                                              <p:spTgt spid="18"/>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5"/>
                                                </p:cond>
                                              </p:stCondLst>
                                            </p:cTn>
                                            <p:tgtEl>
                                              <p:spTgt spid="18"/>
                                            </p:tgtEl>
                                            <p:attrNameLst>
                                              <p:attrName>style.visibility</p:attrName>
                                            </p:attrNameLst>
                                          </p:cBhvr>
                                          <p:to>
                                            <p:strVal val="hidden"/>
                                          </p:to>
                                        </p:set>
                                      </p:subTnLst>
                                    </p:cTn>
                                  </p:par>
                                </p:childTnLst>
                              </p:cTn>
                            </p:par>
                          </p:childTnLst>
                        </p:cTn>
                      </p:par>
                    </p:childTnLst>
                  </p:cTn>
                  <p:nextCondLst>
                    <p:cond evt="onClick" delay="0">
                      <p:tgtEl>
                        <p:spTgt spid="9"/>
                      </p:tgtEl>
                    </p:cond>
                  </p:nextCondLst>
                </p:seq>
                <p:seq concurrent="1" nextAc="seek">
                  <p:cTn id="9" restart="whenNotActive" fill="hold" evtFilter="cancelBubble" nodeType="interactiveSeq">
                    <p:stCondLst>
                      <p:cond evt="onClick" delay="0">
                        <p:tgtEl>
                          <p:spTgt spid="5"/>
                        </p:tgtEl>
                      </p:cond>
                    </p:stCondLst>
                    <p:endSync evt="end" delay="0">
                      <p:rtn val="all"/>
                    </p:endSync>
                    <p:childTnLst>
                      <p:par>
                        <p:cTn id="10" fill="hold">
                          <p:stCondLst>
                            <p:cond delay="0"/>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1"/>
                                            </p:tgtEl>
                                            <p:attrNameLst>
                                              <p:attrName>style.visibility</p:attrName>
                                            </p:attrNameLst>
                                          </p:cBhvr>
                                          <p:to>
                                            <p:strVal val="visible"/>
                                          </p:to>
                                        </p:set>
                                        <p:anim calcmode="lin" valueType="num">
                                          <p:cBhvr additive="base">
                                            <p:cTn id="14" dur="1000" fill="hold"/>
                                            <p:tgtEl>
                                              <p:spTgt spid="21"/>
                                            </p:tgtEl>
                                            <p:attrNameLst>
                                              <p:attrName>ppt_x</p:attrName>
                                            </p:attrNameLst>
                                          </p:cBhvr>
                                          <p:tavLst>
                                            <p:tav tm="0">
                                              <p:val>
                                                <p:strVal val="#ppt_x"/>
                                              </p:val>
                                            </p:tav>
                                            <p:tav tm="100000">
                                              <p:val>
                                                <p:strVal val="#ppt_x"/>
                                              </p:val>
                                            </p:tav>
                                          </p:tavLst>
                                        </p:anim>
                                        <p:anim calcmode="lin" valueType="num">
                                          <p:cBhvr additive="base">
                                            <p:cTn id="15" dur="1000" fill="hold"/>
                                            <p:tgtEl>
                                              <p:spTgt spid="21"/>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2"/>
                                                </p:cond>
                                              </p:stCondLst>
                                            </p:cTn>
                                            <p:tgtEl>
                                              <p:spTgt spid="21"/>
                                            </p:tgtEl>
                                            <p:attrNameLst>
                                              <p:attrName>style.visibility</p:attrName>
                                            </p:attrNameLst>
                                          </p:cBhvr>
                                          <p:to>
                                            <p:strVal val="hidden"/>
                                          </p:to>
                                        </p:set>
                                      </p:subTnLst>
                                    </p:cTn>
                                  </p:par>
                                </p:childTnLst>
                              </p:cTn>
                            </p:par>
                          </p:childTnLst>
                        </p:cTn>
                      </p:par>
                    </p:childTnLst>
                  </p:cTn>
                  <p:nextCondLst>
                    <p:cond evt="onClick" delay="0">
                      <p:tgtEl>
                        <p:spTgt spid="5"/>
                      </p:tgtEl>
                    </p:cond>
                  </p:nextCondLst>
                </p:seq>
                <p:seq concurrent="1" nextAc="seek">
                  <p:cTn id="16" restart="whenNotActive" fill="hold" evtFilter="cancelBubble" nodeType="interactiveSeq">
                    <p:stCondLst>
                      <p:cond evt="onClick" delay="0">
                        <p:tgtEl>
                          <p:spTgt spid="6"/>
                        </p:tgtEl>
                      </p:cond>
                    </p:stCondLst>
                    <p:endSync evt="end" delay="0">
                      <p:rtn val="all"/>
                    </p:endSync>
                    <p:childTnLst>
                      <p:par>
                        <p:cTn id="17" fill="hold">
                          <p:stCondLst>
                            <p:cond delay="0"/>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additive="base">
                                            <p:cTn id="21" dur="1000" fill="hold"/>
                                            <p:tgtEl>
                                              <p:spTgt spid="22"/>
                                            </p:tgtEl>
                                            <p:attrNameLst>
                                              <p:attrName>ppt_x</p:attrName>
                                            </p:attrNameLst>
                                          </p:cBhvr>
                                          <p:tavLst>
                                            <p:tav tm="0">
                                              <p:val>
                                                <p:strVal val="#ppt_x"/>
                                              </p:val>
                                            </p:tav>
                                            <p:tav tm="100000">
                                              <p:val>
                                                <p:strVal val="#ppt_x"/>
                                              </p:val>
                                            </p:tav>
                                          </p:tavLst>
                                        </p:anim>
                                        <p:anim calcmode="lin" valueType="num">
                                          <p:cBhvr additive="base">
                                            <p:cTn id="22" dur="1000" fill="hold"/>
                                            <p:tgtEl>
                                              <p:spTgt spid="22"/>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19"/>
                                                </p:cond>
                                              </p:stCondLst>
                                            </p:cTn>
                                            <p:tgtEl>
                                              <p:spTgt spid="22"/>
                                            </p:tgtEl>
                                            <p:attrNameLst>
                                              <p:attrName>style.visibility</p:attrName>
                                            </p:attrNameLst>
                                          </p:cBhvr>
                                          <p:to>
                                            <p:strVal val="hidden"/>
                                          </p:to>
                                        </p:set>
                                      </p:subTnLst>
                                    </p:cTn>
                                  </p:par>
                                </p:childTnLst>
                              </p:cTn>
                            </p:par>
                          </p:childTnLst>
                        </p:cTn>
                      </p:par>
                    </p:childTnLst>
                  </p:cTn>
                  <p:nextCondLst>
                    <p:cond evt="onClick" delay="0">
                      <p:tgtEl>
                        <p:spTgt spid="6"/>
                      </p:tgtEl>
                    </p:cond>
                  </p:nextCondLst>
                </p:seq>
                <p:seq concurrent="1" nextAc="seek">
                  <p:cTn id="23" restart="whenNotActive" fill="hold" evtFilter="cancelBubble" nodeType="interactiveSeq">
                    <p:stCondLst>
                      <p:cond evt="onClick" delay="0">
                        <p:tgtEl>
                          <p:spTgt spid="7"/>
                        </p:tgtEl>
                      </p:cond>
                    </p:stCondLst>
                    <p:endSync evt="end" delay="0">
                      <p:rtn val="all"/>
                    </p:endSync>
                    <p:childTnLst>
                      <p:par>
                        <p:cTn id="24" fill="hold">
                          <p:stCondLst>
                            <p:cond delay="0"/>
                          </p:stCondLst>
                          <p:childTnLst>
                            <p:par>
                              <p:cTn id="25" fill="hold">
                                <p:stCondLst>
                                  <p:cond delay="0"/>
                                </p:stCondLst>
                                <p:childTnLst>
                                  <p:par>
                                    <p:cTn id="26" presetID="2" presetClass="entr" presetSubtype="4" fill="hold" nodeType="click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1000" fill="hold"/>
                                            <p:tgtEl>
                                              <p:spTgt spid="23"/>
                                            </p:tgtEl>
                                            <p:attrNameLst>
                                              <p:attrName>ppt_x</p:attrName>
                                            </p:attrNameLst>
                                          </p:cBhvr>
                                          <p:tavLst>
                                            <p:tav tm="0">
                                              <p:val>
                                                <p:strVal val="#ppt_x"/>
                                              </p:val>
                                            </p:tav>
                                            <p:tav tm="100000">
                                              <p:val>
                                                <p:strVal val="#ppt_x"/>
                                              </p:val>
                                            </p:tav>
                                          </p:tavLst>
                                        </p:anim>
                                        <p:anim calcmode="lin" valueType="num">
                                          <p:cBhvr additive="base">
                                            <p:cTn id="29" dur="1000" fill="hold"/>
                                            <p:tgtEl>
                                              <p:spTgt spid="23"/>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26"/>
                                                </p:cond>
                                              </p:stCondLst>
                                            </p:cTn>
                                            <p:tgtEl>
                                              <p:spTgt spid="23"/>
                                            </p:tgtEl>
                                            <p:attrNameLst>
                                              <p:attrName>style.visibility</p:attrName>
                                            </p:attrNameLst>
                                          </p:cBhvr>
                                          <p:to>
                                            <p:strVal val="hidden"/>
                                          </p:to>
                                        </p:set>
                                      </p:subTnLst>
                                    </p:cTn>
                                  </p:par>
                                </p:childTnLst>
                              </p:cTn>
                            </p:par>
                          </p:childTnLst>
                        </p:cTn>
                      </p:par>
                    </p:childTnLst>
                  </p:cTn>
                  <p:nextCondLst>
                    <p:cond evt="onClick" delay="0">
                      <p:tgtEl>
                        <p:spTgt spid="7"/>
                      </p:tgtEl>
                    </p:cond>
                  </p:nextCondLst>
                </p:seq>
                <p:seq concurrent="1" nextAc="seek">
                  <p:cTn id="30" restart="whenNotActive" fill="hold" evtFilter="cancelBubble" nodeType="interactiveSeq">
                    <p:stCondLst>
                      <p:cond evt="onClick" delay="0">
                        <p:tgtEl>
                          <p:spTgt spid="8"/>
                        </p:tgtEl>
                      </p:cond>
                    </p:stCondLst>
                    <p:endSync evt="end" delay="0">
                      <p:rtn val="all"/>
                    </p:endSync>
                    <p:childTnLst>
                      <p:par>
                        <p:cTn id="31" fill="hold">
                          <p:stCondLst>
                            <p:cond delay="0"/>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1000" fill="hold"/>
                                            <p:tgtEl>
                                              <p:spTgt spid="24"/>
                                            </p:tgtEl>
                                            <p:attrNameLst>
                                              <p:attrName>ppt_x</p:attrName>
                                            </p:attrNameLst>
                                          </p:cBhvr>
                                          <p:tavLst>
                                            <p:tav tm="0">
                                              <p:val>
                                                <p:strVal val="#ppt_x"/>
                                              </p:val>
                                            </p:tav>
                                            <p:tav tm="100000">
                                              <p:val>
                                                <p:strVal val="#ppt_x"/>
                                              </p:val>
                                            </p:tav>
                                          </p:tavLst>
                                        </p:anim>
                                        <p:anim calcmode="lin" valueType="num">
                                          <p:cBhvr additive="base">
                                            <p:cTn id="36" dur="1000" fill="hold"/>
                                            <p:tgtEl>
                                              <p:spTgt spid="24"/>
                                            </p:tgtEl>
                                            <p:attrNameLst>
                                              <p:attrName>ppt_y</p:attrName>
                                            </p:attrNameLst>
                                          </p:cBhvr>
                                          <p:tavLst>
                                            <p:tav tm="0">
                                              <p:val>
                                                <p:strVal val="1+#ppt_h/2"/>
                                              </p:val>
                                            </p:tav>
                                            <p:tav tm="100000">
                                              <p:val>
                                                <p:strVal val="#ppt_y"/>
                                              </p:val>
                                            </p:tav>
                                          </p:tavLst>
                                        </p:anim>
                                      </p:childTnLst>
                                      <p:subTnLst>
                                        <p:set>
                                          <p:cBhvr override="childStyle">
                                            <p:cTn dur="1" fill="hold" display="0" masterRel="sameClick" afterEffect="1">
                                              <p:stCondLst>
                                                <p:cond evt="end" delay="0">
                                                  <p:tn val="33"/>
                                                </p:cond>
                                              </p:stCondLst>
                                            </p:cTn>
                                            <p:tgtEl>
                                              <p:spTgt spid="24"/>
                                            </p:tgtEl>
                                            <p:attrNameLst>
                                              <p:attrName>style.visibility</p:attrName>
                                            </p:attrNameLst>
                                          </p:cBhvr>
                                          <p:to>
                                            <p:strVal val="hidden"/>
                                          </p:to>
                                        </p:set>
                                      </p:subTnLst>
                                    </p:cTn>
                                  </p:par>
                                </p:childTnLst>
                              </p:cTn>
                            </p:par>
                          </p:childTnLst>
                        </p:cTn>
                      </p:par>
                    </p:childTnLst>
                  </p:cTn>
                  <p:nextCondLst>
                    <p:cond evt="onClick" delay="0">
                      <p:tgtEl>
                        <p:spTgt spid="8"/>
                      </p:tgtEl>
                    </p:cond>
                  </p:nextCondLst>
                </p:seq>
              </p:childTnLst>
            </p:cTn>
          </p:par>
        </p:tn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986266" y="89053"/>
            <a:ext cx="7677279" cy="923330"/>
          </a:xfrm>
          <a:prstGeom prst="rect">
            <a:avLst/>
          </a:prstGeom>
          <a:solidFill>
            <a:schemeClr val="accent4">
              <a:lumMod val="60000"/>
              <a:lumOff val="40000"/>
            </a:schemeClr>
          </a:solidFill>
          <a:ln w="28575">
            <a:solidFill>
              <a:schemeClr val="bg1"/>
            </a:solidFill>
          </a:ln>
        </p:spPr>
        <p:txBody>
          <a:bodyPr wrap="square" lIns="91440" tIns="45720" rIns="91440" bIns="45720">
            <a:spAutoFit/>
          </a:bodyPr>
          <a:lstStyle/>
          <a:p>
            <a:pPr algn="ctr"/>
            <a:r>
              <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Раунд 2</a:t>
            </a:r>
          </a:p>
        </p:txBody>
      </p:sp>
      <p:pic>
        <p:nvPicPr>
          <p:cNvPr id="3" name="коля"/>
          <p:cNvPicPr>
            <a:picLocks noChangeAspect="1"/>
          </p:cNvPicPr>
          <p:nvPr/>
        </p:nvPicPr>
        <p:blipFill>
          <a:blip r:embed="rId3">
            <a:extLst>
              <a:ext uri="{BEBA8EAE-BF5A-486C-A8C5-ECC9F3942E4B}">
                <a14:imgProps xmlns:a14="http://schemas.microsoft.com/office/drawing/2010/main">
                  <a14:imgLayer r:embed="rId4">
                    <a14:imgEffect>
                      <a14:backgroundRemoval t="496" b="99835" l="10000" r="90000">
                        <a14:foregroundMark x1="35125" y1="40992" x2="13750" y2="98843"/>
                        <a14:foregroundMark x1="53500" y1="42314" x2="75000" y2="98512"/>
                        <a14:foregroundMark x1="58125" y1="48430" x2="61125" y2="90248"/>
                        <a14:foregroundMark x1="42625" y1="49752" x2="30250" y2="99835"/>
                        <a14:foregroundMark x1="41875" y1="49752" x2="30500" y2="88264"/>
                        <a14:foregroundMark x1="51375" y1="13388" x2="51375" y2="13388"/>
                        <a14:foregroundMark x1="51500" y1="11074" x2="51500" y2="11074"/>
                        <a14:foregroundMark x1="75375" y1="76198" x2="77125" y2="85455"/>
                        <a14:foregroundMark x1="13125" y1="97686" x2="15875" y2="80661"/>
                        <a14:foregroundMark x1="39875" y1="17190" x2="49500" y2="38843"/>
                        <a14:foregroundMark x1="36375" y1="26281" x2="39125" y2="35372"/>
                        <a14:foregroundMark x1="37125" y1="30413" x2="37500" y2="38512"/>
                        <a14:backgroundMark x1="31375" y1="18017" x2="19750" y2="29256"/>
                        <a14:backgroundMark x1="37125" y1="37190" x2="37125" y2="37190"/>
                        <a14:backgroundMark x1="89375" y1="95372" x2="89375" y2="95372"/>
                        <a14:backgroundMark x1="88375" y1="95041" x2="88375" y2="95041"/>
                        <a14:backgroundMark x1="88375" y1="95041" x2="88375" y2="95041"/>
                        <a14:backgroundMark x1="87625" y1="94215" x2="87625" y2="94215"/>
                        <a14:backgroundMark x1="87375" y1="93719" x2="87375" y2="93719"/>
                        <a14:backgroundMark x1="87250" y1="92893" x2="87250" y2="92893"/>
                        <a14:backgroundMark x1="86625" y1="92727" x2="85625" y2="92397"/>
                        <a14:backgroundMark x1="85250" y1="92066" x2="81250" y2="85455"/>
                        <a14:backgroundMark x1="30000" y1="13719" x2="31500" y2="33719"/>
                      </a14:backgroundRemoval>
                    </a14:imgEffect>
                  </a14:imgLayer>
                </a14:imgProps>
              </a:ext>
            </a:extLst>
          </a:blip>
          <a:stretch>
            <a:fillRect/>
          </a:stretch>
        </p:blipFill>
        <p:spPr>
          <a:xfrm>
            <a:off x="-358569" y="3605750"/>
            <a:ext cx="3961140" cy="2995612"/>
          </a:xfrm>
          <a:prstGeom prst="rect">
            <a:avLst/>
          </a:prstGeom>
        </p:spPr>
      </p:pic>
      <p:grpSp>
        <p:nvGrpSpPr>
          <p:cNvPr id="6" name="11"/>
          <p:cNvGrpSpPr/>
          <p:nvPr/>
        </p:nvGrpSpPr>
        <p:grpSpPr>
          <a:xfrm>
            <a:off x="1873980" y="2346733"/>
            <a:ext cx="3075709" cy="1766454"/>
            <a:chOff x="1754567" y="3219465"/>
            <a:chExt cx="3075709" cy="1766454"/>
          </a:xfrm>
        </p:grpSpPr>
        <p:sp>
          <p:nvSpPr>
            <p:cNvPr id="4" name="1"/>
            <p:cNvSpPr/>
            <p:nvPr/>
          </p:nvSpPr>
          <p:spPr>
            <a:xfrm>
              <a:off x="1754567" y="3219465"/>
              <a:ext cx="3075709" cy="1766454"/>
            </a:xfrm>
            <a:prstGeom prst="cloudCallout">
              <a:avLst>
                <a:gd name="adj1" fmla="val -41103"/>
                <a:gd name="adj2" fmla="val 62499"/>
              </a:avLst>
            </a:prstGeom>
            <a:solidFill>
              <a:srgbClr val="FBE5D6"/>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a:latin typeface="Times New Roman" panose="02020603050405020304" pitchFamily="18" charset="0"/>
                <a:cs typeface="Times New Roman" panose="02020603050405020304" pitchFamily="18" charset="0"/>
              </a:endParaRPr>
            </a:p>
          </p:txBody>
        </p:sp>
        <p:sp>
          <p:nvSpPr>
            <p:cNvPr id="5" name="TextBox 4"/>
            <p:cNvSpPr txBox="1"/>
            <p:nvPr/>
          </p:nvSpPr>
          <p:spPr>
            <a:xfrm>
              <a:off x="1864874" y="3781759"/>
              <a:ext cx="2596325" cy="830997"/>
            </a:xfrm>
            <a:prstGeom prst="rect">
              <a:avLst/>
            </a:prstGeom>
            <a:noFill/>
          </p:spPr>
          <p:txBody>
            <a:bodyPr wrap="square" rtlCol="0">
              <a:spAutoFit/>
            </a:bodyPr>
            <a:lstStyle/>
            <a:p>
              <a:pPr algn="just"/>
              <a:r>
                <a:rPr lang="ru-RU" sz="1600" dirty="0">
                  <a:latin typeface="Times New Roman" panose="02020603050405020304" pitchFamily="18" charset="0"/>
                  <a:cs typeface="Times New Roman" panose="02020603050405020304" pitchFamily="18" charset="0"/>
                </a:rPr>
                <a:t>Костя, Леня!! А ну идите сюда, пойдем в гараж хлам Галин разгребать</a:t>
              </a:r>
            </a:p>
          </p:txBody>
        </p:sp>
      </p:grpSp>
      <p:pic>
        <p:nvPicPr>
          <p:cNvPr id="9" name="братья"/>
          <p:cNvPicPr>
            <a:picLocks noChangeAspect="1"/>
          </p:cNvPicPr>
          <p:nvPr/>
        </p:nvPicPr>
        <p:blipFill>
          <a:blip r:embed="rId5">
            <a:extLst>
              <a:ext uri="{BEBA8EAE-BF5A-486C-A8C5-ECC9F3942E4B}">
                <a14:imgProps xmlns:a14="http://schemas.microsoft.com/office/drawing/2010/main">
                  <a14:imgLayer r:embed="rId6">
                    <a14:imgEffect>
                      <a14:backgroundRemoval t="0" b="100000" l="4688" r="89915">
                        <a14:foregroundMark x1="72301" y1="23485" x2="72301" y2="23485"/>
                        <a14:foregroundMark x1="68324" y1="28535" x2="68324" y2="28535"/>
                        <a14:foregroundMark x1="56392" y1="16919" x2="56392" y2="16919"/>
                        <a14:foregroundMark x1="56392" y1="11616" x2="56392" y2="11616"/>
                        <a14:foregroundMark x1="8665" y1="77273" x2="8665" y2="77273"/>
                        <a14:foregroundMark x1="32955" y1="6566" x2="32955" y2="6566"/>
                        <a14:foregroundMark x1="54403" y1="18687" x2="54403" y2="18687"/>
                        <a14:backgroundMark x1="14347" y1="16919" x2="27841" y2="9848"/>
                        <a14:backgroundMark x1="53409" y1="4798" x2="52131" y2="17929"/>
                        <a14:backgroundMark x1="81534" y1="3535" x2="61222" y2="2020"/>
                        <a14:backgroundMark x1="31676" y1="4293" x2="29545" y2="6818"/>
                        <a14:backgroundMark x1="31534" y1="19949" x2="31534" y2="19949"/>
                        <a14:backgroundMark x1="31960" y1="12879" x2="31960" y2="12879"/>
                        <a14:backgroundMark x1="6250" y1="95707" x2="6250" y2="95707"/>
                        <a14:backgroundMark x1="15199" y1="77273" x2="15199" y2="77273"/>
                        <a14:backgroundMark x1="16051" y1="74495" x2="16051" y2="74495"/>
                        <a14:backgroundMark x1="16051" y1="74495" x2="16051" y2="74495"/>
                        <a14:backgroundMark x1="16477" y1="72475" x2="16477" y2="72475"/>
                        <a14:backgroundMark x1="16903" y1="71465" x2="16903" y2="71465"/>
                        <a14:backgroundMark x1="14489" y1="86616" x2="14489" y2="86616"/>
                        <a14:backgroundMark x1="15199" y1="89899" x2="15199" y2="89899"/>
                      </a14:backgroundRemoval>
                    </a14:imgEffect>
                  </a14:imgLayer>
                </a14:imgProps>
              </a:ext>
            </a:extLst>
          </a:blip>
          <a:stretch>
            <a:fillRect/>
          </a:stretch>
        </p:blipFill>
        <p:spPr>
          <a:xfrm flipH="1">
            <a:off x="8239992" y="4377602"/>
            <a:ext cx="4156364" cy="2337955"/>
          </a:xfrm>
          <a:prstGeom prst="rect">
            <a:avLst/>
          </a:prstGeom>
        </p:spPr>
      </p:pic>
      <p:grpSp>
        <p:nvGrpSpPr>
          <p:cNvPr id="12" name="2"/>
          <p:cNvGrpSpPr/>
          <p:nvPr/>
        </p:nvGrpSpPr>
        <p:grpSpPr>
          <a:xfrm>
            <a:off x="8078933" y="2574208"/>
            <a:ext cx="2540576" cy="1521993"/>
            <a:chOff x="7029451" y="2706831"/>
            <a:chExt cx="2540576" cy="1521993"/>
          </a:xfrm>
        </p:grpSpPr>
        <p:sp>
          <p:nvSpPr>
            <p:cNvPr id="10" name="Выноска-облако 9"/>
            <p:cNvSpPr/>
            <p:nvPr/>
          </p:nvSpPr>
          <p:spPr>
            <a:xfrm flipH="1">
              <a:off x="7029451" y="2706831"/>
              <a:ext cx="2540576" cy="1521993"/>
            </a:xfrm>
            <a:prstGeom prst="cloudCallout">
              <a:avLst>
                <a:gd name="adj1" fmla="val -26412"/>
                <a:gd name="adj2" fmla="val 66259"/>
              </a:avLst>
            </a:prstGeom>
            <a:solidFill>
              <a:srgbClr val="FBE5D6"/>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a:latin typeface="Times New Roman" panose="02020603050405020304" pitchFamily="18" charset="0"/>
                <a:cs typeface="Times New Roman" panose="02020603050405020304" pitchFamily="18" charset="0"/>
              </a:endParaRPr>
            </a:p>
          </p:txBody>
        </p:sp>
        <p:sp>
          <p:nvSpPr>
            <p:cNvPr id="11" name="TextBox 10"/>
            <p:cNvSpPr txBox="1"/>
            <p:nvPr/>
          </p:nvSpPr>
          <p:spPr>
            <a:xfrm>
              <a:off x="7374949" y="2859218"/>
              <a:ext cx="1849580" cy="1077218"/>
            </a:xfrm>
            <a:prstGeom prst="rect">
              <a:avLst/>
            </a:prstGeom>
            <a:noFill/>
          </p:spPr>
          <p:txBody>
            <a:bodyPr wrap="square" rtlCol="0">
              <a:spAutoFit/>
            </a:bodyPr>
            <a:lstStyle/>
            <a:p>
              <a:pPr algn="just"/>
              <a:r>
                <a:rPr lang="ru-RU" sz="1600" dirty="0">
                  <a:latin typeface="Times New Roman" panose="02020603050405020304" pitchFamily="18" charset="0"/>
                  <a:cs typeface="Times New Roman" panose="02020603050405020304" pitchFamily="18" charset="0"/>
                </a:rPr>
                <a:t>Папа, у нас единственный выходной. Мы никуда не пойдем.</a:t>
              </a:r>
            </a:p>
          </p:txBody>
        </p:sp>
      </p:grpSp>
      <p:grpSp>
        <p:nvGrpSpPr>
          <p:cNvPr id="16" name="3"/>
          <p:cNvGrpSpPr/>
          <p:nvPr/>
        </p:nvGrpSpPr>
        <p:grpSpPr>
          <a:xfrm>
            <a:off x="3235004" y="3723040"/>
            <a:ext cx="2940630" cy="1787236"/>
            <a:chOff x="4613564" y="4831773"/>
            <a:chExt cx="2940630" cy="1787236"/>
          </a:xfrm>
        </p:grpSpPr>
        <p:sp>
          <p:nvSpPr>
            <p:cNvPr id="14" name="Выноска-облако 13"/>
            <p:cNvSpPr/>
            <p:nvPr/>
          </p:nvSpPr>
          <p:spPr>
            <a:xfrm>
              <a:off x="4613564" y="4831773"/>
              <a:ext cx="2940630" cy="1787236"/>
            </a:xfrm>
            <a:prstGeom prst="cloudCallout">
              <a:avLst>
                <a:gd name="adj1" fmla="val -91151"/>
                <a:gd name="adj2" fmla="val -6104"/>
              </a:avLst>
            </a:prstGeom>
            <a:solidFill>
              <a:srgbClr val="FBE5D6"/>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ru-RU">
                <a:latin typeface="Times New Roman" panose="02020603050405020304" pitchFamily="18" charset="0"/>
                <a:cs typeface="Times New Roman" panose="02020603050405020304" pitchFamily="18" charset="0"/>
              </a:endParaRPr>
            </a:p>
          </p:txBody>
        </p:sp>
        <p:sp>
          <p:nvSpPr>
            <p:cNvPr id="15" name="TextBox 14"/>
            <p:cNvSpPr txBox="1"/>
            <p:nvPr/>
          </p:nvSpPr>
          <p:spPr>
            <a:xfrm>
              <a:off x="4940879" y="5433003"/>
              <a:ext cx="2286000" cy="584775"/>
            </a:xfrm>
            <a:prstGeom prst="rect">
              <a:avLst/>
            </a:prstGeom>
            <a:noFill/>
          </p:spPr>
          <p:txBody>
            <a:bodyPr wrap="square" rtlCol="0">
              <a:spAutoFit/>
            </a:bodyPr>
            <a:lstStyle/>
            <a:p>
              <a:pPr algn="just"/>
              <a:r>
                <a:rPr lang="ru-RU" sz="1600" dirty="0">
                  <a:latin typeface="Times New Roman" panose="02020603050405020304" pitchFamily="18" charset="0"/>
                  <a:cs typeface="Times New Roman" panose="02020603050405020304" pitchFamily="18" charset="0"/>
                </a:rPr>
                <a:t>У меня что 2 дочки?! Люси, за мной бегом!!!</a:t>
              </a:r>
            </a:p>
          </p:txBody>
        </p:sp>
      </p:grpSp>
      <p:sp>
        <p:nvSpPr>
          <p:cNvPr id="17" name="TextBox 16"/>
          <p:cNvSpPr txBox="1"/>
          <p:nvPr/>
        </p:nvSpPr>
        <p:spPr>
          <a:xfrm>
            <a:off x="2264223" y="1164770"/>
            <a:ext cx="7121364" cy="1200329"/>
          </a:xfrm>
          <a:prstGeom prst="rect">
            <a:avLst/>
          </a:prstGeom>
          <a:noFill/>
          <a:ln w="28575">
            <a:solidFill>
              <a:schemeClr val="accent4">
                <a:lumMod val="75000"/>
              </a:schemeClr>
            </a:solidFill>
          </a:ln>
        </p:spPr>
        <p:txBody>
          <a:bodyPr wrap="square" rtlCol="0">
            <a:spAutoFit/>
          </a:bodyPr>
          <a:lstStyle/>
          <a:p>
            <a:pPr algn="just"/>
            <a:r>
              <a:rPr lang="ru-RU" b="1" dirty="0">
                <a:latin typeface="Times New Roman" panose="02020603050405020304" pitchFamily="18" charset="0"/>
                <a:cs typeface="Times New Roman" panose="02020603050405020304" pitchFamily="18" charset="0"/>
              </a:rPr>
              <a:t>Николай Петрович настоящий мужик. Его сыновья всегда делают то, что он скажет. Вот и тут не исключение. Галина Ивановна заставила мужа разобрать гараж, но он один никуда не пойдет. Ему срочно понадобилась помощь Лени и Кости.</a:t>
            </a:r>
          </a:p>
        </p:txBody>
      </p:sp>
      <p:sp>
        <p:nvSpPr>
          <p:cNvPr id="18" name="TextBox 17"/>
          <p:cNvSpPr txBox="1"/>
          <p:nvPr/>
        </p:nvSpPr>
        <p:spPr>
          <a:xfrm>
            <a:off x="4635348" y="5542796"/>
            <a:ext cx="4196925" cy="646331"/>
          </a:xfrm>
          <a:prstGeom prst="rect">
            <a:avLst/>
          </a:prstGeom>
          <a:noFill/>
          <a:ln w="28575">
            <a:solidFill>
              <a:schemeClr val="accent4">
                <a:lumMod val="75000"/>
              </a:schemeClr>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Вам следует угадать слово, которое подразумевает Николай Петрович.</a:t>
            </a:r>
          </a:p>
        </p:txBody>
      </p:sp>
      <p:sp>
        <p:nvSpPr>
          <p:cNvPr id="19" name="Управляющая кнопка: назад 18">
            <a:hlinkClick r:id="" action="ppaction://hlinkshowjump?jump=previousslide" highlightClick="1"/>
          </p:cNvPr>
          <p:cNvSpPr/>
          <p:nvPr/>
        </p:nvSpPr>
        <p:spPr>
          <a:xfrm>
            <a:off x="5054548" y="6254167"/>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0" name="Управляющая кнопка: далее 19">
            <a:hlinkClick r:id="" action="ppaction://hlinkshowjump?jump=nextslide" highlightClick="1"/>
          </p:cNvPr>
          <p:cNvSpPr/>
          <p:nvPr/>
        </p:nvSpPr>
        <p:spPr>
          <a:xfrm>
            <a:off x="5870120" y="6254168"/>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804828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nextCondLst>
                <p:cond evt="onClick" delay="0">
                  <p:tgtEl>
                    <p:spTgt spid="3"/>
                  </p:tgtEl>
                </p:cond>
              </p:nextCondLst>
            </p:seq>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fade">
                                      <p:cBhvr>
                                        <p:cTn id="13" dur="500"/>
                                        <p:tgtEl>
                                          <p:spTgt spid="9"/>
                                        </p:tgtEl>
                                      </p:cBhvr>
                                    </p:animEffect>
                                  </p:childTnLst>
                                </p:cTn>
                              </p:par>
                            </p:childTnLst>
                          </p:cTn>
                        </p:par>
                      </p:childTnLst>
                    </p:cTn>
                  </p:par>
                </p:childTnLst>
              </p:cTn>
              <p:nextCondLst>
                <p:cond evt="onClick" delay="0">
                  <p:tgtEl>
                    <p:spTgt spid="6"/>
                  </p:tgtEl>
                </p:cond>
              </p:nextCondLst>
            </p:seq>
            <p:seq concurrent="1" nextAc="seek">
              <p:cTn id="14" restart="whenNotActive" fill="hold" evtFilter="cancelBubble" nodeType="interactiveSeq">
                <p:stCondLst>
                  <p:cond evt="onClick" delay="0">
                    <p:tgtEl>
                      <p:spTgt spid="9"/>
                    </p:tgtEl>
                  </p:cond>
                </p:stCondLst>
                <p:endSync evt="end" delay="0">
                  <p:rtn val="all"/>
                </p:endSync>
                <p:childTnLst>
                  <p:par>
                    <p:cTn id="15" fill="hold">
                      <p:stCondLst>
                        <p:cond delay="0"/>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500"/>
                                        <p:tgtEl>
                                          <p:spTgt spid="12"/>
                                        </p:tgtEl>
                                      </p:cBhvr>
                                    </p:animEffect>
                                  </p:childTnLst>
                                </p:cTn>
                              </p:par>
                            </p:childTnLst>
                          </p:cTn>
                        </p:par>
                      </p:childTnLst>
                    </p:cTn>
                  </p:par>
                </p:childTnLst>
              </p:cTn>
              <p:nextCondLst>
                <p:cond evt="onClick" delay="0">
                  <p:tgtEl>
                    <p:spTgt spid="9"/>
                  </p:tgtEl>
                </p:cond>
              </p:nextCondLst>
            </p:seq>
            <p:seq concurrent="1" nextAc="seek">
              <p:cTn id="20" restart="whenNotActive" fill="hold" evtFilter="cancelBubble" nodeType="interactiveSeq">
                <p:stCondLst>
                  <p:cond evt="onClick" delay="0">
                    <p:tgtEl>
                      <p:spTgt spid="12"/>
                    </p:tgtEl>
                  </p:cond>
                </p:stCondLst>
                <p:endSync evt="end" delay="0">
                  <p:rtn val="all"/>
                </p:endSync>
                <p:childTnLst>
                  <p:par>
                    <p:cTn id="21" fill="hold">
                      <p:stCondLst>
                        <p:cond delay="0"/>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fade">
                                      <p:cBhvr>
                                        <p:cTn id="25" dur="500"/>
                                        <p:tgtEl>
                                          <p:spTgt spid="16"/>
                                        </p:tgtEl>
                                      </p:cBhvr>
                                    </p:animEffect>
                                  </p:childTnLst>
                                </p:cTn>
                              </p:par>
                            </p:childTnLst>
                          </p:cTn>
                        </p:par>
                      </p:childTnLst>
                    </p:cTn>
                  </p:par>
                </p:childTnLst>
              </p:cTn>
              <p:nextCondLst>
                <p:cond evt="onClick" delay="0">
                  <p:tgtEl>
                    <p:spTgt spid="12"/>
                  </p:tgtEl>
                </p:cond>
              </p:nextCondLst>
            </p:seq>
            <p:seq concurrent="1" nextAc="seek">
              <p:cTn id="26" restart="whenNotActive" fill="hold" evtFilter="cancelBubble" nodeType="interactiveSeq">
                <p:stCondLst>
                  <p:cond evt="onClick" delay="0">
                    <p:tgtEl>
                      <p:spTgt spid="19"/>
                    </p:tgtEl>
                  </p:cond>
                </p:stCondLst>
                <p:endSync evt="end" delay="0">
                  <p:rtn val="all"/>
                </p:endSync>
                <p:childTnLst>
                  <p:par>
                    <p:cTn id="27" fill="hold">
                      <p:stCondLst>
                        <p:cond delay="0"/>
                      </p:stCondLst>
                      <p:childTnLst>
                        <p:par>
                          <p:cTn id="28" fill="hold">
                            <p:stCondLst>
                              <p:cond delay="0"/>
                            </p:stCondLst>
                            <p:childTnLst>
                              <p:par>
                                <p:cTn id="29" presetID="1" presetClass="exit" presetSubtype="0" fill="hold" nodeType="withEffect">
                                  <p:stCondLst>
                                    <p:cond delay="0"/>
                                  </p:stCondLst>
                                  <p:childTnLst>
                                    <p:set>
                                      <p:cBhvr>
                                        <p:cTn id="30" dur="1" fill="hold">
                                          <p:stCondLst>
                                            <p:cond delay="0"/>
                                          </p:stCondLst>
                                        </p:cTn>
                                        <p:tgtEl>
                                          <p:spTgt spid="6"/>
                                        </p:tgtEl>
                                        <p:attrNameLst>
                                          <p:attrName>style.visibility</p:attrName>
                                        </p:attrNameLst>
                                      </p:cBhvr>
                                      <p:to>
                                        <p:strVal val="hidden"/>
                                      </p:to>
                                    </p:set>
                                  </p:childTnLst>
                                </p:cTn>
                              </p:par>
                              <p:par>
                                <p:cTn id="31" presetID="1" presetClass="exit" presetSubtype="0" fill="hold" nodeType="withEffect">
                                  <p:stCondLst>
                                    <p:cond delay="0"/>
                                  </p:stCondLst>
                                  <p:childTnLst>
                                    <p:set>
                                      <p:cBhvr>
                                        <p:cTn id="32" dur="1" fill="hold">
                                          <p:stCondLst>
                                            <p:cond delay="0"/>
                                          </p:stCondLst>
                                        </p:cTn>
                                        <p:tgtEl>
                                          <p:spTgt spid="12"/>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35" restart="whenNotActive" fill="hold" evtFilter="cancelBubble" nodeType="interactiveSeq">
                <p:stCondLst>
                  <p:cond evt="onClick" delay="0">
                    <p:tgtEl>
                      <p:spTgt spid="20"/>
                    </p:tgtEl>
                  </p:cond>
                </p:stCondLst>
                <p:endSync evt="end" delay="0">
                  <p:rtn val="all"/>
                </p:endSync>
                <p:childTnLst>
                  <p:par>
                    <p:cTn id="36" fill="hold">
                      <p:stCondLst>
                        <p:cond delay="0"/>
                      </p:stCondLst>
                      <p:childTnLst>
                        <p:par>
                          <p:cTn id="37" fill="hold">
                            <p:stCondLst>
                              <p:cond delay="0"/>
                            </p:stCondLst>
                            <p:childTnLst>
                              <p:par>
                                <p:cTn id="38" presetID="1" presetClass="exit" presetSubtype="0" fill="hold" nodeType="withEffect">
                                  <p:stCondLst>
                                    <p:cond delay="0"/>
                                  </p:stCondLst>
                                  <p:childTnLst>
                                    <p:set>
                                      <p:cBhvr>
                                        <p:cTn id="39" dur="1" fill="hold">
                                          <p:stCondLst>
                                            <p:cond delay="0"/>
                                          </p:stCondLst>
                                        </p:cTn>
                                        <p:tgtEl>
                                          <p:spTgt spid="6"/>
                                        </p:tgtEl>
                                        <p:attrNameLst>
                                          <p:attrName>style.visibility</p:attrName>
                                        </p:attrNameLst>
                                      </p:cBhvr>
                                      <p:to>
                                        <p:strVal val="hidden"/>
                                      </p:to>
                                    </p:set>
                                  </p:childTnLst>
                                </p:cTn>
                              </p:par>
                              <p:par>
                                <p:cTn id="40" presetID="1" presetClass="exit" presetSubtype="0" fill="hold" nodeType="withEffect">
                                  <p:stCondLst>
                                    <p:cond delay="0"/>
                                  </p:stCondLst>
                                  <p:childTnLst>
                                    <p:set>
                                      <p:cBhvr>
                                        <p:cTn id="41" dur="1" fill="hold">
                                          <p:stCondLst>
                                            <p:cond delay="0"/>
                                          </p:stCondLst>
                                        </p:cTn>
                                        <p:tgtEl>
                                          <p:spTgt spid="16"/>
                                        </p:tgtEl>
                                        <p:attrNameLst>
                                          <p:attrName>style.visibility</p:attrName>
                                        </p:attrNameLst>
                                      </p:cBhvr>
                                      <p:to>
                                        <p:strVal val="hidden"/>
                                      </p:to>
                                    </p:set>
                                  </p:childTnLst>
                                </p:cTn>
                              </p:par>
                              <p:par>
                                <p:cTn id="42" presetID="1" presetClass="exit" presetSubtype="0" fill="hold" nodeType="withEffect">
                                  <p:stCondLst>
                                    <p:cond delay="0"/>
                                  </p:stCondLst>
                                  <p:childTnLst>
                                    <p:set>
                                      <p:cBhvr>
                                        <p:cTn id="43" dur="1" fill="hold">
                                          <p:stCondLst>
                                            <p:cond delay="0"/>
                                          </p:stCondLst>
                                        </p:cTn>
                                        <p:tgtEl>
                                          <p:spTgt spid="12"/>
                                        </p:tgtEl>
                                        <p:attrNameLst>
                                          <p:attrName>style.visibility</p:attrName>
                                        </p:attrNameLst>
                                      </p:cBhvr>
                                      <p:to>
                                        <p:strVal val="hidden"/>
                                      </p:to>
                                    </p:set>
                                  </p:childTnLst>
                                </p:cTn>
                              </p:par>
                            </p:childTnLst>
                          </p:cTn>
                        </p:par>
                      </p:childTnLst>
                    </p:cTn>
                  </p:par>
                </p:childTnLst>
              </p:cTn>
              <p:nextCondLst>
                <p:cond evt="onClick" delay="0">
                  <p:tgtEl>
                    <p:spTgt spid="20"/>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Прямоугольник 3"/>
          <p:cNvSpPr/>
          <p:nvPr/>
        </p:nvSpPr>
        <p:spPr>
          <a:xfrm>
            <a:off x="1862796" y="151400"/>
            <a:ext cx="8257950" cy="923330"/>
          </a:xfrm>
          <a:prstGeom prst="rect">
            <a:avLst/>
          </a:prstGeom>
          <a:solidFill>
            <a:schemeClr val="accent4">
              <a:lumMod val="60000"/>
              <a:lumOff val="40000"/>
            </a:schemeClr>
          </a:solidFill>
          <a:ln w="28575">
            <a:solidFill>
              <a:schemeClr val="bg1"/>
            </a:solidFill>
          </a:ln>
        </p:spPr>
        <p:txBody>
          <a:bodyPr wrap="square" lIns="91440" tIns="45720" rIns="91440" bIns="45720">
            <a:spAutoFit/>
          </a:bodyPr>
          <a:lstStyle/>
          <a:p>
            <a:pPr algn="ctr"/>
            <a:r>
              <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Слово 1 из 3.</a:t>
            </a:r>
          </a:p>
        </p:txBody>
      </p:sp>
      <p:grpSp>
        <p:nvGrpSpPr>
          <p:cNvPr id="7" name="Группа 6"/>
          <p:cNvGrpSpPr/>
          <p:nvPr/>
        </p:nvGrpSpPr>
        <p:grpSpPr>
          <a:xfrm>
            <a:off x="83126" y="1911927"/>
            <a:ext cx="5237019" cy="4843233"/>
            <a:chOff x="83126" y="1911927"/>
            <a:chExt cx="5237019" cy="4843233"/>
          </a:xfrm>
        </p:grpSpPr>
        <p:pic>
          <p:nvPicPr>
            <p:cNvPr id="2" name="Рисунок 1"/>
            <p:cNvPicPr>
              <a:picLocks noChangeAspect="1"/>
            </p:cNvPicPr>
            <p:nvPr/>
          </p:nvPicPr>
          <p:blipFill>
            <a:blip r:embed="rId3">
              <a:extLst>
                <a:ext uri="{BEBA8EAE-BF5A-486C-A8C5-ECC9F3942E4B}">
                  <a14:imgProps xmlns:a14="http://schemas.microsoft.com/office/drawing/2010/main">
                    <a14:imgLayer r:embed="rId4">
                      <a14:imgEffect>
                        <a14:backgroundRemoval t="0" b="100000" l="0" r="100000">
                          <a14:foregroundMark x1="32258" y1="34706" x2="32845" y2="48529"/>
                          <a14:foregroundMark x1="32845" y1="35588" x2="36657" y2="45000"/>
                          <a14:foregroundMark x1="33431" y1="32647" x2="33431" y2="32647"/>
                          <a14:foregroundMark x1="29032" y1="43235" x2="29912" y2="44118"/>
                          <a14:foregroundMark x1="30499" y1="44412" x2="32551" y2="48235"/>
                          <a14:foregroundMark x1="26686" y1="38824" x2="26686" y2="38824"/>
                          <a14:foregroundMark x1="24340" y1="38529" x2="24340" y2="38529"/>
                          <a14:foregroundMark x1="24340" y1="38235" x2="26686" y2="37353"/>
                          <a14:foregroundMark x1="23167" y1="38235" x2="29619" y2="36765"/>
                          <a14:foregroundMark x1="23167" y1="38235" x2="30205" y2="36176"/>
                          <a14:foregroundMark x1="24633" y1="37059" x2="24633" y2="37059"/>
                          <a14:foregroundMark x1="9091" y1="49412" x2="587" y2="97353"/>
                          <a14:foregroundMark x1="13783" y1="72647" x2="9971" y2="91176"/>
                          <a14:foregroundMark x1="81232" y1="48235" x2="87097" y2="58529"/>
                          <a14:foregroundMark x1="50733" y1="3529" x2="50733" y2="3529"/>
                          <a14:foregroundMark x1="47801" y1="2353" x2="47801" y2="2353"/>
                          <a14:foregroundMark x1="35191" y1="4118" x2="35191" y2="4118"/>
                          <a14:foregroundMark x1="37830" y1="3235" x2="37830" y2="3235"/>
                          <a14:foregroundMark x1="36950" y1="2941" x2="36950" y2="2941"/>
                          <a14:foregroundMark x1="35777" y1="2941" x2="35777" y2="2941"/>
                          <a14:foregroundMark x1="38710" y1="2353" x2="38710" y2="2353"/>
                          <a14:foregroundMark x1="41349" y1="2059" x2="41349" y2="2059"/>
                          <a14:foregroundMark x1="42522" y1="1765" x2="42522" y2="1765"/>
                          <a14:foregroundMark x1="44282" y1="1765" x2="44282" y2="1765"/>
                          <a14:foregroundMark x1="45455" y1="2353" x2="45455" y2="2353"/>
                          <a14:backgroundMark x1="37537" y1="882" x2="37537" y2="882"/>
                          <a14:backgroundMark x1="88270" y1="50294" x2="88270" y2="50294"/>
                          <a14:backgroundMark x1="86217" y1="48235" x2="86217" y2="48235"/>
                          <a14:backgroundMark x1="97067" y1="90294" x2="97067" y2="90294"/>
                          <a14:backgroundMark x1="95015" y1="75000" x2="95015" y2="75000"/>
                          <a14:backgroundMark x1="78592" y1="99118" x2="78592" y2="99118"/>
                          <a14:backgroundMark x1="91789" y1="98235" x2="91789" y2="98235"/>
                          <a14:backgroundMark x1="47507" y1="588" x2="47507" y2="588"/>
                          <a14:backgroundMark x1="44868" y1="588" x2="44868" y2="588"/>
                        </a14:backgroundRemoval>
                      </a14:imgEffect>
                    </a14:imgLayer>
                  </a14:imgProps>
                </a:ext>
              </a:extLst>
            </a:blip>
            <a:stretch>
              <a:fillRect/>
            </a:stretch>
          </p:blipFill>
          <p:spPr>
            <a:xfrm>
              <a:off x="83126" y="3657599"/>
              <a:ext cx="3106671" cy="3097561"/>
            </a:xfrm>
            <a:prstGeom prst="rect">
              <a:avLst/>
            </a:prstGeom>
          </p:spPr>
        </p:pic>
        <p:sp>
          <p:nvSpPr>
            <p:cNvPr id="5" name="Выноска-облако 4"/>
            <p:cNvSpPr/>
            <p:nvPr/>
          </p:nvSpPr>
          <p:spPr>
            <a:xfrm>
              <a:off x="2379518" y="1911927"/>
              <a:ext cx="2940627" cy="1880755"/>
            </a:xfrm>
            <a:prstGeom prst="cloudCallout">
              <a:avLst>
                <a:gd name="adj1" fmla="val -62176"/>
                <a:gd name="adj2" fmla="val 48135"/>
              </a:avLst>
            </a:prstGeom>
            <a:solidFill>
              <a:srgbClr val="FBE5D6"/>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6" name="TextBox 5"/>
            <p:cNvSpPr txBox="1"/>
            <p:nvPr/>
          </p:nvSpPr>
          <p:spPr>
            <a:xfrm>
              <a:off x="2746024" y="2363340"/>
              <a:ext cx="2397477" cy="1076052"/>
            </a:xfrm>
            <a:prstGeom prst="rect">
              <a:avLst/>
            </a:prstGeom>
            <a:noFill/>
          </p:spPr>
          <p:txBody>
            <a:bodyPr wrap="square" rtlCol="0">
              <a:spAutoFit/>
            </a:bodyPr>
            <a:lstStyle/>
            <a:p>
              <a:r>
                <a:rPr lang="ru-RU" sz="1600" dirty="0">
                  <a:latin typeface="Times New Roman" panose="02020603050405020304" pitchFamily="18" charset="0"/>
                  <a:cs typeface="Times New Roman" panose="02020603050405020304" pitchFamily="18" charset="0"/>
                </a:rPr>
                <a:t>Подай мне ту хрень… ну как ее, чтобы машину поднять, колесо подкачать надо.</a:t>
              </a:r>
            </a:p>
          </p:txBody>
        </p:sp>
      </p:grpSp>
      <p:sp>
        <p:nvSpPr>
          <p:cNvPr id="8" name="Прямоугольник 7"/>
          <p:cNvSpPr/>
          <p:nvPr/>
        </p:nvSpPr>
        <p:spPr>
          <a:xfrm>
            <a:off x="5881255" y="1808018"/>
            <a:ext cx="706581" cy="55532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pic>
        <p:nvPicPr>
          <p:cNvPr id="9" name="Рисунок 8"/>
          <p:cNvPicPr>
            <a:picLocks noChangeAspect="1"/>
          </p:cNvPicPr>
          <p:nvPr/>
        </p:nvPicPr>
        <p:blipFill>
          <a:blip r:embed="rId5"/>
          <a:stretch>
            <a:fillRect/>
          </a:stretch>
        </p:blipFill>
        <p:spPr>
          <a:xfrm>
            <a:off x="6604834" y="1793045"/>
            <a:ext cx="737680" cy="585267"/>
          </a:xfrm>
          <a:prstGeom prst="rect">
            <a:avLst/>
          </a:prstGeom>
        </p:spPr>
      </p:pic>
      <p:pic>
        <p:nvPicPr>
          <p:cNvPr id="10" name="Рисунок 9"/>
          <p:cNvPicPr>
            <a:picLocks noChangeAspect="1"/>
          </p:cNvPicPr>
          <p:nvPr/>
        </p:nvPicPr>
        <p:blipFill>
          <a:blip r:embed="rId5"/>
          <a:stretch>
            <a:fillRect/>
          </a:stretch>
        </p:blipFill>
        <p:spPr>
          <a:xfrm>
            <a:off x="7337389" y="1798548"/>
            <a:ext cx="737680" cy="585267"/>
          </a:xfrm>
          <a:prstGeom prst="rect">
            <a:avLst/>
          </a:prstGeom>
        </p:spPr>
      </p:pic>
      <p:pic>
        <p:nvPicPr>
          <p:cNvPr id="11" name="Рисунок 10"/>
          <p:cNvPicPr>
            <a:picLocks noChangeAspect="1"/>
          </p:cNvPicPr>
          <p:nvPr/>
        </p:nvPicPr>
        <p:blipFill>
          <a:blip r:embed="rId5"/>
          <a:stretch>
            <a:fillRect/>
          </a:stretch>
        </p:blipFill>
        <p:spPr>
          <a:xfrm>
            <a:off x="8073267" y="1793044"/>
            <a:ext cx="737680" cy="585267"/>
          </a:xfrm>
          <a:prstGeom prst="rect">
            <a:avLst/>
          </a:prstGeom>
        </p:spPr>
      </p:pic>
      <p:pic>
        <p:nvPicPr>
          <p:cNvPr id="12" name="Рисунок 11"/>
          <p:cNvPicPr>
            <a:picLocks noChangeAspect="1"/>
          </p:cNvPicPr>
          <p:nvPr/>
        </p:nvPicPr>
        <p:blipFill>
          <a:blip r:embed="rId5"/>
          <a:stretch>
            <a:fillRect/>
          </a:stretch>
        </p:blipFill>
        <p:spPr>
          <a:xfrm>
            <a:off x="8797092" y="1798855"/>
            <a:ext cx="737680" cy="585267"/>
          </a:xfrm>
          <a:prstGeom prst="rect">
            <a:avLst/>
          </a:prstGeom>
        </p:spPr>
      </p:pic>
      <p:pic>
        <p:nvPicPr>
          <p:cNvPr id="13" name="Рисунок 12"/>
          <p:cNvPicPr>
            <a:picLocks noChangeAspect="1"/>
          </p:cNvPicPr>
          <p:nvPr/>
        </p:nvPicPr>
        <p:blipFill>
          <a:blip r:embed="rId5"/>
          <a:stretch>
            <a:fillRect/>
          </a:stretch>
        </p:blipFill>
        <p:spPr>
          <a:xfrm>
            <a:off x="10244742" y="1793043"/>
            <a:ext cx="737680" cy="585267"/>
          </a:xfrm>
          <a:prstGeom prst="rect">
            <a:avLst/>
          </a:prstGeom>
        </p:spPr>
      </p:pic>
      <p:pic>
        <p:nvPicPr>
          <p:cNvPr id="14" name="Рисунок 13"/>
          <p:cNvPicPr>
            <a:picLocks noChangeAspect="1"/>
          </p:cNvPicPr>
          <p:nvPr/>
        </p:nvPicPr>
        <p:blipFill>
          <a:blip r:embed="rId5"/>
          <a:stretch>
            <a:fillRect/>
          </a:stretch>
        </p:blipFill>
        <p:spPr>
          <a:xfrm>
            <a:off x="9520917" y="1797627"/>
            <a:ext cx="737680" cy="585267"/>
          </a:xfrm>
          <a:prstGeom prst="rect">
            <a:avLst/>
          </a:prstGeom>
        </p:spPr>
      </p:pic>
      <p:sp>
        <p:nvSpPr>
          <p:cNvPr id="3" name="TextBox 2"/>
          <p:cNvSpPr txBox="1"/>
          <p:nvPr/>
        </p:nvSpPr>
        <p:spPr>
          <a:xfrm>
            <a:off x="5960225" y="2834640"/>
            <a:ext cx="532015"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Д</a:t>
            </a:r>
          </a:p>
        </p:txBody>
      </p:sp>
      <p:sp>
        <p:nvSpPr>
          <p:cNvPr id="17" name="TextBox 16"/>
          <p:cNvSpPr txBox="1"/>
          <p:nvPr/>
        </p:nvSpPr>
        <p:spPr>
          <a:xfrm>
            <a:off x="5991771" y="3657599"/>
            <a:ext cx="500469" cy="382386"/>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О</a:t>
            </a:r>
          </a:p>
        </p:txBody>
      </p:sp>
      <p:sp>
        <p:nvSpPr>
          <p:cNvPr id="18" name="TextBox 17"/>
          <p:cNvSpPr txBox="1"/>
          <p:nvPr/>
        </p:nvSpPr>
        <p:spPr>
          <a:xfrm>
            <a:off x="5960225" y="4397433"/>
            <a:ext cx="423950" cy="37407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М</a:t>
            </a:r>
          </a:p>
        </p:txBody>
      </p:sp>
      <p:sp>
        <p:nvSpPr>
          <p:cNvPr id="19" name="TextBox 18"/>
          <p:cNvSpPr txBox="1"/>
          <p:nvPr/>
        </p:nvSpPr>
        <p:spPr>
          <a:xfrm>
            <a:off x="6793874" y="3096627"/>
            <a:ext cx="54864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К</a:t>
            </a:r>
          </a:p>
        </p:txBody>
      </p:sp>
      <p:sp>
        <p:nvSpPr>
          <p:cNvPr id="20" name="TextBox 19"/>
          <p:cNvSpPr txBox="1"/>
          <p:nvPr/>
        </p:nvSpPr>
        <p:spPr>
          <a:xfrm>
            <a:off x="6784298" y="3792682"/>
            <a:ext cx="439462"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Р</a:t>
            </a:r>
          </a:p>
        </p:txBody>
      </p:sp>
      <p:sp>
        <p:nvSpPr>
          <p:cNvPr id="21" name="TextBox 20"/>
          <p:cNvSpPr txBox="1"/>
          <p:nvPr/>
        </p:nvSpPr>
        <p:spPr>
          <a:xfrm>
            <a:off x="6733309" y="4771505"/>
            <a:ext cx="54864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Т</a:t>
            </a:r>
          </a:p>
        </p:txBody>
      </p:sp>
      <p:sp>
        <p:nvSpPr>
          <p:cNvPr id="22" name="TextBox 21"/>
          <p:cNvSpPr txBox="1"/>
          <p:nvPr/>
        </p:nvSpPr>
        <p:spPr>
          <a:xfrm>
            <a:off x="7342514" y="3405994"/>
            <a:ext cx="488075"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А</a:t>
            </a:r>
          </a:p>
        </p:txBody>
      </p:sp>
      <p:sp>
        <p:nvSpPr>
          <p:cNvPr id="23" name="TextBox 22"/>
          <p:cNvSpPr txBox="1"/>
          <p:nvPr/>
        </p:nvSpPr>
        <p:spPr>
          <a:xfrm>
            <a:off x="7101826" y="3972608"/>
            <a:ext cx="442801" cy="37407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П</a:t>
            </a:r>
          </a:p>
        </p:txBody>
      </p:sp>
      <p:sp>
        <p:nvSpPr>
          <p:cNvPr id="24" name="TextBox 23"/>
          <p:cNvSpPr txBox="1"/>
          <p:nvPr/>
        </p:nvSpPr>
        <p:spPr>
          <a:xfrm>
            <a:off x="8072226" y="3203972"/>
            <a:ext cx="409179" cy="370501"/>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И</a:t>
            </a:r>
          </a:p>
        </p:txBody>
      </p:sp>
      <p:sp>
        <p:nvSpPr>
          <p:cNvPr id="25" name="TextBox 24"/>
          <p:cNvSpPr txBox="1"/>
          <p:nvPr/>
        </p:nvSpPr>
        <p:spPr>
          <a:xfrm>
            <a:off x="5091077" y="4039985"/>
            <a:ext cx="450667"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М</a:t>
            </a:r>
          </a:p>
        </p:txBody>
      </p:sp>
      <p:sp>
        <p:nvSpPr>
          <p:cNvPr id="26" name="TextBox 25"/>
          <p:cNvSpPr txBox="1"/>
          <p:nvPr/>
        </p:nvSpPr>
        <p:spPr>
          <a:xfrm>
            <a:off x="5541744" y="4935682"/>
            <a:ext cx="484589"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Ю</a:t>
            </a:r>
          </a:p>
        </p:txBody>
      </p:sp>
      <p:sp>
        <p:nvSpPr>
          <p:cNvPr id="27" name="TextBox 26"/>
          <p:cNvSpPr txBox="1"/>
          <p:nvPr/>
        </p:nvSpPr>
        <p:spPr>
          <a:xfrm>
            <a:off x="8754562" y="2834640"/>
            <a:ext cx="502772"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Й</a:t>
            </a:r>
          </a:p>
        </p:txBody>
      </p:sp>
      <p:sp>
        <p:nvSpPr>
          <p:cNvPr id="28" name="TextBox 27"/>
          <p:cNvSpPr txBox="1"/>
          <p:nvPr/>
        </p:nvSpPr>
        <p:spPr>
          <a:xfrm>
            <a:off x="7410126" y="4745984"/>
            <a:ext cx="623455"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Я</a:t>
            </a:r>
          </a:p>
        </p:txBody>
      </p:sp>
      <p:sp>
        <p:nvSpPr>
          <p:cNvPr id="29" name="TextBox 28"/>
          <p:cNvSpPr txBox="1"/>
          <p:nvPr/>
        </p:nvSpPr>
        <p:spPr>
          <a:xfrm>
            <a:off x="5475166" y="3547002"/>
            <a:ext cx="332509"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У</a:t>
            </a:r>
          </a:p>
        </p:txBody>
      </p:sp>
      <p:sp>
        <p:nvSpPr>
          <p:cNvPr id="31" name="Управляющая кнопка: назад 30">
            <a:hlinkClick r:id="" action="ppaction://hlinkshowjump?jump=previousslide" highlightClick="1"/>
          </p:cNvPr>
          <p:cNvSpPr/>
          <p:nvPr/>
        </p:nvSpPr>
        <p:spPr>
          <a:xfrm>
            <a:off x="4928741" y="6224292"/>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32" name="Управляющая кнопка: далее 31">
            <a:hlinkClick r:id="" action="ppaction://hlinkshowjump?jump=nextslide" highlightClick="1"/>
          </p:cNvPr>
          <p:cNvSpPr/>
          <p:nvPr/>
        </p:nvSpPr>
        <p:spPr>
          <a:xfrm>
            <a:off x="5645712" y="6224292"/>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33" name="TextBox 32"/>
          <p:cNvSpPr txBox="1"/>
          <p:nvPr/>
        </p:nvSpPr>
        <p:spPr>
          <a:xfrm>
            <a:off x="8033581" y="4935682"/>
            <a:ext cx="3614628" cy="1200329"/>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Стационарный, переносной или передвижной механизм для подъёма опирающегося на него груза.</a:t>
            </a:r>
          </a:p>
        </p:txBody>
      </p:sp>
    </p:spTree>
    <p:extLst>
      <p:ext uri="{BB962C8B-B14F-4D97-AF65-F5344CB8AC3E}">
        <p14:creationId xmlns:p14="http://schemas.microsoft.com/office/powerpoint/2010/main" val="290724282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grpId="1" nodeType="clickEffect">
                                  <p:stCondLst>
                                    <p:cond delay="0"/>
                                  </p:stCondLst>
                                  <p:childTnLst>
                                    <p:animEffect transition="out" filter="fade">
                                      <p:cBhvr>
                                        <p:cTn id="6" dur="2000"/>
                                        <p:tgtEl>
                                          <p:spTgt spid="26"/>
                                        </p:tgtEl>
                                      </p:cBhvr>
                                    </p:animEffect>
                                    <p:anim calcmode="lin" valueType="num">
                                      <p:cBhvr>
                                        <p:cTn id="7"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26"/>
                                        </p:tgtEl>
                                        <p:attrNameLst>
                                          <p:attrName>ppt_h</p:attrName>
                                        </p:attrNameLst>
                                      </p:cBhvr>
                                      <p:tavLst>
                                        <p:tav tm="0">
                                          <p:val>
                                            <p:strVal val="ppt_h"/>
                                          </p:val>
                                        </p:tav>
                                        <p:tav tm="100000">
                                          <p:val>
                                            <p:strVal val="ppt_h"/>
                                          </p:val>
                                        </p:tav>
                                      </p:tavLst>
                                    </p:anim>
                                    <p:set>
                                      <p:cBhvr>
                                        <p:cTn id="9" dur="1" fill="hold">
                                          <p:stCondLst>
                                            <p:cond delay="1999"/>
                                          </p:stCondLst>
                                        </p:cTn>
                                        <p:tgtEl>
                                          <p:spTgt spid="26"/>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5" presetClass="exit" presetSubtype="0" fill="hold" grpId="1" nodeType="clickEffect">
                                  <p:stCondLst>
                                    <p:cond delay="0"/>
                                  </p:stCondLst>
                                  <p:childTnLst>
                                    <p:animEffect transition="out" filter="fade">
                                      <p:cBhvr>
                                        <p:cTn id="13" dur="2000"/>
                                        <p:tgtEl>
                                          <p:spTgt spid="27"/>
                                        </p:tgtEl>
                                      </p:cBhvr>
                                    </p:animEffect>
                                    <p:anim calcmode="lin" valueType="num">
                                      <p:cBhvr>
                                        <p:cTn id="14"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5" dur="2000"/>
                                        <p:tgtEl>
                                          <p:spTgt spid="27"/>
                                        </p:tgtEl>
                                        <p:attrNameLst>
                                          <p:attrName>ppt_h</p:attrName>
                                        </p:attrNameLst>
                                      </p:cBhvr>
                                      <p:tavLst>
                                        <p:tav tm="0">
                                          <p:val>
                                            <p:strVal val="ppt_h"/>
                                          </p:val>
                                        </p:tav>
                                        <p:tav tm="100000">
                                          <p:val>
                                            <p:strVal val="ppt_h"/>
                                          </p:val>
                                        </p:tav>
                                      </p:tavLst>
                                    </p:anim>
                                    <p:set>
                                      <p:cBhvr>
                                        <p:cTn id="16" dur="1" fill="hold">
                                          <p:stCondLst>
                                            <p:cond delay="1999"/>
                                          </p:stCondLst>
                                        </p:cTn>
                                        <p:tgtEl>
                                          <p:spTgt spid="2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5" presetClass="exit" presetSubtype="0" fill="hold" grpId="1" nodeType="clickEffect">
                                  <p:stCondLst>
                                    <p:cond delay="0"/>
                                  </p:stCondLst>
                                  <p:childTnLst>
                                    <p:animEffect transition="out" filter="fade">
                                      <p:cBhvr>
                                        <p:cTn id="20" dur="2000"/>
                                        <p:tgtEl>
                                          <p:spTgt spid="29"/>
                                        </p:tgtEl>
                                      </p:cBhvr>
                                    </p:animEffect>
                                    <p:anim calcmode="lin" valueType="num">
                                      <p:cBhvr>
                                        <p:cTn id="21"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2" dur="2000"/>
                                        <p:tgtEl>
                                          <p:spTgt spid="29"/>
                                        </p:tgtEl>
                                        <p:attrNameLst>
                                          <p:attrName>ppt_h</p:attrName>
                                        </p:attrNameLst>
                                      </p:cBhvr>
                                      <p:tavLst>
                                        <p:tav tm="0">
                                          <p:val>
                                            <p:strVal val="ppt_h"/>
                                          </p:val>
                                        </p:tav>
                                        <p:tav tm="100000">
                                          <p:val>
                                            <p:strVal val="ppt_h"/>
                                          </p:val>
                                        </p:tav>
                                      </p:tavLst>
                                    </p:anim>
                                    <p:set>
                                      <p:cBhvr>
                                        <p:cTn id="23" dur="1" fill="hold">
                                          <p:stCondLst>
                                            <p:cond delay="1999"/>
                                          </p:stCondLst>
                                        </p:cTn>
                                        <p:tgtEl>
                                          <p:spTgt spid="29"/>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45" presetClass="exit" presetSubtype="0" fill="hold" grpId="1" nodeType="clickEffect">
                                  <p:stCondLst>
                                    <p:cond delay="0"/>
                                  </p:stCondLst>
                                  <p:childTnLst>
                                    <p:animEffect transition="out" filter="fade">
                                      <p:cBhvr>
                                        <p:cTn id="27" dur="2000"/>
                                        <p:tgtEl>
                                          <p:spTgt spid="28"/>
                                        </p:tgtEl>
                                      </p:cBhvr>
                                    </p:animEffect>
                                    <p:anim calcmode="lin" valueType="num">
                                      <p:cBhvr>
                                        <p:cTn id="28"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9" dur="2000"/>
                                        <p:tgtEl>
                                          <p:spTgt spid="28"/>
                                        </p:tgtEl>
                                        <p:attrNameLst>
                                          <p:attrName>ppt_h</p:attrName>
                                        </p:attrNameLst>
                                      </p:cBhvr>
                                      <p:tavLst>
                                        <p:tav tm="0">
                                          <p:val>
                                            <p:strVal val="ppt_h"/>
                                          </p:val>
                                        </p:tav>
                                        <p:tav tm="100000">
                                          <p:val>
                                            <p:strVal val="ppt_h"/>
                                          </p:val>
                                        </p:tav>
                                      </p:tavLst>
                                    </p:anim>
                                    <p:set>
                                      <p:cBhvr>
                                        <p:cTn id="30" dur="1" fill="hold">
                                          <p:stCondLst>
                                            <p:cond delay="1999"/>
                                          </p:stCondLst>
                                        </p:cTn>
                                        <p:tgtEl>
                                          <p:spTgt spid="28"/>
                                        </p:tgtEl>
                                        <p:attrNameLst>
                                          <p:attrName>style.visibility</p:attrName>
                                        </p:attrNameLst>
                                      </p:cBhvr>
                                      <p:to>
                                        <p:strVal val="hidden"/>
                                      </p:to>
                                    </p:set>
                                  </p:childTnLst>
                                </p:cTn>
                              </p:par>
                            </p:childTnLst>
                          </p:cTn>
                        </p:par>
                      </p:childTnLst>
                    </p:cTn>
                  </p:par>
                  <p:par>
                    <p:cTn id="31" fill="hold">
                      <p:stCondLst>
                        <p:cond delay="indefinite"/>
                      </p:stCondLst>
                      <p:childTnLst>
                        <p:par>
                          <p:cTn id="32" fill="hold">
                            <p:stCondLst>
                              <p:cond delay="0"/>
                            </p:stCondLst>
                            <p:childTnLst>
                              <p:par>
                                <p:cTn id="33" presetID="45" presetClass="exit" presetSubtype="0" fill="hold" grpId="1" nodeType="clickEffect">
                                  <p:stCondLst>
                                    <p:cond delay="0"/>
                                  </p:stCondLst>
                                  <p:childTnLst>
                                    <p:animEffect transition="out" filter="fade">
                                      <p:cBhvr>
                                        <p:cTn id="34" dur="2000"/>
                                        <p:tgtEl>
                                          <p:spTgt spid="23"/>
                                        </p:tgtEl>
                                      </p:cBhvr>
                                    </p:animEffect>
                                    <p:anim calcmode="lin" valueType="num">
                                      <p:cBhvr>
                                        <p:cTn id="35"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6" dur="2000"/>
                                        <p:tgtEl>
                                          <p:spTgt spid="23"/>
                                        </p:tgtEl>
                                        <p:attrNameLst>
                                          <p:attrName>ppt_h</p:attrName>
                                        </p:attrNameLst>
                                      </p:cBhvr>
                                      <p:tavLst>
                                        <p:tav tm="0">
                                          <p:val>
                                            <p:strVal val="ppt_h"/>
                                          </p:val>
                                        </p:tav>
                                        <p:tav tm="100000">
                                          <p:val>
                                            <p:strVal val="ppt_h"/>
                                          </p:val>
                                        </p:tav>
                                      </p:tavLst>
                                    </p:anim>
                                    <p:set>
                                      <p:cBhvr>
                                        <p:cTn id="37" dur="1" fill="hold">
                                          <p:stCondLst>
                                            <p:cond delay="1999"/>
                                          </p:stCondLst>
                                        </p:cTn>
                                        <p:tgtEl>
                                          <p:spTgt spid="23"/>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45" presetClass="exit" presetSubtype="0" fill="hold" grpId="1" nodeType="clickEffect">
                                  <p:stCondLst>
                                    <p:cond delay="0"/>
                                  </p:stCondLst>
                                  <p:childTnLst>
                                    <p:animEffect transition="out" filter="fade">
                                      <p:cBhvr>
                                        <p:cTn id="41" dur="2000"/>
                                        <p:tgtEl>
                                          <p:spTgt spid="24"/>
                                        </p:tgtEl>
                                      </p:cBhvr>
                                    </p:animEffect>
                                    <p:anim calcmode="lin" valueType="num">
                                      <p:cBhvr>
                                        <p:cTn id="42"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3" dur="2000"/>
                                        <p:tgtEl>
                                          <p:spTgt spid="24"/>
                                        </p:tgtEl>
                                        <p:attrNameLst>
                                          <p:attrName>ppt_h</p:attrName>
                                        </p:attrNameLst>
                                      </p:cBhvr>
                                      <p:tavLst>
                                        <p:tav tm="0">
                                          <p:val>
                                            <p:strVal val="ppt_h"/>
                                          </p:val>
                                        </p:tav>
                                        <p:tav tm="100000">
                                          <p:val>
                                            <p:strVal val="ppt_h"/>
                                          </p:val>
                                        </p:tav>
                                      </p:tavLst>
                                    </p:anim>
                                    <p:set>
                                      <p:cBhvr>
                                        <p:cTn id="44" dur="1" fill="hold">
                                          <p:stCondLst>
                                            <p:cond delay="1999"/>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45" restart="whenNotActive" fill="hold" evtFilter="cancelBubble" nodeType="interactiveSeq">
                <p:stCondLst>
                  <p:cond evt="onClick" delay="0">
                    <p:tgtEl>
                      <p:spTgt spid="3"/>
                    </p:tgtEl>
                  </p:cond>
                </p:stCondLst>
                <p:endSync evt="end" delay="0">
                  <p:rtn val="all"/>
                </p:endSync>
                <p:childTnLst>
                  <p:par>
                    <p:cTn id="46" fill="hold">
                      <p:stCondLst>
                        <p:cond delay="0"/>
                      </p:stCondLst>
                      <p:childTnLst>
                        <p:par>
                          <p:cTn id="47" fill="hold">
                            <p:stCondLst>
                              <p:cond delay="0"/>
                            </p:stCondLst>
                            <p:childTnLst>
                              <p:par>
                                <p:cTn id="48" presetID="42" presetClass="path" presetSubtype="0" accel="50000" decel="50000" fill="hold" grpId="0" nodeType="clickEffect">
                                  <p:stCondLst>
                                    <p:cond delay="0"/>
                                  </p:stCondLst>
                                  <p:childTnLst>
                                    <p:animMotion origin="layout" path="M 2.91667E-6 2.22222E-6 L -0.00899 -0.13264 " pathEditMode="relative" rAng="0" ptsTypes="AA">
                                      <p:cBhvr>
                                        <p:cTn id="49" dur="2000" fill="hold"/>
                                        <p:tgtEl>
                                          <p:spTgt spid="3"/>
                                        </p:tgtEl>
                                        <p:attrNameLst>
                                          <p:attrName>ppt_x</p:attrName>
                                          <p:attrName>ppt_y</p:attrName>
                                        </p:attrNameLst>
                                      </p:cBhvr>
                                      <p:rCtr x="-456" y="-6644"/>
                                    </p:animMotion>
                                  </p:childTnLst>
                                </p:cTn>
                              </p:par>
                            </p:childTnLst>
                          </p:cTn>
                        </p:par>
                      </p:childTnLst>
                    </p:cTn>
                  </p:par>
                </p:childTnLst>
              </p:cTn>
              <p:nextCondLst>
                <p:cond evt="onClick" delay="0">
                  <p:tgtEl>
                    <p:spTgt spid="3"/>
                  </p:tgtEl>
                </p:cond>
              </p:nextCondLst>
            </p:seq>
            <p:seq concurrent="1" nextAc="seek">
              <p:cTn id="50" restart="whenNotActive" fill="hold" evtFilter="cancelBubble" nodeType="interactiveSeq">
                <p:stCondLst>
                  <p:cond evt="onClick" delay="0">
                    <p:tgtEl>
                      <p:spTgt spid="19"/>
                    </p:tgtEl>
                  </p:cond>
                </p:stCondLst>
                <p:endSync evt="end" delay="0">
                  <p:rtn val="all"/>
                </p:endSync>
                <p:childTnLst>
                  <p:par>
                    <p:cTn id="51" fill="hold">
                      <p:stCondLst>
                        <p:cond delay="0"/>
                      </p:stCondLst>
                      <p:childTnLst>
                        <p:par>
                          <p:cTn id="52" fill="hold">
                            <p:stCondLst>
                              <p:cond delay="0"/>
                            </p:stCondLst>
                            <p:childTnLst>
                              <p:par>
                                <p:cTn id="53" presetID="42" presetClass="path" presetSubtype="0" accel="50000" decel="50000" fill="hold" grpId="0" nodeType="clickEffect">
                                  <p:stCondLst>
                                    <p:cond delay="0"/>
                                  </p:stCondLst>
                                  <p:childTnLst>
                                    <p:animMotion origin="layout" path="M -0.00912 -0.00648 L 0.10898 -0.16782 " pathEditMode="relative" rAng="0" ptsTypes="AA">
                                      <p:cBhvr>
                                        <p:cTn id="54" dur="2000" fill="hold"/>
                                        <p:tgtEl>
                                          <p:spTgt spid="19"/>
                                        </p:tgtEl>
                                        <p:attrNameLst>
                                          <p:attrName>ppt_x</p:attrName>
                                          <p:attrName>ppt_y</p:attrName>
                                        </p:attrNameLst>
                                      </p:cBhvr>
                                      <p:rCtr x="5898" y="-8079"/>
                                    </p:animMotion>
                                  </p:childTnLst>
                                </p:cTn>
                              </p:par>
                            </p:childTnLst>
                          </p:cTn>
                        </p:par>
                      </p:childTnLst>
                    </p:cTn>
                  </p:par>
                </p:childTnLst>
              </p:cTn>
              <p:nextCondLst>
                <p:cond evt="onClick" delay="0">
                  <p:tgtEl>
                    <p:spTgt spid="19"/>
                  </p:tgtEl>
                </p:cond>
              </p:nextCondLst>
            </p:seq>
            <p:seq concurrent="1" nextAc="seek">
              <p:cTn id="55" restart="whenNotActive" fill="hold" evtFilter="cancelBubble" nodeType="interactiveSeq">
                <p:stCondLst>
                  <p:cond evt="onClick" delay="0">
                    <p:tgtEl>
                      <p:spTgt spid="17"/>
                    </p:tgtEl>
                  </p:cond>
                </p:stCondLst>
                <p:endSync evt="end" delay="0">
                  <p:rtn val="all"/>
                </p:endSync>
                <p:childTnLst>
                  <p:par>
                    <p:cTn id="56" fill="hold">
                      <p:stCondLst>
                        <p:cond delay="0"/>
                      </p:stCondLst>
                      <p:childTnLst>
                        <p:par>
                          <p:cTn id="57" fill="hold">
                            <p:stCondLst>
                              <p:cond delay="0"/>
                            </p:stCondLst>
                            <p:childTnLst>
                              <p:par>
                                <p:cTn id="58" presetID="42" presetClass="path" presetSubtype="0" accel="50000" decel="50000" fill="hold" grpId="0" nodeType="clickEffect">
                                  <p:stCondLst>
                                    <p:cond delay="0"/>
                                  </p:stCondLst>
                                  <p:childTnLst>
                                    <p:animMotion origin="layout" path="M 8.33333E-7 -0.0081 L 0.05312 -0.25208 " pathEditMode="relative" rAng="0" ptsTypes="AA">
                                      <p:cBhvr>
                                        <p:cTn id="59" dur="2000" fill="hold"/>
                                        <p:tgtEl>
                                          <p:spTgt spid="17"/>
                                        </p:tgtEl>
                                        <p:attrNameLst>
                                          <p:attrName>ppt_x</p:attrName>
                                          <p:attrName>ppt_y</p:attrName>
                                        </p:attrNameLst>
                                      </p:cBhvr>
                                      <p:rCtr x="2656" y="-12199"/>
                                    </p:animMotion>
                                  </p:childTnLst>
                                </p:cTn>
                              </p:par>
                            </p:childTnLst>
                          </p:cTn>
                        </p:par>
                      </p:childTnLst>
                    </p:cTn>
                  </p:par>
                </p:childTnLst>
              </p:cTn>
              <p:nextCondLst>
                <p:cond evt="onClick" delay="0">
                  <p:tgtEl>
                    <p:spTgt spid="17"/>
                  </p:tgtEl>
                </p:cond>
              </p:nextCondLst>
            </p:seq>
            <p:seq concurrent="1" nextAc="seek">
              <p:cTn id="60" restart="whenNotActive" fill="hold" evtFilter="cancelBubble" nodeType="interactiveSeq">
                <p:stCondLst>
                  <p:cond evt="onClick" delay="0">
                    <p:tgtEl>
                      <p:spTgt spid="18"/>
                    </p:tgtEl>
                  </p:cond>
                </p:stCondLst>
                <p:endSync evt="end" delay="0">
                  <p:rtn val="all"/>
                </p:endSync>
                <p:childTnLst>
                  <p:par>
                    <p:cTn id="61" fill="hold">
                      <p:stCondLst>
                        <p:cond delay="0"/>
                      </p:stCondLst>
                      <p:childTnLst>
                        <p:par>
                          <p:cTn id="62" fill="hold">
                            <p:stCondLst>
                              <p:cond delay="0"/>
                            </p:stCondLst>
                            <p:childTnLst>
                              <p:par>
                                <p:cTn id="63" presetID="42" presetClass="path" presetSubtype="0" accel="50000" decel="50000" fill="hold" grpId="0" nodeType="clickEffect">
                                  <p:stCondLst>
                                    <p:cond delay="0"/>
                                  </p:stCondLst>
                                  <p:childTnLst>
                                    <p:animMotion origin="layout" path="M -0.00911 0.0081 L 0.11784 -0.36204 " pathEditMode="relative" rAng="0" ptsTypes="AA">
                                      <p:cBhvr>
                                        <p:cTn id="64" dur="2000" fill="hold"/>
                                        <p:tgtEl>
                                          <p:spTgt spid="18"/>
                                        </p:tgtEl>
                                        <p:attrNameLst>
                                          <p:attrName>ppt_x</p:attrName>
                                          <p:attrName>ppt_y</p:attrName>
                                        </p:attrNameLst>
                                      </p:cBhvr>
                                      <p:rCtr x="6341" y="-18519"/>
                                    </p:animMotion>
                                  </p:childTnLst>
                                </p:cTn>
                              </p:par>
                            </p:childTnLst>
                          </p:cTn>
                        </p:par>
                      </p:childTnLst>
                    </p:cTn>
                  </p:par>
                </p:childTnLst>
              </p:cTn>
              <p:nextCondLst>
                <p:cond evt="onClick" delay="0">
                  <p:tgtEl>
                    <p:spTgt spid="18"/>
                  </p:tgtEl>
                </p:cond>
              </p:nextCondLst>
            </p:seq>
            <p:seq concurrent="1" nextAc="seek">
              <p:cTn id="65" restart="whenNotActive" fill="hold" evtFilter="cancelBubble" nodeType="interactiveSeq">
                <p:stCondLst>
                  <p:cond evt="onClick" delay="0">
                    <p:tgtEl>
                      <p:spTgt spid="20"/>
                    </p:tgtEl>
                  </p:cond>
                </p:stCondLst>
                <p:endSync evt="end" delay="0">
                  <p:rtn val="all"/>
                </p:endSync>
                <p:childTnLst>
                  <p:par>
                    <p:cTn id="66" fill="hold">
                      <p:stCondLst>
                        <p:cond delay="0"/>
                      </p:stCondLst>
                      <p:childTnLst>
                        <p:par>
                          <p:cTn id="67" fill="hold">
                            <p:stCondLst>
                              <p:cond delay="0"/>
                            </p:stCondLst>
                            <p:childTnLst>
                              <p:par>
                                <p:cTn id="68" presetID="42" presetClass="path" presetSubtype="0" accel="50000" decel="50000" fill="hold" grpId="0" nodeType="clickEffect">
                                  <p:stCondLst>
                                    <p:cond delay="0"/>
                                  </p:stCondLst>
                                  <p:childTnLst>
                                    <p:animMotion origin="layout" path="M -0.0082 0.00648 L 0.16823 -0.27037 " pathEditMode="relative" rAng="0" ptsTypes="AA">
                                      <p:cBhvr>
                                        <p:cTn id="69" dur="2000" fill="hold"/>
                                        <p:tgtEl>
                                          <p:spTgt spid="20"/>
                                        </p:tgtEl>
                                        <p:attrNameLst>
                                          <p:attrName>ppt_x</p:attrName>
                                          <p:attrName>ppt_y</p:attrName>
                                        </p:attrNameLst>
                                      </p:cBhvr>
                                      <p:rCtr x="8815" y="-13843"/>
                                    </p:animMotion>
                                  </p:childTnLst>
                                </p:cTn>
                              </p:par>
                            </p:childTnLst>
                          </p:cTn>
                        </p:par>
                      </p:childTnLst>
                    </p:cTn>
                  </p:par>
                </p:childTnLst>
              </p:cTn>
              <p:nextCondLst>
                <p:cond evt="onClick" delay="0">
                  <p:tgtEl>
                    <p:spTgt spid="20"/>
                  </p:tgtEl>
                </p:cond>
              </p:nextCondLst>
            </p:seq>
            <p:seq concurrent="1" nextAc="seek">
              <p:cTn id="70" restart="whenNotActive" fill="hold" evtFilter="cancelBubble" nodeType="interactiveSeq">
                <p:stCondLst>
                  <p:cond evt="onClick" delay="0">
                    <p:tgtEl>
                      <p:spTgt spid="22"/>
                    </p:tgtEl>
                  </p:cond>
                </p:stCondLst>
                <p:endSync evt="end" delay="0">
                  <p:rtn val="all"/>
                </p:endSync>
                <p:childTnLst>
                  <p:par>
                    <p:cTn id="71" fill="hold">
                      <p:stCondLst>
                        <p:cond delay="0"/>
                      </p:stCondLst>
                      <p:childTnLst>
                        <p:par>
                          <p:cTn id="72" fill="hold">
                            <p:stCondLst>
                              <p:cond delay="0"/>
                            </p:stCondLst>
                            <p:childTnLst>
                              <p:par>
                                <p:cTn id="73" presetID="42" presetClass="path" presetSubtype="0" accel="50000" decel="50000" fill="hold" grpId="0" nodeType="clickEffect">
                                  <p:stCondLst>
                                    <p:cond delay="0"/>
                                  </p:stCondLst>
                                  <p:childTnLst>
                                    <p:animMotion origin="layout" path="M -0.00717 -1.11111E-6 L 0.17877 -0.21782 " pathEditMode="relative" rAng="0" ptsTypes="AA">
                                      <p:cBhvr>
                                        <p:cTn id="74" dur="2000" fill="hold"/>
                                        <p:tgtEl>
                                          <p:spTgt spid="22"/>
                                        </p:tgtEl>
                                        <p:attrNameLst>
                                          <p:attrName>ppt_x</p:attrName>
                                          <p:attrName>ppt_y</p:attrName>
                                        </p:attrNameLst>
                                      </p:cBhvr>
                                      <p:rCtr x="9297" y="-10903"/>
                                    </p:animMotion>
                                  </p:childTnLst>
                                </p:cTn>
                              </p:par>
                            </p:childTnLst>
                          </p:cTn>
                        </p:par>
                      </p:childTnLst>
                    </p:cTn>
                  </p:par>
                </p:childTnLst>
              </p:cTn>
              <p:nextCondLst>
                <p:cond evt="onClick" delay="0">
                  <p:tgtEl>
                    <p:spTgt spid="22"/>
                  </p:tgtEl>
                </p:cond>
              </p:nextCondLst>
            </p:seq>
            <p:seq concurrent="1" nextAc="seek">
              <p:cTn id="75" restart="whenNotActive" fill="hold" evtFilter="cancelBubble" nodeType="interactiveSeq">
                <p:stCondLst>
                  <p:cond evt="onClick" delay="0">
                    <p:tgtEl>
                      <p:spTgt spid="21"/>
                    </p:tgtEl>
                  </p:cond>
                </p:stCondLst>
                <p:endSync evt="end" delay="0">
                  <p:rtn val="all"/>
                </p:endSync>
                <p:childTnLst>
                  <p:par>
                    <p:cTn id="76" fill="hold">
                      <p:stCondLst>
                        <p:cond delay="0"/>
                      </p:stCondLst>
                      <p:childTnLst>
                        <p:par>
                          <p:cTn id="77" fill="hold">
                            <p:stCondLst>
                              <p:cond delay="0"/>
                            </p:stCondLst>
                            <p:childTnLst>
                              <p:par>
                                <p:cTn id="78" presetID="42" presetClass="path" presetSubtype="0" accel="50000" decel="50000" fill="hold" grpId="0" nodeType="clickEffect">
                                  <p:stCondLst>
                                    <p:cond delay="0"/>
                                  </p:stCondLst>
                                  <p:childTnLst>
                                    <p:animMotion origin="layout" path="M -0.00365 0.00648 L 0.28919 -0.41621 " pathEditMode="relative" rAng="0" ptsTypes="AA">
                                      <p:cBhvr>
                                        <p:cTn id="79" dur="2000" fill="hold"/>
                                        <p:tgtEl>
                                          <p:spTgt spid="21"/>
                                        </p:tgtEl>
                                        <p:attrNameLst>
                                          <p:attrName>ppt_x</p:attrName>
                                          <p:attrName>ppt_y</p:attrName>
                                        </p:attrNameLst>
                                      </p:cBhvr>
                                      <p:rCtr x="14635" y="-21134"/>
                                    </p:animMotion>
                                  </p:childTnLst>
                                </p:cTn>
                              </p:par>
                            </p:childTnLst>
                          </p:cTn>
                        </p:par>
                      </p:childTnLst>
                    </p:cTn>
                  </p:par>
                </p:childTnLst>
              </p:cTn>
              <p:nextCondLst>
                <p:cond evt="onClick" delay="0">
                  <p:tgtEl>
                    <p:spTgt spid="21"/>
                  </p:tgtEl>
                </p:cond>
              </p:nextCondLst>
            </p:seq>
            <p:seq concurrent="1" nextAc="seek">
              <p:cTn id="80" restart="whenNotActive" fill="hold" evtFilter="cancelBubble" nodeType="interactiveSeq">
                <p:stCondLst>
                  <p:cond evt="onClick" delay="0">
                    <p:tgtEl>
                      <p:spTgt spid="31"/>
                    </p:tgtEl>
                  </p:cond>
                </p:stCondLst>
                <p:endSync evt="end" delay="0">
                  <p:rtn val="all"/>
                </p:endSync>
                <p:childTnLst>
                  <p:par>
                    <p:cTn id="81" fill="hold">
                      <p:stCondLst>
                        <p:cond delay="0"/>
                      </p:stCondLst>
                      <p:childTnLst>
                        <p:par>
                          <p:cTn id="82" fill="hold">
                            <p:stCondLst>
                              <p:cond delay="0"/>
                            </p:stCondLst>
                            <p:childTnLst>
                              <p:par>
                                <p:cTn id="83" presetID="42" presetClass="path" presetSubtype="0" accel="50000" decel="50000" fill="hold" grpId="1" nodeType="withEffect">
                                  <p:stCondLst>
                                    <p:cond delay="0"/>
                                  </p:stCondLst>
                                  <p:childTnLst>
                                    <p:animMotion origin="layout" path="M 2.91667E-6 2.22222E-6 L 2.91667E-6 0.00023 " pathEditMode="relative" rAng="0" ptsTypes="AA">
                                      <p:cBhvr>
                                        <p:cTn id="84" dur="2000" fill="hold"/>
                                        <p:tgtEl>
                                          <p:spTgt spid="3"/>
                                        </p:tgtEl>
                                        <p:attrNameLst>
                                          <p:attrName>ppt_x</p:attrName>
                                          <p:attrName>ppt_y</p:attrName>
                                        </p:attrNameLst>
                                      </p:cBhvr>
                                      <p:rCtr x="0" y="0"/>
                                    </p:animMotion>
                                  </p:childTnLst>
                                </p:cTn>
                              </p:par>
                              <p:par>
                                <p:cTn id="85" presetID="42" presetClass="path" presetSubtype="0" accel="50000" decel="50000" fill="hold" grpId="1" nodeType="withEffect">
                                  <p:stCondLst>
                                    <p:cond delay="0"/>
                                  </p:stCondLst>
                                  <p:childTnLst>
                                    <p:animMotion origin="layout" path="M 2.5E-6 -2.22222E-6 L 2.5E-6 -4.07407E-6 " pathEditMode="relative" rAng="0" ptsTypes="AA">
                                      <p:cBhvr>
                                        <p:cTn id="86" dur="2000" fill="hold"/>
                                        <p:tgtEl>
                                          <p:spTgt spid="19"/>
                                        </p:tgtEl>
                                        <p:attrNameLst>
                                          <p:attrName>ppt_x</p:attrName>
                                          <p:attrName>ppt_y</p:attrName>
                                        </p:attrNameLst>
                                      </p:cBhvr>
                                      <p:rCtr x="0" y="93"/>
                                    </p:animMotion>
                                  </p:childTnLst>
                                </p:cTn>
                              </p:par>
                              <p:par>
                                <p:cTn id="87" presetID="42" presetClass="path" presetSubtype="0" accel="50000" decel="50000" fill="hold" grpId="1" nodeType="withEffect">
                                  <p:stCondLst>
                                    <p:cond delay="0"/>
                                  </p:stCondLst>
                                  <p:childTnLst>
                                    <p:animMotion origin="layout" path="M 8.33333E-7 -1.11111E-6 L 8.33333E-7 0.00023 " pathEditMode="relative" rAng="0" ptsTypes="AA">
                                      <p:cBhvr>
                                        <p:cTn id="88" dur="2000" fill="hold"/>
                                        <p:tgtEl>
                                          <p:spTgt spid="17"/>
                                        </p:tgtEl>
                                        <p:attrNameLst>
                                          <p:attrName>ppt_x</p:attrName>
                                          <p:attrName>ppt_y</p:attrName>
                                        </p:attrNameLst>
                                      </p:cBhvr>
                                      <p:rCtr x="0" y="0"/>
                                    </p:animMotion>
                                  </p:childTnLst>
                                </p:cTn>
                              </p:par>
                              <p:par>
                                <p:cTn id="89" presetID="42" presetClass="path" presetSubtype="0" accel="50000" decel="50000" fill="hold" grpId="1" nodeType="withEffect">
                                  <p:stCondLst>
                                    <p:cond delay="0"/>
                                  </p:stCondLst>
                                  <p:childTnLst>
                                    <p:animMotion origin="layout" path="M 0 1.48148E-6 L 0 0.00023 " pathEditMode="relative" rAng="0" ptsTypes="AA">
                                      <p:cBhvr>
                                        <p:cTn id="90" dur="2000" fill="hold"/>
                                        <p:tgtEl>
                                          <p:spTgt spid="18"/>
                                        </p:tgtEl>
                                        <p:attrNameLst>
                                          <p:attrName>ppt_x</p:attrName>
                                          <p:attrName>ppt_y</p:attrName>
                                        </p:attrNameLst>
                                      </p:cBhvr>
                                      <p:rCtr x="0" y="0"/>
                                    </p:animMotion>
                                  </p:childTnLst>
                                </p:cTn>
                              </p:par>
                              <p:par>
                                <p:cTn id="91" presetID="42" presetClass="path" presetSubtype="0" accel="50000" decel="50000" fill="hold" grpId="1" nodeType="withEffect">
                                  <p:stCondLst>
                                    <p:cond delay="0"/>
                                  </p:stCondLst>
                                  <p:childTnLst>
                                    <p:animMotion origin="layout" path="M 8.33333E-7 -1.11111E-6 L 4.375E-6 3.33333E-6 " pathEditMode="relative" rAng="0" ptsTypes="AA">
                                      <p:cBhvr>
                                        <p:cTn id="92" dur="2000" fill="hold"/>
                                        <p:tgtEl>
                                          <p:spTgt spid="20"/>
                                        </p:tgtEl>
                                        <p:attrNameLst>
                                          <p:attrName>ppt_x</p:attrName>
                                          <p:attrName>ppt_y</p:attrName>
                                        </p:attrNameLst>
                                      </p:cBhvr>
                                      <p:rCtr x="-117" y="-46"/>
                                    </p:animMotion>
                                  </p:childTnLst>
                                </p:cTn>
                              </p:par>
                              <p:par>
                                <p:cTn id="93" presetID="42" presetClass="path" presetSubtype="0" accel="50000" decel="50000" fill="hold" grpId="1" nodeType="withEffect">
                                  <p:stCondLst>
                                    <p:cond delay="0"/>
                                  </p:stCondLst>
                                  <p:childTnLst>
                                    <p:animMotion origin="layout" path="M 4.375E-6 -1.11111E-6 L -3.54167E-6 3.7037E-6 " pathEditMode="relative" rAng="0" ptsTypes="AA">
                                      <p:cBhvr>
                                        <p:cTn id="94" dur="2000" fill="hold"/>
                                        <p:tgtEl>
                                          <p:spTgt spid="22"/>
                                        </p:tgtEl>
                                        <p:attrNameLst>
                                          <p:attrName>ppt_x</p:attrName>
                                          <p:attrName>ppt_y</p:attrName>
                                        </p:attrNameLst>
                                      </p:cBhvr>
                                      <p:rCtr x="-65" y="-116"/>
                                    </p:animMotion>
                                  </p:childTnLst>
                                </p:cTn>
                              </p:par>
                              <p:par>
                                <p:cTn id="95" presetID="42" presetClass="path" presetSubtype="0" accel="50000" decel="50000" fill="hold" grpId="1" nodeType="withEffect">
                                  <p:stCondLst>
                                    <p:cond delay="0"/>
                                  </p:stCondLst>
                                  <p:childTnLst>
                                    <p:animMotion origin="layout" path="M 4.16667E-7 4.81481E-6 L -1.04167E-6 4.07407E-6 " pathEditMode="relative" rAng="0" ptsTypes="AA">
                                      <p:cBhvr>
                                        <p:cTn id="96" dur="2000" fill="hold"/>
                                        <p:tgtEl>
                                          <p:spTgt spid="21"/>
                                        </p:tgtEl>
                                        <p:attrNameLst>
                                          <p:attrName>ppt_x</p:attrName>
                                          <p:attrName>ppt_y</p:attrName>
                                        </p:attrNameLst>
                                      </p:cBhvr>
                                      <p:rCtr x="39" y="-162"/>
                                    </p:animMotion>
                                  </p:childTnLst>
                                </p:cTn>
                              </p:par>
                              <p:par>
                                <p:cTn id="97" presetID="10" presetClass="entr" presetSubtype="0" fill="hold" grpId="2" nodeType="withEffect">
                                  <p:stCondLst>
                                    <p:cond delay="0"/>
                                  </p:stCondLst>
                                  <p:childTnLst>
                                    <p:set>
                                      <p:cBhvr>
                                        <p:cTn id="98" dur="1" fill="hold">
                                          <p:stCondLst>
                                            <p:cond delay="0"/>
                                          </p:stCondLst>
                                        </p:cTn>
                                        <p:tgtEl>
                                          <p:spTgt spid="27"/>
                                        </p:tgtEl>
                                        <p:attrNameLst>
                                          <p:attrName>style.visibility</p:attrName>
                                        </p:attrNameLst>
                                      </p:cBhvr>
                                      <p:to>
                                        <p:strVal val="visible"/>
                                      </p:to>
                                    </p:set>
                                    <p:animEffect transition="in" filter="fade">
                                      <p:cBhvr>
                                        <p:cTn id="99" dur="500"/>
                                        <p:tgtEl>
                                          <p:spTgt spid="27"/>
                                        </p:tgtEl>
                                      </p:cBhvr>
                                    </p:animEffect>
                                  </p:childTnLst>
                                </p:cTn>
                              </p:par>
                              <p:par>
                                <p:cTn id="100" presetID="10" presetClass="entr" presetSubtype="0" fill="hold" grpId="2" nodeType="withEffect">
                                  <p:stCondLst>
                                    <p:cond delay="0"/>
                                  </p:stCondLst>
                                  <p:childTnLst>
                                    <p:set>
                                      <p:cBhvr>
                                        <p:cTn id="101" dur="1" fill="hold">
                                          <p:stCondLst>
                                            <p:cond delay="0"/>
                                          </p:stCondLst>
                                        </p:cTn>
                                        <p:tgtEl>
                                          <p:spTgt spid="24"/>
                                        </p:tgtEl>
                                        <p:attrNameLst>
                                          <p:attrName>style.visibility</p:attrName>
                                        </p:attrNameLst>
                                      </p:cBhvr>
                                      <p:to>
                                        <p:strVal val="visible"/>
                                      </p:to>
                                    </p:set>
                                    <p:animEffect transition="in" filter="fade">
                                      <p:cBhvr>
                                        <p:cTn id="102" dur="500"/>
                                        <p:tgtEl>
                                          <p:spTgt spid="24"/>
                                        </p:tgtEl>
                                      </p:cBhvr>
                                    </p:animEffect>
                                  </p:childTnLst>
                                </p:cTn>
                              </p:par>
                              <p:par>
                                <p:cTn id="103" presetID="10" presetClass="entr" presetSubtype="0" fill="hold" grpId="2" nodeType="withEffect">
                                  <p:stCondLst>
                                    <p:cond delay="0"/>
                                  </p:stCondLst>
                                  <p:childTnLst>
                                    <p:set>
                                      <p:cBhvr>
                                        <p:cTn id="104" dur="1" fill="hold">
                                          <p:stCondLst>
                                            <p:cond delay="0"/>
                                          </p:stCondLst>
                                        </p:cTn>
                                        <p:tgtEl>
                                          <p:spTgt spid="28"/>
                                        </p:tgtEl>
                                        <p:attrNameLst>
                                          <p:attrName>style.visibility</p:attrName>
                                        </p:attrNameLst>
                                      </p:cBhvr>
                                      <p:to>
                                        <p:strVal val="visible"/>
                                      </p:to>
                                    </p:set>
                                    <p:animEffect transition="in" filter="fade">
                                      <p:cBhvr>
                                        <p:cTn id="105" dur="500"/>
                                        <p:tgtEl>
                                          <p:spTgt spid="28"/>
                                        </p:tgtEl>
                                      </p:cBhvr>
                                    </p:animEffect>
                                  </p:childTnLst>
                                </p:cTn>
                              </p:par>
                              <p:par>
                                <p:cTn id="106" presetID="10" presetClass="entr" presetSubtype="0" fill="hold" grpId="2" nodeType="withEffect">
                                  <p:stCondLst>
                                    <p:cond delay="0"/>
                                  </p:stCondLst>
                                  <p:childTnLst>
                                    <p:set>
                                      <p:cBhvr>
                                        <p:cTn id="107" dur="1" fill="hold">
                                          <p:stCondLst>
                                            <p:cond delay="0"/>
                                          </p:stCondLst>
                                        </p:cTn>
                                        <p:tgtEl>
                                          <p:spTgt spid="23"/>
                                        </p:tgtEl>
                                        <p:attrNameLst>
                                          <p:attrName>style.visibility</p:attrName>
                                        </p:attrNameLst>
                                      </p:cBhvr>
                                      <p:to>
                                        <p:strVal val="visible"/>
                                      </p:to>
                                    </p:set>
                                    <p:animEffect transition="in" filter="fade">
                                      <p:cBhvr>
                                        <p:cTn id="108" dur="500"/>
                                        <p:tgtEl>
                                          <p:spTgt spid="23"/>
                                        </p:tgtEl>
                                      </p:cBhvr>
                                    </p:animEffect>
                                  </p:childTnLst>
                                </p:cTn>
                              </p:par>
                              <p:par>
                                <p:cTn id="109" presetID="10" presetClass="entr" presetSubtype="0" fill="hold" grpId="2" nodeType="withEffect">
                                  <p:stCondLst>
                                    <p:cond delay="0"/>
                                  </p:stCondLst>
                                  <p:childTnLst>
                                    <p:set>
                                      <p:cBhvr>
                                        <p:cTn id="110" dur="1" fill="hold">
                                          <p:stCondLst>
                                            <p:cond delay="0"/>
                                          </p:stCondLst>
                                        </p:cTn>
                                        <p:tgtEl>
                                          <p:spTgt spid="29"/>
                                        </p:tgtEl>
                                        <p:attrNameLst>
                                          <p:attrName>style.visibility</p:attrName>
                                        </p:attrNameLst>
                                      </p:cBhvr>
                                      <p:to>
                                        <p:strVal val="visible"/>
                                      </p:to>
                                    </p:set>
                                    <p:animEffect transition="in" filter="fade">
                                      <p:cBhvr>
                                        <p:cTn id="111" dur="500"/>
                                        <p:tgtEl>
                                          <p:spTgt spid="29"/>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25"/>
                                        </p:tgtEl>
                                        <p:attrNameLst>
                                          <p:attrName>style.visibility</p:attrName>
                                        </p:attrNameLst>
                                      </p:cBhvr>
                                      <p:to>
                                        <p:strVal val="visible"/>
                                      </p:to>
                                    </p:set>
                                    <p:animEffect transition="in" filter="fade">
                                      <p:cBhvr>
                                        <p:cTn id="114" dur="500"/>
                                        <p:tgtEl>
                                          <p:spTgt spid="25"/>
                                        </p:tgtEl>
                                      </p:cBhvr>
                                    </p:animEffect>
                                  </p:childTnLst>
                                </p:cTn>
                              </p:par>
                              <p:par>
                                <p:cTn id="115" presetID="10" presetClass="entr" presetSubtype="0" fill="hold" grpId="2" nodeType="withEffect">
                                  <p:stCondLst>
                                    <p:cond delay="0"/>
                                  </p:stCondLst>
                                  <p:childTnLst>
                                    <p:set>
                                      <p:cBhvr>
                                        <p:cTn id="116" dur="1" fill="hold">
                                          <p:stCondLst>
                                            <p:cond delay="0"/>
                                          </p:stCondLst>
                                        </p:cTn>
                                        <p:tgtEl>
                                          <p:spTgt spid="26"/>
                                        </p:tgtEl>
                                        <p:attrNameLst>
                                          <p:attrName>style.visibility</p:attrName>
                                        </p:attrNameLst>
                                      </p:cBhvr>
                                      <p:to>
                                        <p:strVal val="visible"/>
                                      </p:to>
                                    </p:set>
                                    <p:animEffect transition="in" filter="fade">
                                      <p:cBhvr>
                                        <p:cTn id="117" dur="500"/>
                                        <p:tgtEl>
                                          <p:spTgt spid="26"/>
                                        </p:tgtEl>
                                      </p:cBhvr>
                                    </p:animEffect>
                                  </p:childTnLst>
                                </p:cTn>
                              </p:par>
                            </p:childTnLst>
                          </p:cTn>
                        </p:par>
                      </p:childTnLst>
                    </p:cTn>
                  </p:par>
                </p:childTnLst>
              </p:cTn>
              <p:nextCondLst>
                <p:cond evt="onClick" delay="0">
                  <p:tgtEl>
                    <p:spTgt spid="31"/>
                  </p:tgtEl>
                </p:cond>
              </p:nextCondLst>
            </p:seq>
            <p:seq concurrent="1" nextAc="seek">
              <p:cTn id="118" restart="whenNotActive" fill="hold" evtFilter="cancelBubble" nodeType="interactiveSeq">
                <p:stCondLst>
                  <p:cond evt="onClick" delay="0">
                    <p:tgtEl>
                      <p:spTgt spid="32"/>
                    </p:tgtEl>
                  </p:cond>
                </p:stCondLst>
                <p:endSync evt="end" delay="0">
                  <p:rtn val="all"/>
                </p:endSync>
                <p:childTnLst>
                  <p:par>
                    <p:cTn id="119" fill="hold">
                      <p:stCondLst>
                        <p:cond delay="0"/>
                      </p:stCondLst>
                      <p:childTnLst>
                        <p:par>
                          <p:cTn id="120" fill="hold">
                            <p:stCondLst>
                              <p:cond delay="0"/>
                            </p:stCondLst>
                            <p:childTnLst>
                              <p:par>
                                <p:cTn id="121" presetID="10" presetClass="entr" presetSubtype="0" fill="hold" grpId="0" nodeType="withEffect">
                                  <p:stCondLst>
                                    <p:cond delay="0"/>
                                  </p:stCondLst>
                                  <p:childTnLst>
                                    <p:set>
                                      <p:cBhvr>
                                        <p:cTn id="122" dur="1" fill="hold">
                                          <p:stCondLst>
                                            <p:cond delay="0"/>
                                          </p:stCondLst>
                                        </p:cTn>
                                        <p:tgtEl>
                                          <p:spTgt spid="27"/>
                                        </p:tgtEl>
                                        <p:attrNameLst>
                                          <p:attrName>style.visibility</p:attrName>
                                        </p:attrNameLst>
                                      </p:cBhvr>
                                      <p:to>
                                        <p:strVal val="visible"/>
                                      </p:to>
                                    </p:set>
                                    <p:animEffect transition="in" filter="fade">
                                      <p:cBhvr>
                                        <p:cTn id="123" dur="500"/>
                                        <p:tgtEl>
                                          <p:spTgt spid="27"/>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500"/>
                                        <p:tgtEl>
                                          <p:spTgt spid="28"/>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24"/>
                                        </p:tgtEl>
                                        <p:attrNameLst>
                                          <p:attrName>style.visibility</p:attrName>
                                        </p:attrNameLst>
                                      </p:cBhvr>
                                      <p:to>
                                        <p:strVal val="visible"/>
                                      </p:to>
                                    </p:set>
                                    <p:animEffect transition="in" filter="fade">
                                      <p:cBhvr>
                                        <p:cTn id="129" dur="500"/>
                                        <p:tgtEl>
                                          <p:spTgt spid="24"/>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23"/>
                                        </p:tgtEl>
                                        <p:attrNameLst>
                                          <p:attrName>style.visibility</p:attrName>
                                        </p:attrNameLst>
                                      </p:cBhvr>
                                      <p:to>
                                        <p:strVal val="visible"/>
                                      </p:to>
                                    </p:set>
                                    <p:animEffect transition="in" filter="fade">
                                      <p:cBhvr>
                                        <p:cTn id="132" dur="500"/>
                                        <p:tgtEl>
                                          <p:spTgt spid="23"/>
                                        </p:tgtEl>
                                      </p:cBhvr>
                                    </p:animEffect>
                                  </p:childTnLst>
                                </p:cTn>
                              </p:par>
                              <p:par>
                                <p:cTn id="133" presetID="10" presetClass="entr" presetSubtype="0" fill="hold" grpId="0" nodeType="withEffect">
                                  <p:stCondLst>
                                    <p:cond delay="0"/>
                                  </p:stCondLst>
                                  <p:childTnLst>
                                    <p:set>
                                      <p:cBhvr>
                                        <p:cTn id="134" dur="1" fill="hold">
                                          <p:stCondLst>
                                            <p:cond delay="0"/>
                                          </p:stCondLst>
                                        </p:cTn>
                                        <p:tgtEl>
                                          <p:spTgt spid="29"/>
                                        </p:tgtEl>
                                        <p:attrNameLst>
                                          <p:attrName>style.visibility</p:attrName>
                                        </p:attrNameLst>
                                      </p:cBhvr>
                                      <p:to>
                                        <p:strVal val="visible"/>
                                      </p:to>
                                    </p:set>
                                    <p:animEffect transition="in" filter="fade">
                                      <p:cBhvr>
                                        <p:cTn id="135" dur="500"/>
                                        <p:tgtEl>
                                          <p:spTgt spid="29"/>
                                        </p:tgtEl>
                                      </p:cBhvr>
                                    </p:animEffect>
                                  </p:childTnLst>
                                </p:cTn>
                              </p:par>
                              <p:par>
                                <p:cTn id="136" presetID="10" presetClass="entr" presetSubtype="0" fill="hold" grpId="0" nodeType="withEffect">
                                  <p:stCondLst>
                                    <p:cond delay="0"/>
                                  </p:stCondLst>
                                  <p:childTnLst>
                                    <p:set>
                                      <p:cBhvr>
                                        <p:cTn id="137" dur="1" fill="hold">
                                          <p:stCondLst>
                                            <p:cond delay="0"/>
                                          </p:stCondLst>
                                        </p:cTn>
                                        <p:tgtEl>
                                          <p:spTgt spid="25"/>
                                        </p:tgtEl>
                                        <p:attrNameLst>
                                          <p:attrName>style.visibility</p:attrName>
                                        </p:attrNameLst>
                                      </p:cBhvr>
                                      <p:to>
                                        <p:strVal val="visible"/>
                                      </p:to>
                                    </p:set>
                                    <p:animEffect transition="in" filter="fade">
                                      <p:cBhvr>
                                        <p:cTn id="138" dur="500"/>
                                        <p:tgtEl>
                                          <p:spTgt spid="25"/>
                                        </p:tgtEl>
                                      </p:cBhvr>
                                    </p:animEffect>
                                  </p:childTnLst>
                                </p:cTn>
                              </p:par>
                              <p:par>
                                <p:cTn id="139" presetID="42" presetClass="path" presetSubtype="0" accel="50000" decel="50000" fill="hold" grpId="2" nodeType="withEffect">
                                  <p:stCondLst>
                                    <p:cond delay="0"/>
                                  </p:stCondLst>
                                  <p:childTnLst>
                                    <p:animMotion origin="layout" path="M 2.91667E-6 2.22222E-6 L 3.125E-6 -2.22222E-6 " pathEditMode="relative" rAng="0" ptsTypes="AA">
                                      <p:cBhvr>
                                        <p:cTn id="140" dur="2000" fill="hold"/>
                                        <p:tgtEl>
                                          <p:spTgt spid="3"/>
                                        </p:tgtEl>
                                        <p:attrNameLst>
                                          <p:attrName>ppt_x</p:attrName>
                                          <p:attrName>ppt_y</p:attrName>
                                        </p:attrNameLst>
                                      </p:cBhvr>
                                      <p:rCtr x="-13" y="23"/>
                                    </p:animMotion>
                                  </p:childTnLst>
                                </p:cTn>
                              </p:par>
                              <p:par>
                                <p:cTn id="141" presetID="42" presetClass="path" presetSubtype="0" accel="50000" decel="50000" fill="hold" grpId="2" nodeType="withEffect">
                                  <p:stCondLst>
                                    <p:cond delay="0"/>
                                  </p:stCondLst>
                                  <p:childTnLst>
                                    <p:animMotion origin="layout" path="M 2.5E-6 -2.22222E-6 L -2.08333E-6 -2.96296E-6 " pathEditMode="relative" rAng="0" ptsTypes="AA">
                                      <p:cBhvr>
                                        <p:cTn id="142" dur="2000" fill="hold"/>
                                        <p:tgtEl>
                                          <p:spTgt spid="19"/>
                                        </p:tgtEl>
                                        <p:attrNameLst>
                                          <p:attrName>ppt_x</p:attrName>
                                          <p:attrName>ppt_y</p:attrName>
                                        </p:attrNameLst>
                                      </p:cBhvr>
                                      <p:rCtr x="143" y="162"/>
                                    </p:animMotion>
                                  </p:childTnLst>
                                </p:cTn>
                              </p:par>
                              <p:par>
                                <p:cTn id="143" presetID="42" presetClass="path" presetSubtype="0" accel="50000" decel="50000" fill="hold" grpId="2" nodeType="withEffect">
                                  <p:stCondLst>
                                    <p:cond delay="0"/>
                                  </p:stCondLst>
                                  <p:childTnLst>
                                    <p:animMotion origin="layout" path="M 8.33333E-7 -1.11111E-6 L -1.25E-6 7.40741E-7 " pathEditMode="relative" rAng="0" ptsTypes="AA">
                                      <p:cBhvr>
                                        <p:cTn id="144" dur="2000" fill="hold"/>
                                        <p:tgtEl>
                                          <p:spTgt spid="17"/>
                                        </p:tgtEl>
                                        <p:attrNameLst>
                                          <p:attrName>ppt_x</p:attrName>
                                          <p:attrName>ppt_y</p:attrName>
                                        </p:attrNameLst>
                                      </p:cBhvr>
                                      <p:rCtr x="65" y="-417"/>
                                    </p:animMotion>
                                  </p:childTnLst>
                                </p:cTn>
                              </p:par>
                              <p:par>
                                <p:cTn id="145" presetID="42" presetClass="path" presetSubtype="0" accel="50000" decel="50000" fill="hold" grpId="2" nodeType="withEffect">
                                  <p:stCondLst>
                                    <p:cond delay="0"/>
                                  </p:stCondLst>
                                  <p:childTnLst>
                                    <p:animMotion origin="layout" path="M 0 1.48148E-6 L 4.16667E-7 -4.07407E-6 " pathEditMode="relative" rAng="0" ptsTypes="AA">
                                      <p:cBhvr>
                                        <p:cTn id="146" dur="2000" fill="hold"/>
                                        <p:tgtEl>
                                          <p:spTgt spid="18"/>
                                        </p:tgtEl>
                                        <p:attrNameLst>
                                          <p:attrName>ppt_x</p:attrName>
                                          <p:attrName>ppt_y</p:attrName>
                                        </p:attrNameLst>
                                      </p:cBhvr>
                                      <p:rCtr x="299" y="-671"/>
                                    </p:animMotion>
                                  </p:childTnLst>
                                </p:cTn>
                              </p:par>
                              <p:par>
                                <p:cTn id="147" presetID="42" presetClass="path" presetSubtype="0" accel="50000" decel="50000" fill="hold" grpId="2" nodeType="withEffect">
                                  <p:stCondLst>
                                    <p:cond delay="0"/>
                                  </p:stCondLst>
                                  <p:childTnLst>
                                    <p:animMotion origin="layout" path="M 8.33333E-7 -1.11111E-6 L 4.79167E-6 -4.81481E-6 " pathEditMode="relative" rAng="0" ptsTypes="AA">
                                      <p:cBhvr>
                                        <p:cTn id="148" dur="2000" fill="hold"/>
                                        <p:tgtEl>
                                          <p:spTgt spid="20"/>
                                        </p:tgtEl>
                                        <p:attrNameLst>
                                          <p:attrName>ppt_x</p:attrName>
                                          <p:attrName>ppt_y</p:attrName>
                                        </p:attrNameLst>
                                      </p:cBhvr>
                                      <p:rCtr x="182" y="-440"/>
                                    </p:animMotion>
                                  </p:childTnLst>
                                </p:cTn>
                              </p:par>
                              <p:par>
                                <p:cTn id="149" presetID="42" presetClass="path" presetSubtype="0" accel="50000" decel="50000" fill="hold" grpId="2" nodeType="withEffect">
                                  <p:stCondLst>
                                    <p:cond delay="0"/>
                                  </p:stCondLst>
                                  <p:childTnLst>
                                    <p:animMotion origin="layout" path="M 4.375E-6 -1.11111E-6 L 1.875E-6 3.7037E-6 " pathEditMode="relative" rAng="0" ptsTypes="AA">
                                      <p:cBhvr>
                                        <p:cTn id="150" dur="2000" fill="hold"/>
                                        <p:tgtEl>
                                          <p:spTgt spid="22"/>
                                        </p:tgtEl>
                                        <p:attrNameLst>
                                          <p:attrName>ppt_x</p:attrName>
                                          <p:attrName>ppt_y</p:attrName>
                                        </p:attrNameLst>
                                      </p:cBhvr>
                                      <p:rCtr x="78" y="-116"/>
                                    </p:animMotion>
                                  </p:childTnLst>
                                </p:cTn>
                              </p:par>
                              <p:par>
                                <p:cTn id="151" presetID="42" presetClass="path" presetSubtype="0" accel="50000" decel="50000" fill="hold" grpId="2" nodeType="withEffect">
                                  <p:stCondLst>
                                    <p:cond delay="0"/>
                                  </p:stCondLst>
                                  <p:childTnLst>
                                    <p:animMotion origin="layout" path="M 4.16667E-7 4.81481E-6 L 4.58333E-6 4.07407E-6 " pathEditMode="relative" rAng="0" ptsTypes="AA">
                                      <p:cBhvr>
                                        <p:cTn id="152" dur="2000" fill="hold"/>
                                        <p:tgtEl>
                                          <p:spTgt spid="21"/>
                                        </p:tgtEl>
                                        <p:attrNameLst>
                                          <p:attrName>ppt_x</p:attrName>
                                          <p:attrName>ppt_y</p:attrName>
                                        </p:attrNameLst>
                                      </p:cBhvr>
                                      <p:rCtr x="182" y="-162"/>
                                    </p:animMotion>
                                  </p:childTnLst>
                                </p:cTn>
                              </p:par>
                              <p:par>
                                <p:cTn id="153" presetID="10" presetClass="entr" presetSubtype="0" fill="hold" grpId="0" nodeType="withEffect">
                                  <p:stCondLst>
                                    <p:cond delay="0"/>
                                  </p:stCondLst>
                                  <p:childTnLst>
                                    <p:set>
                                      <p:cBhvr>
                                        <p:cTn id="154" dur="1" fill="hold">
                                          <p:stCondLst>
                                            <p:cond delay="0"/>
                                          </p:stCondLst>
                                        </p:cTn>
                                        <p:tgtEl>
                                          <p:spTgt spid="26"/>
                                        </p:tgtEl>
                                        <p:attrNameLst>
                                          <p:attrName>style.visibility</p:attrName>
                                        </p:attrNameLst>
                                      </p:cBhvr>
                                      <p:to>
                                        <p:strVal val="visible"/>
                                      </p:to>
                                    </p:set>
                                    <p:animEffect transition="in" filter="fade">
                                      <p:cBhvr>
                                        <p:cTn id="155" dur="500"/>
                                        <p:tgtEl>
                                          <p:spTgt spid="26"/>
                                        </p:tgtEl>
                                      </p:cBhvr>
                                    </p:animEffect>
                                  </p:childTnLst>
                                </p:cTn>
                              </p:par>
                            </p:childTnLst>
                          </p:cTn>
                        </p:par>
                      </p:childTnLst>
                    </p:cTn>
                  </p:par>
                </p:childTnLst>
              </p:cTn>
              <p:nextCondLst>
                <p:cond evt="onClick" delay="0">
                  <p:tgtEl>
                    <p:spTgt spid="32"/>
                  </p:tgtEl>
                </p:cond>
              </p:nextCondLst>
            </p:seq>
            <p:seq concurrent="1" nextAc="seek">
              <p:cTn id="156" restart="whenNotActive" fill="hold" evtFilter="cancelBubble" nodeType="interactiveSeq">
                <p:stCondLst>
                  <p:cond evt="onClick" delay="0">
                    <p:tgtEl>
                      <p:spTgt spid="26"/>
                    </p:tgtEl>
                  </p:cond>
                </p:stCondLst>
                <p:endSync evt="end" delay="0">
                  <p:rtn val="all"/>
                </p:endSync>
                <p:childTnLst>
                  <p:par>
                    <p:cTn id="157" fill="hold">
                      <p:stCondLst>
                        <p:cond delay="0"/>
                      </p:stCondLst>
                      <p:childTnLst>
                        <p:par>
                          <p:cTn id="158" fill="hold">
                            <p:stCondLst>
                              <p:cond delay="0"/>
                            </p:stCondLst>
                            <p:childTnLst>
                              <p:par>
                                <p:cTn id="159" presetID="45" presetClass="exit" presetSubtype="0" fill="hold" grpId="3" nodeType="clickEffect">
                                  <p:stCondLst>
                                    <p:cond delay="0"/>
                                  </p:stCondLst>
                                  <p:childTnLst>
                                    <p:animEffect transition="out" filter="fade">
                                      <p:cBhvr>
                                        <p:cTn id="160" dur="2000"/>
                                        <p:tgtEl>
                                          <p:spTgt spid="26"/>
                                        </p:tgtEl>
                                      </p:cBhvr>
                                    </p:animEffect>
                                    <p:anim calcmode="lin" valueType="num">
                                      <p:cBhvr>
                                        <p:cTn id="161" dur="2000"/>
                                        <p:tgtEl>
                                          <p:spTgt spid="2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62" dur="2000"/>
                                        <p:tgtEl>
                                          <p:spTgt spid="26"/>
                                        </p:tgtEl>
                                        <p:attrNameLst>
                                          <p:attrName>ppt_h</p:attrName>
                                        </p:attrNameLst>
                                      </p:cBhvr>
                                      <p:tavLst>
                                        <p:tav tm="0">
                                          <p:val>
                                            <p:strVal val="ppt_h"/>
                                          </p:val>
                                        </p:tav>
                                        <p:tav tm="100000">
                                          <p:val>
                                            <p:strVal val="ppt_h"/>
                                          </p:val>
                                        </p:tav>
                                      </p:tavLst>
                                    </p:anim>
                                    <p:set>
                                      <p:cBhvr>
                                        <p:cTn id="163" dur="1" fill="hold">
                                          <p:stCondLst>
                                            <p:cond delay="1999"/>
                                          </p:stCondLst>
                                        </p:cTn>
                                        <p:tgtEl>
                                          <p:spTgt spid="26"/>
                                        </p:tgtEl>
                                        <p:attrNameLst>
                                          <p:attrName>style.visibility</p:attrName>
                                        </p:attrNameLst>
                                      </p:cBhvr>
                                      <p:to>
                                        <p:strVal val="hidden"/>
                                      </p:to>
                                    </p:set>
                                  </p:childTnLst>
                                </p:cTn>
                              </p:par>
                            </p:childTnLst>
                          </p:cTn>
                        </p:par>
                      </p:childTnLst>
                    </p:cTn>
                  </p:par>
                </p:childTnLst>
              </p:cTn>
              <p:nextCondLst>
                <p:cond evt="onClick" delay="0">
                  <p:tgtEl>
                    <p:spTgt spid="26"/>
                  </p:tgtEl>
                </p:cond>
              </p:nextCondLst>
            </p:seq>
            <p:seq concurrent="1" nextAc="seek">
              <p:cTn id="164" restart="whenNotActive" fill="hold" evtFilter="cancelBubble" nodeType="interactiveSeq">
                <p:stCondLst>
                  <p:cond evt="onClick" delay="0">
                    <p:tgtEl>
                      <p:spTgt spid="27"/>
                    </p:tgtEl>
                  </p:cond>
                </p:stCondLst>
                <p:endSync evt="end" delay="0">
                  <p:rtn val="all"/>
                </p:endSync>
                <p:childTnLst>
                  <p:par>
                    <p:cTn id="165" fill="hold">
                      <p:stCondLst>
                        <p:cond delay="0"/>
                      </p:stCondLst>
                      <p:childTnLst>
                        <p:par>
                          <p:cTn id="166" fill="hold">
                            <p:stCondLst>
                              <p:cond delay="0"/>
                            </p:stCondLst>
                            <p:childTnLst>
                              <p:par>
                                <p:cTn id="167" presetID="45" presetClass="exit" presetSubtype="0" fill="hold" grpId="3" nodeType="clickEffect">
                                  <p:stCondLst>
                                    <p:cond delay="0"/>
                                  </p:stCondLst>
                                  <p:childTnLst>
                                    <p:animEffect transition="out" filter="fade">
                                      <p:cBhvr>
                                        <p:cTn id="168" dur="2000"/>
                                        <p:tgtEl>
                                          <p:spTgt spid="27"/>
                                        </p:tgtEl>
                                      </p:cBhvr>
                                    </p:animEffect>
                                    <p:anim calcmode="lin" valueType="num">
                                      <p:cBhvr>
                                        <p:cTn id="169" dur="2000"/>
                                        <p:tgtEl>
                                          <p:spTgt spid="2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0" dur="2000"/>
                                        <p:tgtEl>
                                          <p:spTgt spid="27"/>
                                        </p:tgtEl>
                                        <p:attrNameLst>
                                          <p:attrName>ppt_h</p:attrName>
                                        </p:attrNameLst>
                                      </p:cBhvr>
                                      <p:tavLst>
                                        <p:tav tm="0">
                                          <p:val>
                                            <p:strVal val="ppt_h"/>
                                          </p:val>
                                        </p:tav>
                                        <p:tav tm="100000">
                                          <p:val>
                                            <p:strVal val="ppt_h"/>
                                          </p:val>
                                        </p:tav>
                                      </p:tavLst>
                                    </p:anim>
                                    <p:set>
                                      <p:cBhvr>
                                        <p:cTn id="171" dur="1" fill="hold">
                                          <p:stCondLst>
                                            <p:cond delay="1999"/>
                                          </p:stCondLst>
                                        </p:cTn>
                                        <p:tgtEl>
                                          <p:spTgt spid="27"/>
                                        </p:tgtEl>
                                        <p:attrNameLst>
                                          <p:attrName>style.visibility</p:attrName>
                                        </p:attrNameLst>
                                      </p:cBhvr>
                                      <p:to>
                                        <p:strVal val="hidden"/>
                                      </p:to>
                                    </p:set>
                                  </p:childTnLst>
                                </p:cTn>
                              </p:par>
                            </p:childTnLst>
                          </p:cTn>
                        </p:par>
                      </p:childTnLst>
                    </p:cTn>
                  </p:par>
                </p:childTnLst>
              </p:cTn>
              <p:nextCondLst>
                <p:cond evt="onClick" delay="0">
                  <p:tgtEl>
                    <p:spTgt spid="27"/>
                  </p:tgtEl>
                </p:cond>
              </p:nextCondLst>
            </p:seq>
            <p:seq concurrent="1" nextAc="seek">
              <p:cTn id="172" restart="whenNotActive" fill="hold" evtFilter="cancelBubble" nodeType="interactiveSeq">
                <p:stCondLst>
                  <p:cond evt="onClick" delay="0">
                    <p:tgtEl>
                      <p:spTgt spid="29"/>
                    </p:tgtEl>
                  </p:cond>
                </p:stCondLst>
                <p:endSync evt="end" delay="0">
                  <p:rtn val="all"/>
                </p:endSync>
                <p:childTnLst>
                  <p:par>
                    <p:cTn id="173" fill="hold">
                      <p:stCondLst>
                        <p:cond delay="0"/>
                      </p:stCondLst>
                      <p:childTnLst>
                        <p:par>
                          <p:cTn id="174" fill="hold">
                            <p:stCondLst>
                              <p:cond delay="0"/>
                            </p:stCondLst>
                            <p:childTnLst>
                              <p:par>
                                <p:cTn id="175" presetID="45" presetClass="exit" presetSubtype="0" fill="hold" grpId="3" nodeType="clickEffect">
                                  <p:stCondLst>
                                    <p:cond delay="0"/>
                                  </p:stCondLst>
                                  <p:childTnLst>
                                    <p:animEffect transition="out" filter="fade">
                                      <p:cBhvr>
                                        <p:cTn id="176" dur="2000"/>
                                        <p:tgtEl>
                                          <p:spTgt spid="29"/>
                                        </p:tgtEl>
                                      </p:cBhvr>
                                    </p:animEffect>
                                    <p:anim calcmode="lin" valueType="num">
                                      <p:cBhvr>
                                        <p:cTn id="177" dur="2000"/>
                                        <p:tgtEl>
                                          <p:spTgt spid="2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8" dur="2000"/>
                                        <p:tgtEl>
                                          <p:spTgt spid="29"/>
                                        </p:tgtEl>
                                        <p:attrNameLst>
                                          <p:attrName>ppt_h</p:attrName>
                                        </p:attrNameLst>
                                      </p:cBhvr>
                                      <p:tavLst>
                                        <p:tav tm="0">
                                          <p:val>
                                            <p:strVal val="ppt_h"/>
                                          </p:val>
                                        </p:tav>
                                        <p:tav tm="100000">
                                          <p:val>
                                            <p:strVal val="ppt_h"/>
                                          </p:val>
                                        </p:tav>
                                      </p:tavLst>
                                    </p:anim>
                                    <p:set>
                                      <p:cBhvr>
                                        <p:cTn id="179" dur="1" fill="hold">
                                          <p:stCondLst>
                                            <p:cond delay="1999"/>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seq concurrent="1" nextAc="seek">
              <p:cTn id="180" restart="whenNotActive" fill="hold" evtFilter="cancelBubble" nodeType="interactiveSeq">
                <p:stCondLst>
                  <p:cond evt="onClick" delay="0">
                    <p:tgtEl>
                      <p:spTgt spid="28"/>
                    </p:tgtEl>
                  </p:cond>
                </p:stCondLst>
                <p:endSync evt="end" delay="0">
                  <p:rtn val="all"/>
                </p:endSync>
                <p:childTnLst>
                  <p:par>
                    <p:cTn id="181" fill="hold">
                      <p:stCondLst>
                        <p:cond delay="0"/>
                      </p:stCondLst>
                      <p:childTnLst>
                        <p:par>
                          <p:cTn id="182" fill="hold">
                            <p:stCondLst>
                              <p:cond delay="0"/>
                            </p:stCondLst>
                            <p:childTnLst>
                              <p:par>
                                <p:cTn id="183" presetID="45" presetClass="exit" presetSubtype="0" fill="hold" grpId="3" nodeType="clickEffect">
                                  <p:stCondLst>
                                    <p:cond delay="0"/>
                                  </p:stCondLst>
                                  <p:childTnLst>
                                    <p:animEffect transition="out" filter="fade">
                                      <p:cBhvr>
                                        <p:cTn id="184" dur="2000"/>
                                        <p:tgtEl>
                                          <p:spTgt spid="28"/>
                                        </p:tgtEl>
                                      </p:cBhvr>
                                    </p:animEffect>
                                    <p:anim calcmode="lin" valueType="num">
                                      <p:cBhvr>
                                        <p:cTn id="185" dur="2000"/>
                                        <p:tgtEl>
                                          <p:spTgt spid="2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86" dur="2000"/>
                                        <p:tgtEl>
                                          <p:spTgt spid="28"/>
                                        </p:tgtEl>
                                        <p:attrNameLst>
                                          <p:attrName>ppt_h</p:attrName>
                                        </p:attrNameLst>
                                      </p:cBhvr>
                                      <p:tavLst>
                                        <p:tav tm="0">
                                          <p:val>
                                            <p:strVal val="ppt_h"/>
                                          </p:val>
                                        </p:tav>
                                        <p:tav tm="100000">
                                          <p:val>
                                            <p:strVal val="ppt_h"/>
                                          </p:val>
                                        </p:tav>
                                      </p:tavLst>
                                    </p:anim>
                                    <p:set>
                                      <p:cBhvr>
                                        <p:cTn id="187" dur="1" fill="hold">
                                          <p:stCondLst>
                                            <p:cond delay="1999"/>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188" restart="whenNotActive" fill="hold" evtFilter="cancelBubble" nodeType="interactiveSeq">
                <p:stCondLst>
                  <p:cond evt="onClick" delay="0">
                    <p:tgtEl>
                      <p:spTgt spid="23"/>
                    </p:tgtEl>
                  </p:cond>
                </p:stCondLst>
                <p:endSync evt="end" delay="0">
                  <p:rtn val="all"/>
                </p:endSync>
                <p:childTnLst>
                  <p:par>
                    <p:cTn id="189" fill="hold">
                      <p:stCondLst>
                        <p:cond delay="0"/>
                      </p:stCondLst>
                      <p:childTnLst>
                        <p:par>
                          <p:cTn id="190" fill="hold">
                            <p:stCondLst>
                              <p:cond delay="0"/>
                            </p:stCondLst>
                            <p:childTnLst>
                              <p:par>
                                <p:cTn id="191" presetID="45" presetClass="exit" presetSubtype="0" fill="hold" grpId="3" nodeType="clickEffect">
                                  <p:stCondLst>
                                    <p:cond delay="0"/>
                                  </p:stCondLst>
                                  <p:childTnLst>
                                    <p:animEffect transition="out" filter="fade">
                                      <p:cBhvr>
                                        <p:cTn id="192" dur="2000"/>
                                        <p:tgtEl>
                                          <p:spTgt spid="23"/>
                                        </p:tgtEl>
                                      </p:cBhvr>
                                    </p:animEffect>
                                    <p:anim calcmode="lin" valueType="num">
                                      <p:cBhvr>
                                        <p:cTn id="193"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94" dur="2000"/>
                                        <p:tgtEl>
                                          <p:spTgt spid="23"/>
                                        </p:tgtEl>
                                        <p:attrNameLst>
                                          <p:attrName>ppt_h</p:attrName>
                                        </p:attrNameLst>
                                      </p:cBhvr>
                                      <p:tavLst>
                                        <p:tav tm="0">
                                          <p:val>
                                            <p:strVal val="ppt_h"/>
                                          </p:val>
                                        </p:tav>
                                        <p:tav tm="100000">
                                          <p:val>
                                            <p:strVal val="ppt_h"/>
                                          </p:val>
                                        </p:tav>
                                      </p:tavLst>
                                    </p:anim>
                                    <p:set>
                                      <p:cBhvr>
                                        <p:cTn id="195" dur="1" fill="hold">
                                          <p:stCondLst>
                                            <p:cond delay="19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96" restart="whenNotActive" fill="hold" evtFilter="cancelBubble" nodeType="interactiveSeq">
                <p:stCondLst>
                  <p:cond evt="onClick" delay="0">
                    <p:tgtEl>
                      <p:spTgt spid="24"/>
                    </p:tgtEl>
                  </p:cond>
                </p:stCondLst>
                <p:endSync evt="end" delay="0">
                  <p:rtn val="all"/>
                </p:endSync>
                <p:childTnLst>
                  <p:par>
                    <p:cTn id="197" fill="hold">
                      <p:stCondLst>
                        <p:cond delay="0"/>
                      </p:stCondLst>
                      <p:childTnLst>
                        <p:par>
                          <p:cTn id="198" fill="hold">
                            <p:stCondLst>
                              <p:cond delay="0"/>
                            </p:stCondLst>
                            <p:childTnLst>
                              <p:par>
                                <p:cTn id="199" presetID="45" presetClass="exit" presetSubtype="0" fill="hold" grpId="3" nodeType="clickEffect">
                                  <p:stCondLst>
                                    <p:cond delay="0"/>
                                  </p:stCondLst>
                                  <p:childTnLst>
                                    <p:animEffect transition="out" filter="fade">
                                      <p:cBhvr>
                                        <p:cTn id="200" dur="2000"/>
                                        <p:tgtEl>
                                          <p:spTgt spid="24"/>
                                        </p:tgtEl>
                                      </p:cBhvr>
                                    </p:animEffect>
                                    <p:anim calcmode="lin" valueType="num">
                                      <p:cBhvr>
                                        <p:cTn id="201"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202" dur="2000"/>
                                        <p:tgtEl>
                                          <p:spTgt spid="24"/>
                                        </p:tgtEl>
                                        <p:attrNameLst>
                                          <p:attrName>ppt_h</p:attrName>
                                        </p:attrNameLst>
                                      </p:cBhvr>
                                      <p:tavLst>
                                        <p:tav tm="0">
                                          <p:val>
                                            <p:strVal val="ppt_h"/>
                                          </p:val>
                                        </p:tav>
                                        <p:tav tm="100000">
                                          <p:val>
                                            <p:strVal val="ppt_h"/>
                                          </p:val>
                                        </p:tav>
                                      </p:tavLst>
                                    </p:anim>
                                    <p:set>
                                      <p:cBhvr>
                                        <p:cTn id="203" dur="1" fill="hold">
                                          <p:stCondLst>
                                            <p:cond delay="1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childTnLst>
        </p:cTn>
      </p:par>
    </p:tnLst>
    <p:bldLst>
      <p:bldP spid="3" grpId="0"/>
      <p:bldP spid="3" grpId="1"/>
      <p:bldP spid="3" grpId="2"/>
      <p:bldP spid="17" grpId="0"/>
      <p:bldP spid="17" grpId="1"/>
      <p:bldP spid="17" grpId="2"/>
      <p:bldP spid="18" grpId="0"/>
      <p:bldP spid="18" grpId="1"/>
      <p:bldP spid="18" grpId="2"/>
      <p:bldP spid="19" grpId="0"/>
      <p:bldP spid="19" grpId="1"/>
      <p:bldP spid="19" grpId="2"/>
      <p:bldP spid="20" grpId="0"/>
      <p:bldP spid="20" grpId="1"/>
      <p:bldP spid="20" grpId="2"/>
      <p:bldP spid="21" grpId="0"/>
      <p:bldP spid="21" grpId="1"/>
      <p:bldP spid="21" grpId="2"/>
      <p:bldP spid="22" grpId="0"/>
      <p:bldP spid="22" grpId="1"/>
      <p:bldP spid="22" grpId="2"/>
      <p:bldP spid="23" grpId="0"/>
      <p:bldP spid="23" grpId="1"/>
      <p:bldP spid="23" grpId="2"/>
      <p:bldP spid="23" grpId="3"/>
      <p:bldP spid="24" grpId="0"/>
      <p:bldP spid="24" grpId="1"/>
      <p:bldP spid="24" grpId="2"/>
      <p:bldP spid="24" grpId="3"/>
      <p:bldP spid="25" grpId="0"/>
      <p:bldP spid="25" grpId="1"/>
      <p:bldP spid="26" grpId="0"/>
      <p:bldP spid="26" grpId="1"/>
      <p:bldP spid="26" grpId="2"/>
      <p:bldP spid="26" grpId="3"/>
      <p:bldP spid="27" grpId="0"/>
      <p:bldP spid="27" grpId="1"/>
      <p:bldP spid="27" grpId="2"/>
      <p:bldP spid="27" grpId="3"/>
      <p:bldP spid="28" grpId="0"/>
      <p:bldP spid="28" grpId="1"/>
      <p:bldP spid="28" grpId="2"/>
      <p:bldP spid="28" grpId="3"/>
      <p:bldP spid="29" grpId="0"/>
      <p:bldP spid="29" grpId="1"/>
      <p:bldP spid="29" grpId="2"/>
      <p:bldP spid="29" grpId="3"/>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2091394" y="109835"/>
            <a:ext cx="8115941" cy="923330"/>
          </a:xfrm>
          <a:prstGeom prst="rect">
            <a:avLst/>
          </a:prstGeom>
          <a:solidFill>
            <a:schemeClr val="accent4">
              <a:lumMod val="60000"/>
              <a:lumOff val="40000"/>
            </a:schemeClr>
          </a:solidFill>
          <a:ln w="28575">
            <a:solidFill>
              <a:schemeClr val="bg1"/>
            </a:solidFill>
          </a:ln>
        </p:spPr>
        <p:txBody>
          <a:bodyPr wrap="square" lIns="91440" tIns="45720" rIns="91440" bIns="45720">
            <a:spAutoFit/>
          </a:bodyPr>
          <a:lstStyle/>
          <a:p>
            <a:pPr algn="ctr"/>
            <a:r>
              <a:rPr lang="ru-RU" sz="54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Слово 2 из 3.</a:t>
            </a:r>
          </a:p>
        </p:txBody>
      </p:sp>
      <p:sp>
        <p:nvSpPr>
          <p:cNvPr id="3" name="Прямоугольник 2"/>
          <p:cNvSpPr/>
          <p:nvPr/>
        </p:nvSpPr>
        <p:spPr>
          <a:xfrm>
            <a:off x="1901536" y="1943100"/>
            <a:ext cx="737755" cy="60267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2639291" y="1932709"/>
            <a:ext cx="768163" cy="634039"/>
          </a:xfrm>
          <a:prstGeom prst="rect">
            <a:avLst/>
          </a:prstGeom>
        </p:spPr>
      </p:pic>
      <p:pic>
        <p:nvPicPr>
          <p:cNvPr id="5" name="Рисунок 4"/>
          <p:cNvPicPr>
            <a:picLocks noChangeAspect="1"/>
          </p:cNvPicPr>
          <p:nvPr/>
        </p:nvPicPr>
        <p:blipFill>
          <a:blip r:embed="rId3"/>
          <a:stretch>
            <a:fillRect/>
          </a:stretch>
        </p:blipFill>
        <p:spPr>
          <a:xfrm>
            <a:off x="3397063" y="1934344"/>
            <a:ext cx="768163" cy="634039"/>
          </a:xfrm>
          <a:prstGeom prst="rect">
            <a:avLst/>
          </a:prstGeom>
        </p:spPr>
      </p:pic>
      <p:pic>
        <p:nvPicPr>
          <p:cNvPr id="6" name="Рисунок 5"/>
          <p:cNvPicPr>
            <a:picLocks noChangeAspect="1"/>
          </p:cNvPicPr>
          <p:nvPr/>
        </p:nvPicPr>
        <p:blipFill>
          <a:blip r:embed="rId3"/>
          <a:stretch>
            <a:fillRect/>
          </a:stretch>
        </p:blipFill>
        <p:spPr>
          <a:xfrm>
            <a:off x="4165226" y="1932709"/>
            <a:ext cx="768163" cy="634039"/>
          </a:xfrm>
          <a:prstGeom prst="rect">
            <a:avLst/>
          </a:prstGeom>
        </p:spPr>
      </p:pic>
      <p:pic>
        <p:nvPicPr>
          <p:cNvPr id="7" name="Рисунок 6"/>
          <p:cNvPicPr>
            <a:picLocks noChangeAspect="1"/>
          </p:cNvPicPr>
          <p:nvPr/>
        </p:nvPicPr>
        <p:blipFill>
          <a:blip r:embed="rId3"/>
          <a:stretch>
            <a:fillRect/>
          </a:stretch>
        </p:blipFill>
        <p:spPr>
          <a:xfrm>
            <a:off x="4933389" y="1934343"/>
            <a:ext cx="768163" cy="634039"/>
          </a:xfrm>
          <a:prstGeom prst="rect">
            <a:avLst/>
          </a:prstGeom>
        </p:spPr>
      </p:pic>
      <p:pic>
        <p:nvPicPr>
          <p:cNvPr id="8" name="Рисунок 7"/>
          <p:cNvPicPr>
            <a:picLocks noChangeAspect="1"/>
          </p:cNvPicPr>
          <p:nvPr/>
        </p:nvPicPr>
        <p:blipFill>
          <a:blip r:embed="rId3"/>
          <a:stretch>
            <a:fillRect/>
          </a:stretch>
        </p:blipFill>
        <p:spPr>
          <a:xfrm>
            <a:off x="5691161" y="1934344"/>
            <a:ext cx="768163" cy="634039"/>
          </a:xfrm>
          <a:prstGeom prst="rect">
            <a:avLst/>
          </a:prstGeom>
        </p:spPr>
      </p:pic>
      <p:pic>
        <p:nvPicPr>
          <p:cNvPr id="9" name="Рисунок 8"/>
          <p:cNvPicPr>
            <a:picLocks noChangeAspect="1"/>
          </p:cNvPicPr>
          <p:nvPr/>
        </p:nvPicPr>
        <p:blipFill>
          <a:blip r:embed="rId3"/>
          <a:stretch>
            <a:fillRect/>
          </a:stretch>
        </p:blipFill>
        <p:spPr>
          <a:xfrm>
            <a:off x="6448933" y="1932516"/>
            <a:ext cx="768163" cy="634039"/>
          </a:xfrm>
          <a:prstGeom prst="rect">
            <a:avLst/>
          </a:prstGeom>
        </p:spPr>
      </p:pic>
      <p:sp>
        <p:nvSpPr>
          <p:cNvPr id="10" name="TextBox 9"/>
          <p:cNvSpPr txBox="1"/>
          <p:nvPr/>
        </p:nvSpPr>
        <p:spPr>
          <a:xfrm>
            <a:off x="3028514" y="3663057"/>
            <a:ext cx="634228"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Г</a:t>
            </a:r>
          </a:p>
        </p:txBody>
      </p:sp>
      <p:sp>
        <p:nvSpPr>
          <p:cNvPr id="11" name="TextBox 10"/>
          <p:cNvSpPr txBox="1"/>
          <p:nvPr/>
        </p:nvSpPr>
        <p:spPr>
          <a:xfrm>
            <a:off x="5317470" y="3740727"/>
            <a:ext cx="470266"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А</a:t>
            </a:r>
          </a:p>
        </p:txBody>
      </p:sp>
      <p:sp>
        <p:nvSpPr>
          <p:cNvPr id="12" name="TextBox 11"/>
          <p:cNvSpPr txBox="1"/>
          <p:nvPr/>
        </p:nvSpPr>
        <p:spPr>
          <a:xfrm>
            <a:off x="3179618" y="4738255"/>
            <a:ext cx="601526"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Е</a:t>
            </a:r>
          </a:p>
        </p:txBody>
      </p:sp>
      <p:sp>
        <p:nvSpPr>
          <p:cNvPr id="13" name="TextBox 12"/>
          <p:cNvSpPr txBox="1"/>
          <p:nvPr/>
        </p:nvSpPr>
        <p:spPr>
          <a:xfrm>
            <a:off x="5891645" y="4322618"/>
            <a:ext cx="567679"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Ч</a:t>
            </a:r>
          </a:p>
        </p:txBody>
      </p:sp>
      <p:sp>
        <p:nvSpPr>
          <p:cNvPr id="14" name="TextBox 13"/>
          <p:cNvSpPr txBox="1"/>
          <p:nvPr/>
        </p:nvSpPr>
        <p:spPr>
          <a:xfrm>
            <a:off x="4549307" y="5434445"/>
            <a:ext cx="552629"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Н</a:t>
            </a:r>
          </a:p>
        </p:txBody>
      </p:sp>
      <p:sp>
        <p:nvSpPr>
          <p:cNvPr id="15" name="TextBox 14"/>
          <p:cNvSpPr txBox="1"/>
          <p:nvPr/>
        </p:nvSpPr>
        <p:spPr>
          <a:xfrm>
            <a:off x="3855027" y="2968254"/>
            <a:ext cx="529937"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Ы</a:t>
            </a:r>
          </a:p>
        </p:txBody>
      </p:sp>
      <p:sp>
        <p:nvSpPr>
          <p:cNvPr id="16" name="TextBox 15"/>
          <p:cNvSpPr txBox="1"/>
          <p:nvPr/>
        </p:nvSpPr>
        <p:spPr>
          <a:xfrm>
            <a:off x="7217096" y="4322618"/>
            <a:ext cx="482568"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Й</a:t>
            </a:r>
          </a:p>
        </p:txBody>
      </p:sp>
      <p:sp>
        <p:nvSpPr>
          <p:cNvPr id="17" name="TextBox 16"/>
          <p:cNvSpPr txBox="1"/>
          <p:nvPr/>
        </p:nvSpPr>
        <p:spPr>
          <a:xfrm>
            <a:off x="1901536" y="3657600"/>
            <a:ext cx="45720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Ф</a:t>
            </a:r>
          </a:p>
        </p:txBody>
      </p:sp>
      <p:sp>
        <p:nvSpPr>
          <p:cNvPr id="18" name="TextBox 17"/>
          <p:cNvSpPr txBox="1"/>
          <p:nvPr/>
        </p:nvSpPr>
        <p:spPr>
          <a:xfrm>
            <a:off x="6192982" y="3065318"/>
            <a:ext cx="45720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М</a:t>
            </a:r>
          </a:p>
        </p:txBody>
      </p:sp>
      <p:sp>
        <p:nvSpPr>
          <p:cNvPr id="19" name="TextBox 18"/>
          <p:cNvSpPr txBox="1"/>
          <p:nvPr/>
        </p:nvSpPr>
        <p:spPr>
          <a:xfrm>
            <a:off x="4062845" y="4110059"/>
            <a:ext cx="394855" cy="368423"/>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С</a:t>
            </a:r>
          </a:p>
        </p:txBody>
      </p:sp>
      <p:sp>
        <p:nvSpPr>
          <p:cNvPr id="20" name="TextBox 19"/>
          <p:cNvSpPr txBox="1"/>
          <p:nvPr/>
        </p:nvSpPr>
        <p:spPr>
          <a:xfrm>
            <a:off x="2836718" y="5434445"/>
            <a:ext cx="560345"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Я</a:t>
            </a:r>
          </a:p>
        </p:txBody>
      </p:sp>
      <p:sp>
        <p:nvSpPr>
          <p:cNvPr id="21" name="TextBox 20"/>
          <p:cNvSpPr txBox="1"/>
          <p:nvPr/>
        </p:nvSpPr>
        <p:spPr>
          <a:xfrm>
            <a:off x="4165226" y="4883727"/>
            <a:ext cx="384081"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Т</a:t>
            </a:r>
          </a:p>
        </p:txBody>
      </p:sp>
      <p:sp>
        <p:nvSpPr>
          <p:cNvPr id="22" name="TextBox 21"/>
          <p:cNvSpPr txBox="1"/>
          <p:nvPr/>
        </p:nvSpPr>
        <p:spPr>
          <a:xfrm>
            <a:off x="6369627" y="3899228"/>
            <a:ext cx="394855"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Б</a:t>
            </a:r>
          </a:p>
        </p:txBody>
      </p:sp>
      <p:sp>
        <p:nvSpPr>
          <p:cNvPr id="23" name="TextBox 22"/>
          <p:cNvSpPr txBox="1"/>
          <p:nvPr/>
        </p:nvSpPr>
        <p:spPr>
          <a:xfrm>
            <a:off x="2265218" y="4322618"/>
            <a:ext cx="45720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З</a:t>
            </a:r>
          </a:p>
        </p:txBody>
      </p:sp>
      <p:sp>
        <p:nvSpPr>
          <p:cNvPr id="24" name="TextBox 23"/>
          <p:cNvSpPr txBox="1"/>
          <p:nvPr/>
        </p:nvSpPr>
        <p:spPr>
          <a:xfrm>
            <a:off x="2358736" y="3169227"/>
            <a:ext cx="477982"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Ь</a:t>
            </a:r>
          </a:p>
        </p:txBody>
      </p:sp>
      <p:sp>
        <p:nvSpPr>
          <p:cNvPr id="25" name="TextBox 24"/>
          <p:cNvSpPr txBox="1"/>
          <p:nvPr/>
        </p:nvSpPr>
        <p:spPr>
          <a:xfrm>
            <a:off x="5527964" y="5138759"/>
            <a:ext cx="363681" cy="378814"/>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И</a:t>
            </a:r>
          </a:p>
        </p:txBody>
      </p:sp>
      <p:pic>
        <p:nvPicPr>
          <p:cNvPr id="26" name="Рисунок 25"/>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foregroundMark x1="13240" y1="93529" x2="13240" y2="93529"/>
                        <a14:foregroundMark x1="11847" y1="85000" x2="16028" y2="97353"/>
                        <a14:foregroundMark x1="10105" y1="90882" x2="348" y2="81765"/>
                        <a14:foregroundMark x1="87456" y1="97647" x2="88850" y2="86176"/>
                        <a14:foregroundMark x1="55401" y1="13235" x2="58188" y2="16471"/>
                        <a14:foregroundMark x1="37631" y1="12353" x2="47735" y2="12353"/>
                        <a14:foregroundMark x1="35889" y1="16176" x2="39721" y2="12059"/>
                        <a14:foregroundMark x1="697" y1="83824" x2="6969" y2="87059"/>
                        <a14:backgroundMark x1="4530" y1="95882" x2="4530" y2="95882"/>
                        <a14:backgroundMark x1="1742" y1="86176" x2="1742" y2="86176"/>
                        <a14:backgroundMark x1="34495" y1="12353" x2="34495" y2="12353"/>
                        <a14:backgroundMark x1="66202" y1="4118" x2="66202" y2="4118"/>
                        <a14:backgroundMark x1="66202" y1="4118" x2="66202" y2="4118"/>
                        <a14:backgroundMark x1="66202" y1="4118" x2="66202" y2="4118"/>
                        <a14:backgroundMark x1="43902" y1="5000" x2="58188" y2="7647"/>
                        <a14:backgroundMark x1="28571" y1="22353" x2="28571" y2="33529"/>
                        <a14:backgroundMark x1="1394" y1="90588" x2="1394" y2="90588"/>
                        <a14:backgroundMark x1="1742" y1="87353" x2="1742" y2="87353"/>
                        <a14:backgroundMark x1="1394" y1="84118" x2="1394" y2="84118"/>
                        <a14:backgroundMark x1="1045" y1="85294" x2="1045" y2="85294"/>
                        <a14:backgroundMark x1="2091" y1="86471" x2="2091" y2="86471"/>
                        <a14:backgroundMark x1="2439" y1="84412" x2="2439" y2="84412"/>
                        <a14:backgroundMark x1="4530" y1="82941" x2="4530" y2="82941"/>
                        <a14:backgroundMark x1="4530" y1="82941" x2="4530" y2="82941"/>
                        <a14:backgroundMark x1="4878" y1="87941" x2="4878" y2="87941"/>
                        <a14:backgroundMark x1="36934" y1="12941" x2="36934" y2="12941"/>
                        <a14:backgroundMark x1="37979" y1="13529" x2="37979" y2="13529"/>
                        <a14:backgroundMark x1="69338" y1="21765" x2="69338" y2="21765"/>
                        <a14:backgroundMark x1="65157" y1="6176" x2="77352" y2="27059"/>
                        <a14:backgroundMark x1="1045" y1="87647" x2="348" y2="82059"/>
                        <a14:backgroundMark x1="35889" y1="35882" x2="35889" y2="35882"/>
                        <a14:backgroundMark x1="94774" y1="98235" x2="98606" y2="87353"/>
                        <a14:backgroundMark x1="36237" y1="14706" x2="41463" y2="10000"/>
                        <a14:backgroundMark x1="89895" y1="12353" x2="89895" y2="12353"/>
                        <a14:backgroundMark x1="33101" y1="15000" x2="42509" y2="6765"/>
                      </a14:backgroundRemoval>
                    </a14:imgEffect>
                  </a14:imgLayer>
                </a14:imgProps>
              </a:ext>
            </a:extLst>
          </a:blip>
          <a:stretch>
            <a:fillRect/>
          </a:stretch>
        </p:blipFill>
        <p:spPr>
          <a:xfrm>
            <a:off x="9360323" y="3461459"/>
            <a:ext cx="2831677" cy="3354600"/>
          </a:xfrm>
          <a:prstGeom prst="rect">
            <a:avLst/>
          </a:prstGeom>
        </p:spPr>
      </p:pic>
      <p:grpSp>
        <p:nvGrpSpPr>
          <p:cNvPr id="29" name="Группа 28"/>
          <p:cNvGrpSpPr/>
          <p:nvPr/>
        </p:nvGrpSpPr>
        <p:grpSpPr>
          <a:xfrm>
            <a:off x="8090034" y="3080450"/>
            <a:ext cx="2395105" cy="1398032"/>
            <a:chOff x="8266603" y="3169227"/>
            <a:chExt cx="2395105" cy="1398032"/>
          </a:xfrm>
        </p:grpSpPr>
        <p:sp>
          <p:nvSpPr>
            <p:cNvPr id="27" name="Выноска-облако 26"/>
            <p:cNvSpPr/>
            <p:nvPr/>
          </p:nvSpPr>
          <p:spPr>
            <a:xfrm>
              <a:off x="8266603" y="3169227"/>
              <a:ext cx="2395105" cy="1398032"/>
            </a:xfrm>
            <a:prstGeom prst="cloudCallout">
              <a:avLst>
                <a:gd name="adj1" fmla="val 40248"/>
                <a:gd name="adj2" fmla="val 60270"/>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28" name="TextBox 27"/>
            <p:cNvSpPr txBox="1"/>
            <p:nvPr/>
          </p:nvSpPr>
          <p:spPr>
            <a:xfrm>
              <a:off x="8532872" y="3426767"/>
              <a:ext cx="2036618" cy="830997"/>
            </a:xfrm>
            <a:prstGeom prst="rect">
              <a:avLst/>
            </a:prstGeom>
            <a:noFill/>
          </p:spPr>
          <p:txBody>
            <a:bodyPr wrap="square" rtlCol="0">
              <a:spAutoFit/>
            </a:bodyPr>
            <a:lstStyle/>
            <a:p>
              <a:pPr algn="just"/>
              <a:r>
                <a:rPr lang="ru-RU" sz="1600" dirty="0">
                  <a:latin typeface="Times New Roman" panose="02020603050405020304" pitchFamily="18" charset="0"/>
                  <a:cs typeface="Times New Roman" panose="02020603050405020304" pitchFamily="18" charset="0"/>
                </a:rPr>
                <a:t>Подай мне тут ключ на 8… Как же он называется.</a:t>
              </a:r>
            </a:p>
          </p:txBody>
        </p:sp>
      </p:grpSp>
      <p:sp>
        <p:nvSpPr>
          <p:cNvPr id="31" name="Управляющая кнопка: назад 30">
            <a:hlinkClick r:id="" action="ppaction://hlinkshowjump?jump=previousslide" highlightClick="1"/>
          </p:cNvPr>
          <p:cNvSpPr/>
          <p:nvPr/>
        </p:nvSpPr>
        <p:spPr>
          <a:xfrm>
            <a:off x="5021407" y="6322370"/>
            <a:ext cx="446809" cy="461389"/>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32" name="Управляющая кнопка: далее 31">
            <a:hlinkClick r:id="" action="ppaction://hlinkshowjump?jump=nextslide" highlightClick="1"/>
          </p:cNvPr>
          <p:cNvSpPr/>
          <p:nvPr/>
        </p:nvSpPr>
        <p:spPr>
          <a:xfrm>
            <a:off x="5820060" y="6322371"/>
            <a:ext cx="471086" cy="46138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33" name="TextBox 32"/>
          <p:cNvSpPr txBox="1"/>
          <p:nvPr/>
        </p:nvSpPr>
        <p:spPr>
          <a:xfrm>
            <a:off x="159997" y="5892729"/>
            <a:ext cx="4773392" cy="923330"/>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Инструмент для соединения (рассоединения) резьбового соединения путём закручивания болтов, гаек и других деталей.</a:t>
            </a:r>
          </a:p>
        </p:txBody>
      </p:sp>
    </p:spTree>
    <p:extLst>
      <p:ext uri="{BB962C8B-B14F-4D97-AF65-F5344CB8AC3E}">
        <p14:creationId xmlns:p14="http://schemas.microsoft.com/office/powerpoint/2010/main" val="3979299447"/>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10"/>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04167E-6 3.7037E-7 L -0.08815 -0.22847 " pathEditMode="relative" rAng="0" ptsTypes="AA">
                                      <p:cBhvr>
                                        <p:cTn id="6" dur="2000" fill="hold"/>
                                        <p:tgtEl>
                                          <p:spTgt spid="10"/>
                                        </p:tgtEl>
                                        <p:attrNameLst>
                                          <p:attrName>ppt_x</p:attrName>
                                          <p:attrName>ppt_y</p:attrName>
                                        </p:attrNameLst>
                                      </p:cBhvr>
                                      <p:rCtr x="-4414" y="-11435"/>
                                    </p:animMotion>
                                  </p:childTnLst>
                                </p:cTn>
                              </p:par>
                            </p:childTnLst>
                          </p:cTn>
                        </p:par>
                      </p:childTnLst>
                    </p:cTn>
                  </p:par>
                </p:childTnLst>
              </p:cTn>
              <p:nextCondLst>
                <p:cond evt="onClick" delay="0">
                  <p:tgtEl>
                    <p:spTgt spid="10"/>
                  </p:tgtEl>
                </p:cond>
              </p:nextCondLst>
            </p:seq>
            <p:seq concurrent="1" nextAc="seek">
              <p:cTn id="7" restart="whenNotActive" fill="hold" evtFilter="cancelBubble" nodeType="interactiveSeq">
                <p:stCondLst>
                  <p:cond evt="onClick" delay="0">
                    <p:tgtEl>
                      <p:spTgt spid="11"/>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1.25E-6 -2.22222E-6 L -0.20755 -0.23588 " pathEditMode="relative" rAng="0" ptsTypes="AA">
                                      <p:cBhvr>
                                        <p:cTn id="11" dur="2000" fill="hold"/>
                                        <p:tgtEl>
                                          <p:spTgt spid="11"/>
                                        </p:tgtEl>
                                        <p:attrNameLst>
                                          <p:attrName>ppt_x</p:attrName>
                                          <p:attrName>ppt_y</p:attrName>
                                        </p:attrNameLst>
                                      </p:cBhvr>
                                      <p:rCtr x="-10378" y="-11806"/>
                                    </p:animMotion>
                                  </p:childTnLst>
                                </p:cTn>
                              </p:par>
                            </p:childTnLst>
                          </p:cTn>
                        </p:par>
                      </p:childTnLst>
                    </p:cTn>
                  </p:par>
                </p:childTnLst>
              </p:cTn>
              <p:nextCondLst>
                <p:cond evt="onClick" delay="0">
                  <p:tgtEl>
                    <p:spTgt spid="11"/>
                  </p:tgtEl>
                </p:cond>
              </p:nextCondLst>
            </p:seq>
            <p:seq concurrent="1" nextAc="seek">
              <p:cTn id="12" restart="whenNotActive" fill="hold" evtFilter="cancelBubble" nodeType="interactiveSeq">
                <p:stCondLst>
                  <p:cond evt="onClick" delay="0">
                    <p:tgtEl>
                      <p:spTgt spid="12"/>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3.33333E-6 -4.07407E-6 L 0.02474 -0.39213 " pathEditMode="relative" rAng="0" ptsTypes="AA">
                                      <p:cBhvr>
                                        <p:cTn id="16" dur="2000" fill="hold"/>
                                        <p:tgtEl>
                                          <p:spTgt spid="12"/>
                                        </p:tgtEl>
                                        <p:attrNameLst>
                                          <p:attrName>ppt_x</p:attrName>
                                          <p:attrName>ppt_y</p:attrName>
                                        </p:attrNameLst>
                                      </p:cBhvr>
                                      <p:rCtr x="1237" y="-19606"/>
                                    </p:animMotion>
                                  </p:childTnLst>
                                </p:cTn>
                              </p:par>
                            </p:childTnLst>
                          </p:cTn>
                        </p:par>
                      </p:childTnLst>
                    </p:cTn>
                  </p:par>
                </p:childTnLst>
              </p:cTn>
              <p:nextCondLst>
                <p:cond evt="onClick" delay="0">
                  <p:tgtEl>
                    <p:spTgt spid="12"/>
                  </p:tgtEl>
                </p:cond>
              </p:nextCondLst>
            </p:seq>
            <p:seq concurrent="1" nextAc="seek">
              <p:cTn id="17" restart="whenNotActive" fill="hold" evtFilter="cancelBubble" nodeType="interactiveSeq">
                <p:stCondLst>
                  <p:cond evt="onClick" delay="0">
                    <p:tgtEl>
                      <p:spTgt spid="13"/>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4.16667E-7 4.07407E-6 L -0.13333 -0.32385 " pathEditMode="relative" rAng="0" ptsTypes="AA">
                                      <p:cBhvr>
                                        <p:cTn id="21" dur="2000" fill="hold"/>
                                        <p:tgtEl>
                                          <p:spTgt spid="13"/>
                                        </p:tgtEl>
                                        <p:attrNameLst>
                                          <p:attrName>ppt_x</p:attrName>
                                          <p:attrName>ppt_y</p:attrName>
                                        </p:attrNameLst>
                                      </p:cBhvr>
                                      <p:rCtr x="-6667" y="-16204"/>
                                    </p:animMotion>
                                  </p:childTnLst>
                                </p:cTn>
                              </p:par>
                            </p:childTnLst>
                          </p:cTn>
                        </p:par>
                      </p:childTnLst>
                    </p:cTn>
                  </p:par>
                </p:childTnLst>
              </p:cTn>
              <p:nextCondLst>
                <p:cond evt="onClick" delay="0">
                  <p:tgtEl>
                    <p:spTgt spid="13"/>
                  </p:tgtEl>
                </p:cond>
              </p:nextCondLst>
            </p:seq>
            <p:seq concurrent="1" nextAc="seek">
              <p:cTn id="22" restart="whenNotActive" fill="hold" evtFilter="cancelBubble" nodeType="interactiveSeq">
                <p:stCondLst>
                  <p:cond evt="onClick" delay="0">
                    <p:tgtEl>
                      <p:spTgt spid="14"/>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3.33333E-6 -2.96296E-6 L 0.04037 -0.48588 " pathEditMode="relative" rAng="0" ptsTypes="AA">
                                      <p:cBhvr>
                                        <p:cTn id="26" dur="2000" fill="hold"/>
                                        <p:tgtEl>
                                          <p:spTgt spid="14"/>
                                        </p:tgtEl>
                                        <p:attrNameLst>
                                          <p:attrName>ppt_x</p:attrName>
                                          <p:attrName>ppt_y</p:attrName>
                                        </p:attrNameLst>
                                      </p:cBhvr>
                                      <p:rCtr x="2018" y="-24306"/>
                                    </p:animMotion>
                                  </p:childTnLst>
                                </p:cTn>
                              </p:par>
                            </p:childTnLst>
                          </p:cTn>
                        </p:par>
                      </p:childTnLst>
                    </p:cTn>
                  </p:par>
                </p:childTnLst>
              </p:cTn>
              <p:nextCondLst>
                <p:cond evt="onClick" delay="0">
                  <p:tgtEl>
                    <p:spTgt spid="14"/>
                  </p:tgtEl>
                </p:cond>
              </p:nextCondLst>
            </p:seq>
            <p:seq concurrent="1" nextAc="seek">
              <p:cTn id="27" restart="whenNotActive" fill="hold" evtFilter="cancelBubble" nodeType="interactiveSeq">
                <p:stCondLst>
                  <p:cond evt="onClick" delay="0">
                    <p:tgtEl>
                      <p:spTgt spid="16"/>
                    </p:tgtEl>
                  </p:cond>
                </p:stCondLst>
                <p:endSync evt="end" delay="0">
                  <p:rtn val="all"/>
                </p:endSync>
                <p:childTnLst>
                  <p:par>
                    <p:cTn id="28" fill="hold">
                      <p:stCondLst>
                        <p:cond delay="0"/>
                      </p:stCondLst>
                      <p:childTnLst>
                        <p:par>
                          <p:cTn id="29" fill="hold">
                            <p:stCondLst>
                              <p:cond delay="0"/>
                            </p:stCondLst>
                            <p:childTnLst>
                              <p:par>
                                <p:cTn id="30" presetID="42" presetClass="path" presetSubtype="0" accel="50000" decel="50000" fill="hold" grpId="0" nodeType="clickEffect">
                                  <p:stCondLst>
                                    <p:cond delay="0"/>
                                  </p:stCondLst>
                                  <p:childTnLst>
                                    <p:animMotion origin="layout" path="M 1.25E-6 4.07407E-6 L -0.05352 -0.3375 " pathEditMode="relative" rAng="0" ptsTypes="AA">
                                      <p:cBhvr>
                                        <p:cTn id="31" dur="2000" fill="hold"/>
                                        <p:tgtEl>
                                          <p:spTgt spid="16"/>
                                        </p:tgtEl>
                                        <p:attrNameLst>
                                          <p:attrName>ppt_x</p:attrName>
                                          <p:attrName>ppt_y</p:attrName>
                                        </p:attrNameLst>
                                      </p:cBhvr>
                                      <p:rCtr x="-2682" y="-16875"/>
                                    </p:animMotion>
                                  </p:childTnLst>
                                </p:cTn>
                              </p:par>
                            </p:childTnLst>
                          </p:cTn>
                        </p:par>
                      </p:childTnLst>
                    </p:cTn>
                  </p:par>
                </p:childTnLst>
              </p:cTn>
              <p:nextCondLst>
                <p:cond evt="onClick" delay="0">
                  <p:tgtEl>
                    <p:spTgt spid="16"/>
                  </p:tgtEl>
                </p:cond>
              </p:nextCondLst>
            </p:seq>
            <p:seq concurrent="1" nextAc="seek">
              <p:cTn id="32" restart="whenNotActive" fill="hold" evtFilter="cancelBubble" nodeType="interactiveSeq">
                <p:stCondLst>
                  <p:cond evt="onClick" delay="0">
                    <p:tgtEl>
                      <p:spTgt spid="15"/>
                    </p:tgtEl>
                  </p:cond>
                </p:stCondLst>
                <p:endSync evt="end" delay="0">
                  <p:rtn val="all"/>
                </p:endSync>
                <p:childTnLst>
                  <p:par>
                    <p:cTn id="33" fill="hold">
                      <p:stCondLst>
                        <p:cond delay="0"/>
                      </p:stCondLst>
                      <p:childTnLst>
                        <p:par>
                          <p:cTn id="34" fill="hold">
                            <p:stCondLst>
                              <p:cond delay="0"/>
                            </p:stCondLst>
                            <p:childTnLst>
                              <p:par>
                                <p:cTn id="35" presetID="42" presetClass="path" presetSubtype="0" accel="50000" decel="50000" fill="hold" grpId="0" nodeType="clickEffect">
                                  <p:stCondLst>
                                    <p:cond delay="0"/>
                                  </p:stCondLst>
                                  <p:childTnLst>
                                    <p:animMotion origin="layout" path="M -6.25E-7 -2.22222E-6 L 0.15807 -0.13819 " pathEditMode="relative" rAng="0" ptsTypes="AA">
                                      <p:cBhvr>
                                        <p:cTn id="36" dur="2000" fill="hold"/>
                                        <p:tgtEl>
                                          <p:spTgt spid="15"/>
                                        </p:tgtEl>
                                        <p:attrNameLst>
                                          <p:attrName>ppt_x</p:attrName>
                                          <p:attrName>ppt_y</p:attrName>
                                        </p:attrNameLst>
                                      </p:cBhvr>
                                      <p:rCtr x="7904" y="-6921"/>
                                    </p:animMotion>
                                  </p:childTnLst>
                                </p:cTn>
                              </p:par>
                            </p:childTnLst>
                          </p:cTn>
                        </p:par>
                      </p:childTnLst>
                    </p:cTn>
                  </p:par>
                </p:childTnLst>
              </p:cTn>
              <p:nextCondLst>
                <p:cond evt="onClick" delay="0">
                  <p:tgtEl>
                    <p:spTgt spid="15"/>
                  </p:tgtEl>
                </p:cond>
              </p:nextCondLst>
            </p:seq>
            <p:seq concurrent="1" nextAc="seek">
              <p:cTn id="37" restart="whenNotActive" fill="hold" evtFilter="cancelBubble" nodeType="interactiveSeq">
                <p:stCondLst>
                  <p:cond evt="onClick" delay="0">
                    <p:tgtEl>
                      <p:spTgt spid="24"/>
                    </p:tgtEl>
                  </p:cond>
                </p:stCondLst>
                <p:endSync evt="end" delay="0">
                  <p:rtn val="all"/>
                </p:endSync>
                <p:childTnLst>
                  <p:par>
                    <p:cTn id="38" fill="hold">
                      <p:stCondLst>
                        <p:cond delay="0"/>
                      </p:stCondLst>
                      <p:childTnLst>
                        <p:par>
                          <p:cTn id="39" fill="hold">
                            <p:stCondLst>
                              <p:cond delay="0"/>
                            </p:stCondLst>
                            <p:childTnLst>
                              <p:par>
                                <p:cTn id="40" presetID="45" presetClass="exit" presetSubtype="0" fill="hold" grpId="0" nodeType="clickEffect">
                                  <p:stCondLst>
                                    <p:cond delay="0"/>
                                  </p:stCondLst>
                                  <p:childTnLst>
                                    <p:animEffect transition="out" filter="fade">
                                      <p:cBhvr>
                                        <p:cTn id="41" dur="2000"/>
                                        <p:tgtEl>
                                          <p:spTgt spid="24"/>
                                        </p:tgtEl>
                                      </p:cBhvr>
                                    </p:animEffect>
                                    <p:anim calcmode="lin" valueType="num">
                                      <p:cBhvr>
                                        <p:cTn id="42" dur="2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3" dur="2000"/>
                                        <p:tgtEl>
                                          <p:spTgt spid="24"/>
                                        </p:tgtEl>
                                        <p:attrNameLst>
                                          <p:attrName>ppt_h</p:attrName>
                                        </p:attrNameLst>
                                      </p:cBhvr>
                                      <p:tavLst>
                                        <p:tav tm="0">
                                          <p:val>
                                            <p:strVal val="ppt_h"/>
                                          </p:val>
                                        </p:tav>
                                        <p:tav tm="100000">
                                          <p:val>
                                            <p:strVal val="ppt_h"/>
                                          </p:val>
                                        </p:tav>
                                      </p:tavLst>
                                    </p:anim>
                                    <p:set>
                                      <p:cBhvr>
                                        <p:cTn id="44" dur="1" fill="hold">
                                          <p:stCondLst>
                                            <p:cond delay="1999"/>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45" restart="whenNotActive" fill="hold" evtFilter="cancelBubble" nodeType="interactiveSeq">
                <p:stCondLst>
                  <p:cond evt="onClick" delay="0">
                    <p:tgtEl>
                      <p:spTgt spid="17"/>
                    </p:tgtEl>
                  </p:cond>
                </p:stCondLst>
                <p:endSync evt="end" delay="0">
                  <p:rtn val="all"/>
                </p:endSync>
                <p:childTnLst>
                  <p:par>
                    <p:cTn id="46" fill="hold">
                      <p:stCondLst>
                        <p:cond delay="0"/>
                      </p:stCondLst>
                      <p:childTnLst>
                        <p:par>
                          <p:cTn id="47" fill="hold">
                            <p:stCondLst>
                              <p:cond delay="0"/>
                            </p:stCondLst>
                            <p:childTnLst>
                              <p:par>
                                <p:cTn id="48" presetID="45" presetClass="exit" presetSubtype="0" fill="hold" grpId="0" nodeType="clickEffect">
                                  <p:stCondLst>
                                    <p:cond delay="0"/>
                                  </p:stCondLst>
                                  <p:childTnLst>
                                    <p:animEffect transition="out" filter="fade">
                                      <p:cBhvr>
                                        <p:cTn id="49" dur="2000"/>
                                        <p:tgtEl>
                                          <p:spTgt spid="17"/>
                                        </p:tgtEl>
                                      </p:cBhvr>
                                    </p:animEffect>
                                    <p:anim calcmode="lin" valueType="num">
                                      <p:cBhvr>
                                        <p:cTn id="50"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1" dur="2000"/>
                                        <p:tgtEl>
                                          <p:spTgt spid="17"/>
                                        </p:tgtEl>
                                        <p:attrNameLst>
                                          <p:attrName>ppt_h</p:attrName>
                                        </p:attrNameLst>
                                      </p:cBhvr>
                                      <p:tavLst>
                                        <p:tav tm="0">
                                          <p:val>
                                            <p:strVal val="ppt_h"/>
                                          </p:val>
                                        </p:tav>
                                        <p:tav tm="100000">
                                          <p:val>
                                            <p:strVal val="ppt_h"/>
                                          </p:val>
                                        </p:tav>
                                      </p:tavLst>
                                    </p:anim>
                                    <p:set>
                                      <p:cBhvr>
                                        <p:cTn id="52" dur="1" fill="hold">
                                          <p:stCondLst>
                                            <p:cond delay="19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53" restart="whenNotActive" fill="hold" evtFilter="cancelBubble" nodeType="interactiveSeq">
                <p:stCondLst>
                  <p:cond evt="onClick" delay="0">
                    <p:tgtEl>
                      <p:spTgt spid="23"/>
                    </p:tgtEl>
                  </p:cond>
                </p:stCondLst>
                <p:endSync evt="end" delay="0">
                  <p:rtn val="all"/>
                </p:endSync>
                <p:childTnLst>
                  <p:par>
                    <p:cTn id="54" fill="hold">
                      <p:stCondLst>
                        <p:cond delay="0"/>
                      </p:stCondLst>
                      <p:childTnLst>
                        <p:par>
                          <p:cTn id="55" fill="hold">
                            <p:stCondLst>
                              <p:cond delay="0"/>
                            </p:stCondLst>
                            <p:childTnLst>
                              <p:par>
                                <p:cTn id="56" presetID="45" presetClass="exit" presetSubtype="0" fill="hold" grpId="0" nodeType="clickEffect">
                                  <p:stCondLst>
                                    <p:cond delay="0"/>
                                  </p:stCondLst>
                                  <p:childTnLst>
                                    <p:animEffect transition="out" filter="fade">
                                      <p:cBhvr>
                                        <p:cTn id="57" dur="2000"/>
                                        <p:tgtEl>
                                          <p:spTgt spid="23"/>
                                        </p:tgtEl>
                                      </p:cBhvr>
                                    </p:animEffect>
                                    <p:anim calcmode="lin" valueType="num">
                                      <p:cBhvr>
                                        <p:cTn id="58" dur="2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9" dur="2000"/>
                                        <p:tgtEl>
                                          <p:spTgt spid="23"/>
                                        </p:tgtEl>
                                        <p:attrNameLst>
                                          <p:attrName>ppt_h</p:attrName>
                                        </p:attrNameLst>
                                      </p:cBhvr>
                                      <p:tavLst>
                                        <p:tav tm="0">
                                          <p:val>
                                            <p:strVal val="ppt_h"/>
                                          </p:val>
                                        </p:tav>
                                        <p:tav tm="100000">
                                          <p:val>
                                            <p:strVal val="ppt_h"/>
                                          </p:val>
                                        </p:tav>
                                      </p:tavLst>
                                    </p:anim>
                                    <p:set>
                                      <p:cBhvr>
                                        <p:cTn id="60" dur="1" fill="hold">
                                          <p:stCondLst>
                                            <p:cond delay="1999"/>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61" restart="whenNotActive" fill="hold" evtFilter="cancelBubble" nodeType="interactiveSeq">
                <p:stCondLst>
                  <p:cond evt="onClick" delay="0">
                    <p:tgtEl>
                      <p:spTgt spid="20"/>
                    </p:tgtEl>
                  </p:cond>
                </p:stCondLst>
                <p:endSync evt="end" delay="0">
                  <p:rtn val="all"/>
                </p:endSync>
                <p:childTnLst>
                  <p:par>
                    <p:cTn id="62" fill="hold">
                      <p:stCondLst>
                        <p:cond delay="0"/>
                      </p:stCondLst>
                      <p:childTnLst>
                        <p:par>
                          <p:cTn id="63" fill="hold">
                            <p:stCondLst>
                              <p:cond delay="0"/>
                            </p:stCondLst>
                            <p:childTnLst>
                              <p:par>
                                <p:cTn id="64" presetID="45" presetClass="exit" presetSubtype="0" fill="hold" grpId="0" nodeType="clickEffect">
                                  <p:stCondLst>
                                    <p:cond delay="0"/>
                                  </p:stCondLst>
                                  <p:childTnLst>
                                    <p:animEffect transition="out" filter="fade">
                                      <p:cBhvr>
                                        <p:cTn id="65" dur="2000"/>
                                        <p:tgtEl>
                                          <p:spTgt spid="20"/>
                                        </p:tgtEl>
                                      </p:cBhvr>
                                    </p:animEffect>
                                    <p:anim calcmode="lin" valueType="num">
                                      <p:cBhvr>
                                        <p:cTn id="66"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7" dur="2000"/>
                                        <p:tgtEl>
                                          <p:spTgt spid="20"/>
                                        </p:tgtEl>
                                        <p:attrNameLst>
                                          <p:attrName>ppt_h</p:attrName>
                                        </p:attrNameLst>
                                      </p:cBhvr>
                                      <p:tavLst>
                                        <p:tav tm="0">
                                          <p:val>
                                            <p:strVal val="ppt_h"/>
                                          </p:val>
                                        </p:tav>
                                        <p:tav tm="100000">
                                          <p:val>
                                            <p:strVal val="ppt_h"/>
                                          </p:val>
                                        </p:tav>
                                      </p:tavLst>
                                    </p:anim>
                                    <p:set>
                                      <p:cBhvr>
                                        <p:cTn id="68" dur="1" fill="hold">
                                          <p:stCondLst>
                                            <p:cond delay="1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69" restart="whenNotActive" fill="hold" evtFilter="cancelBubble" nodeType="interactiveSeq">
                <p:stCondLst>
                  <p:cond evt="onClick" delay="0">
                    <p:tgtEl>
                      <p:spTgt spid="19"/>
                    </p:tgtEl>
                  </p:cond>
                </p:stCondLst>
                <p:endSync evt="end" delay="0">
                  <p:rtn val="all"/>
                </p:endSync>
                <p:childTnLst>
                  <p:par>
                    <p:cTn id="70" fill="hold">
                      <p:stCondLst>
                        <p:cond delay="0"/>
                      </p:stCondLst>
                      <p:childTnLst>
                        <p:par>
                          <p:cTn id="71" fill="hold">
                            <p:stCondLst>
                              <p:cond delay="0"/>
                            </p:stCondLst>
                            <p:childTnLst>
                              <p:par>
                                <p:cTn id="72" presetID="45" presetClass="exit" presetSubtype="0" fill="hold" grpId="0" nodeType="clickEffect">
                                  <p:stCondLst>
                                    <p:cond delay="0"/>
                                  </p:stCondLst>
                                  <p:childTnLst>
                                    <p:animEffect transition="out" filter="fade">
                                      <p:cBhvr>
                                        <p:cTn id="73" dur="2000"/>
                                        <p:tgtEl>
                                          <p:spTgt spid="19"/>
                                        </p:tgtEl>
                                      </p:cBhvr>
                                    </p:animEffect>
                                    <p:anim calcmode="lin" valueType="num">
                                      <p:cBhvr>
                                        <p:cTn id="74"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5" dur="2000"/>
                                        <p:tgtEl>
                                          <p:spTgt spid="19"/>
                                        </p:tgtEl>
                                        <p:attrNameLst>
                                          <p:attrName>ppt_h</p:attrName>
                                        </p:attrNameLst>
                                      </p:cBhvr>
                                      <p:tavLst>
                                        <p:tav tm="0">
                                          <p:val>
                                            <p:strVal val="ppt_h"/>
                                          </p:val>
                                        </p:tav>
                                        <p:tav tm="100000">
                                          <p:val>
                                            <p:strVal val="ppt_h"/>
                                          </p:val>
                                        </p:tav>
                                      </p:tavLst>
                                    </p:anim>
                                    <p:set>
                                      <p:cBhvr>
                                        <p:cTn id="76" dur="1" fill="hold">
                                          <p:stCondLst>
                                            <p:cond delay="19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77" restart="whenNotActive" fill="hold" evtFilter="cancelBubble" nodeType="interactiveSeq">
                <p:stCondLst>
                  <p:cond evt="onClick" delay="0">
                    <p:tgtEl>
                      <p:spTgt spid="25"/>
                    </p:tgtEl>
                  </p:cond>
                </p:stCondLst>
                <p:endSync evt="end" delay="0">
                  <p:rtn val="all"/>
                </p:endSync>
                <p:childTnLst>
                  <p:par>
                    <p:cTn id="78" fill="hold">
                      <p:stCondLst>
                        <p:cond delay="0"/>
                      </p:stCondLst>
                      <p:childTnLst>
                        <p:par>
                          <p:cTn id="79" fill="hold">
                            <p:stCondLst>
                              <p:cond delay="0"/>
                            </p:stCondLst>
                            <p:childTnLst>
                              <p:par>
                                <p:cTn id="80" presetID="45" presetClass="exit" presetSubtype="0" fill="hold" grpId="0" nodeType="clickEffect">
                                  <p:stCondLst>
                                    <p:cond delay="0"/>
                                  </p:stCondLst>
                                  <p:childTnLst>
                                    <p:animEffect transition="out" filter="fade">
                                      <p:cBhvr>
                                        <p:cTn id="81" dur="2000"/>
                                        <p:tgtEl>
                                          <p:spTgt spid="25"/>
                                        </p:tgtEl>
                                      </p:cBhvr>
                                    </p:animEffect>
                                    <p:anim calcmode="lin" valueType="num">
                                      <p:cBhvr>
                                        <p:cTn id="82" dur="2000"/>
                                        <p:tgtEl>
                                          <p:spTgt spid="2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3" dur="2000"/>
                                        <p:tgtEl>
                                          <p:spTgt spid="25"/>
                                        </p:tgtEl>
                                        <p:attrNameLst>
                                          <p:attrName>ppt_h</p:attrName>
                                        </p:attrNameLst>
                                      </p:cBhvr>
                                      <p:tavLst>
                                        <p:tav tm="0">
                                          <p:val>
                                            <p:strVal val="ppt_h"/>
                                          </p:val>
                                        </p:tav>
                                        <p:tav tm="100000">
                                          <p:val>
                                            <p:strVal val="ppt_h"/>
                                          </p:val>
                                        </p:tav>
                                      </p:tavLst>
                                    </p:anim>
                                    <p:set>
                                      <p:cBhvr>
                                        <p:cTn id="84" dur="1" fill="hold">
                                          <p:stCondLst>
                                            <p:cond delay="1999"/>
                                          </p:stCondLst>
                                        </p:cTn>
                                        <p:tgtEl>
                                          <p:spTgt spid="25"/>
                                        </p:tgtEl>
                                        <p:attrNameLst>
                                          <p:attrName>style.visibility</p:attrName>
                                        </p:attrNameLst>
                                      </p:cBhvr>
                                      <p:to>
                                        <p:strVal val="hidden"/>
                                      </p:to>
                                    </p:set>
                                  </p:childTnLst>
                                </p:cTn>
                              </p:par>
                            </p:childTnLst>
                          </p:cTn>
                        </p:par>
                      </p:childTnLst>
                    </p:cTn>
                  </p:par>
                </p:childTnLst>
              </p:cTn>
              <p:nextCondLst>
                <p:cond evt="onClick" delay="0">
                  <p:tgtEl>
                    <p:spTgt spid="25"/>
                  </p:tgtEl>
                </p:cond>
              </p:nextCondLst>
            </p:seq>
            <p:seq concurrent="1" nextAc="seek">
              <p:cTn id="85" restart="whenNotActive" fill="hold" evtFilter="cancelBubble" nodeType="interactiveSeq">
                <p:stCondLst>
                  <p:cond evt="onClick" delay="0">
                    <p:tgtEl>
                      <p:spTgt spid="22"/>
                    </p:tgtEl>
                  </p:cond>
                </p:stCondLst>
                <p:endSync evt="end" delay="0">
                  <p:rtn val="all"/>
                </p:endSync>
                <p:childTnLst>
                  <p:par>
                    <p:cTn id="86" fill="hold">
                      <p:stCondLst>
                        <p:cond delay="0"/>
                      </p:stCondLst>
                      <p:childTnLst>
                        <p:par>
                          <p:cTn id="87" fill="hold">
                            <p:stCondLst>
                              <p:cond delay="0"/>
                            </p:stCondLst>
                            <p:childTnLst>
                              <p:par>
                                <p:cTn id="88" presetID="45" presetClass="exit" presetSubtype="0" fill="hold" grpId="0" nodeType="clickEffect">
                                  <p:stCondLst>
                                    <p:cond delay="0"/>
                                  </p:stCondLst>
                                  <p:childTnLst>
                                    <p:animEffect transition="out" filter="fade">
                                      <p:cBhvr>
                                        <p:cTn id="89" dur="2000"/>
                                        <p:tgtEl>
                                          <p:spTgt spid="22"/>
                                        </p:tgtEl>
                                      </p:cBhvr>
                                    </p:animEffect>
                                    <p:anim calcmode="lin" valueType="num">
                                      <p:cBhvr>
                                        <p:cTn id="90" dur="2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1" dur="2000"/>
                                        <p:tgtEl>
                                          <p:spTgt spid="22"/>
                                        </p:tgtEl>
                                        <p:attrNameLst>
                                          <p:attrName>ppt_h</p:attrName>
                                        </p:attrNameLst>
                                      </p:cBhvr>
                                      <p:tavLst>
                                        <p:tav tm="0">
                                          <p:val>
                                            <p:strVal val="ppt_h"/>
                                          </p:val>
                                        </p:tav>
                                        <p:tav tm="100000">
                                          <p:val>
                                            <p:strVal val="ppt_h"/>
                                          </p:val>
                                        </p:tav>
                                      </p:tavLst>
                                    </p:anim>
                                    <p:set>
                                      <p:cBhvr>
                                        <p:cTn id="92" dur="1" fill="hold">
                                          <p:stCondLst>
                                            <p:cond delay="1999"/>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93" restart="whenNotActive" fill="hold" evtFilter="cancelBubble" nodeType="interactiveSeq">
                <p:stCondLst>
                  <p:cond evt="onClick" delay="0">
                    <p:tgtEl>
                      <p:spTgt spid="18"/>
                    </p:tgtEl>
                  </p:cond>
                </p:stCondLst>
                <p:endSync evt="end" delay="0">
                  <p:rtn val="all"/>
                </p:endSync>
                <p:childTnLst>
                  <p:par>
                    <p:cTn id="94" fill="hold">
                      <p:stCondLst>
                        <p:cond delay="0"/>
                      </p:stCondLst>
                      <p:childTnLst>
                        <p:par>
                          <p:cTn id="95" fill="hold">
                            <p:stCondLst>
                              <p:cond delay="0"/>
                            </p:stCondLst>
                            <p:childTnLst>
                              <p:par>
                                <p:cTn id="96" presetID="45" presetClass="exit" presetSubtype="0" fill="hold" grpId="0" nodeType="clickEffect">
                                  <p:stCondLst>
                                    <p:cond delay="0"/>
                                  </p:stCondLst>
                                  <p:childTnLst>
                                    <p:animEffect transition="out" filter="fade">
                                      <p:cBhvr>
                                        <p:cTn id="97" dur="2000"/>
                                        <p:tgtEl>
                                          <p:spTgt spid="18"/>
                                        </p:tgtEl>
                                      </p:cBhvr>
                                    </p:animEffect>
                                    <p:anim calcmode="lin" valueType="num">
                                      <p:cBhvr>
                                        <p:cTn id="98"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99" dur="2000"/>
                                        <p:tgtEl>
                                          <p:spTgt spid="18"/>
                                        </p:tgtEl>
                                        <p:attrNameLst>
                                          <p:attrName>ppt_h</p:attrName>
                                        </p:attrNameLst>
                                      </p:cBhvr>
                                      <p:tavLst>
                                        <p:tav tm="0">
                                          <p:val>
                                            <p:strVal val="ppt_h"/>
                                          </p:val>
                                        </p:tav>
                                        <p:tav tm="100000">
                                          <p:val>
                                            <p:strVal val="ppt_h"/>
                                          </p:val>
                                        </p:tav>
                                      </p:tavLst>
                                    </p:anim>
                                    <p:set>
                                      <p:cBhvr>
                                        <p:cTn id="100" dur="1" fill="hold">
                                          <p:stCondLst>
                                            <p:cond delay="1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101" restart="whenNotActive" fill="hold" evtFilter="cancelBubble" nodeType="interactiveSeq">
                <p:stCondLst>
                  <p:cond evt="onClick" delay="0">
                    <p:tgtEl>
                      <p:spTgt spid="21"/>
                    </p:tgtEl>
                  </p:cond>
                </p:stCondLst>
                <p:endSync evt="end" delay="0">
                  <p:rtn val="all"/>
                </p:endSync>
                <p:childTnLst>
                  <p:par>
                    <p:cTn id="102" fill="hold">
                      <p:stCondLst>
                        <p:cond delay="0"/>
                      </p:stCondLst>
                      <p:childTnLst>
                        <p:par>
                          <p:cTn id="103" fill="hold">
                            <p:stCondLst>
                              <p:cond delay="0"/>
                            </p:stCondLst>
                            <p:childTnLst>
                              <p:par>
                                <p:cTn id="104" presetID="45" presetClass="exit" presetSubtype="0" fill="hold" grpId="0" nodeType="clickEffect">
                                  <p:stCondLst>
                                    <p:cond delay="0"/>
                                  </p:stCondLst>
                                  <p:childTnLst>
                                    <p:animEffect transition="out" filter="fade">
                                      <p:cBhvr>
                                        <p:cTn id="105" dur="2000"/>
                                        <p:tgtEl>
                                          <p:spTgt spid="21"/>
                                        </p:tgtEl>
                                      </p:cBhvr>
                                    </p:animEffect>
                                    <p:anim calcmode="lin" valueType="num">
                                      <p:cBhvr>
                                        <p:cTn id="106" dur="2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07" dur="2000"/>
                                        <p:tgtEl>
                                          <p:spTgt spid="21"/>
                                        </p:tgtEl>
                                        <p:attrNameLst>
                                          <p:attrName>ppt_h</p:attrName>
                                        </p:attrNameLst>
                                      </p:cBhvr>
                                      <p:tavLst>
                                        <p:tav tm="0">
                                          <p:val>
                                            <p:strVal val="ppt_h"/>
                                          </p:val>
                                        </p:tav>
                                        <p:tav tm="100000">
                                          <p:val>
                                            <p:strVal val="ppt_h"/>
                                          </p:val>
                                        </p:tav>
                                      </p:tavLst>
                                    </p:anim>
                                    <p:set>
                                      <p:cBhvr>
                                        <p:cTn id="108" dur="1" fill="hold">
                                          <p:stCondLst>
                                            <p:cond delay="1999"/>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109" restart="whenNotActive" fill="hold" evtFilter="cancelBubble" nodeType="interactiveSeq">
                <p:stCondLst>
                  <p:cond evt="onClick" delay="0">
                    <p:tgtEl>
                      <p:spTgt spid="31"/>
                    </p:tgtEl>
                  </p:cond>
                </p:stCondLst>
                <p:endSync evt="end" delay="0">
                  <p:rtn val="all"/>
                </p:endSync>
                <p:childTnLst>
                  <p:par>
                    <p:cTn id="110" fill="hold">
                      <p:stCondLst>
                        <p:cond delay="0"/>
                      </p:stCondLst>
                      <p:childTnLst>
                        <p:par>
                          <p:cTn id="111" fill="hold">
                            <p:stCondLst>
                              <p:cond delay="0"/>
                            </p:stCondLst>
                            <p:childTnLst>
                              <p:par>
                                <p:cTn id="112" presetID="22" presetClass="entr" presetSubtype="4" fill="hold" grpId="1" nodeType="withEffect">
                                  <p:stCondLst>
                                    <p:cond delay="0"/>
                                  </p:stCondLst>
                                  <p:childTnLst>
                                    <p:set>
                                      <p:cBhvr>
                                        <p:cTn id="113" dur="1" fill="hold">
                                          <p:stCondLst>
                                            <p:cond delay="0"/>
                                          </p:stCondLst>
                                        </p:cTn>
                                        <p:tgtEl>
                                          <p:spTgt spid="24"/>
                                        </p:tgtEl>
                                        <p:attrNameLst>
                                          <p:attrName>style.visibility</p:attrName>
                                        </p:attrNameLst>
                                      </p:cBhvr>
                                      <p:to>
                                        <p:strVal val="visible"/>
                                      </p:to>
                                    </p:set>
                                    <p:animEffect transition="in" filter="wipe(down)">
                                      <p:cBhvr>
                                        <p:cTn id="114" dur="500"/>
                                        <p:tgtEl>
                                          <p:spTgt spid="24"/>
                                        </p:tgtEl>
                                      </p:cBhvr>
                                    </p:animEffect>
                                  </p:childTnLst>
                                </p:cTn>
                              </p:par>
                              <p:par>
                                <p:cTn id="115" presetID="22" presetClass="entr" presetSubtype="4" fill="hold" grpId="1" nodeType="withEffect">
                                  <p:stCondLst>
                                    <p:cond delay="0"/>
                                  </p:stCondLst>
                                  <p:childTnLst>
                                    <p:set>
                                      <p:cBhvr>
                                        <p:cTn id="116" dur="1" fill="hold">
                                          <p:stCondLst>
                                            <p:cond delay="0"/>
                                          </p:stCondLst>
                                        </p:cTn>
                                        <p:tgtEl>
                                          <p:spTgt spid="17"/>
                                        </p:tgtEl>
                                        <p:attrNameLst>
                                          <p:attrName>style.visibility</p:attrName>
                                        </p:attrNameLst>
                                      </p:cBhvr>
                                      <p:to>
                                        <p:strVal val="visible"/>
                                      </p:to>
                                    </p:set>
                                    <p:animEffect transition="in" filter="wipe(down)">
                                      <p:cBhvr>
                                        <p:cTn id="117" dur="500"/>
                                        <p:tgtEl>
                                          <p:spTgt spid="17"/>
                                        </p:tgtEl>
                                      </p:cBhvr>
                                    </p:animEffect>
                                  </p:childTnLst>
                                </p:cTn>
                              </p:par>
                              <p:par>
                                <p:cTn id="118" presetID="22" presetClass="entr" presetSubtype="4" fill="hold" grpId="1" nodeType="withEffect">
                                  <p:stCondLst>
                                    <p:cond delay="0"/>
                                  </p:stCondLst>
                                  <p:childTnLst>
                                    <p:set>
                                      <p:cBhvr>
                                        <p:cTn id="119" dur="1" fill="hold">
                                          <p:stCondLst>
                                            <p:cond delay="0"/>
                                          </p:stCondLst>
                                        </p:cTn>
                                        <p:tgtEl>
                                          <p:spTgt spid="23"/>
                                        </p:tgtEl>
                                        <p:attrNameLst>
                                          <p:attrName>style.visibility</p:attrName>
                                        </p:attrNameLst>
                                      </p:cBhvr>
                                      <p:to>
                                        <p:strVal val="visible"/>
                                      </p:to>
                                    </p:set>
                                    <p:animEffect transition="in" filter="wipe(down)">
                                      <p:cBhvr>
                                        <p:cTn id="120" dur="500"/>
                                        <p:tgtEl>
                                          <p:spTgt spid="23"/>
                                        </p:tgtEl>
                                      </p:cBhvr>
                                    </p:animEffect>
                                  </p:childTnLst>
                                </p:cTn>
                              </p:par>
                              <p:par>
                                <p:cTn id="121" presetID="22" presetClass="entr" presetSubtype="4" fill="hold" grpId="1" nodeType="withEffect">
                                  <p:stCondLst>
                                    <p:cond delay="0"/>
                                  </p:stCondLst>
                                  <p:childTnLst>
                                    <p:set>
                                      <p:cBhvr>
                                        <p:cTn id="122" dur="1" fill="hold">
                                          <p:stCondLst>
                                            <p:cond delay="0"/>
                                          </p:stCondLst>
                                        </p:cTn>
                                        <p:tgtEl>
                                          <p:spTgt spid="20"/>
                                        </p:tgtEl>
                                        <p:attrNameLst>
                                          <p:attrName>style.visibility</p:attrName>
                                        </p:attrNameLst>
                                      </p:cBhvr>
                                      <p:to>
                                        <p:strVal val="visible"/>
                                      </p:to>
                                    </p:set>
                                    <p:animEffect transition="in" filter="wipe(down)">
                                      <p:cBhvr>
                                        <p:cTn id="123" dur="500"/>
                                        <p:tgtEl>
                                          <p:spTgt spid="20"/>
                                        </p:tgtEl>
                                      </p:cBhvr>
                                    </p:animEffect>
                                  </p:childTnLst>
                                </p:cTn>
                              </p:par>
                              <p:par>
                                <p:cTn id="124" presetID="22" presetClass="entr" presetSubtype="4" fill="hold" grpId="1" nodeType="withEffect">
                                  <p:stCondLst>
                                    <p:cond delay="0"/>
                                  </p:stCondLst>
                                  <p:childTnLst>
                                    <p:set>
                                      <p:cBhvr>
                                        <p:cTn id="125" dur="1" fill="hold">
                                          <p:stCondLst>
                                            <p:cond delay="0"/>
                                          </p:stCondLst>
                                        </p:cTn>
                                        <p:tgtEl>
                                          <p:spTgt spid="19"/>
                                        </p:tgtEl>
                                        <p:attrNameLst>
                                          <p:attrName>style.visibility</p:attrName>
                                        </p:attrNameLst>
                                      </p:cBhvr>
                                      <p:to>
                                        <p:strVal val="visible"/>
                                      </p:to>
                                    </p:set>
                                    <p:animEffect transition="in" filter="wipe(down)">
                                      <p:cBhvr>
                                        <p:cTn id="126" dur="500"/>
                                        <p:tgtEl>
                                          <p:spTgt spid="19"/>
                                        </p:tgtEl>
                                      </p:cBhvr>
                                    </p:animEffect>
                                  </p:childTnLst>
                                </p:cTn>
                              </p:par>
                              <p:par>
                                <p:cTn id="127" presetID="22" presetClass="entr" presetSubtype="4" fill="hold" grpId="1" nodeType="withEffect">
                                  <p:stCondLst>
                                    <p:cond delay="0"/>
                                  </p:stCondLst>
                                  <p:childTnLst>
                                    <p:set>
                                      <p:cBhvr>
                                        <p:cTn id="128" dur="1" fill="hold">
                                          <p:stCondLst>
                                            <p:cond delay="0"/>
                                          </p:stCondLst>
                                        </p:cTn>
                                        <p:tgtEl>
                                          <p:spTgt spid="25"/>
                                        </p:tgtEl>
                                        <p:attrNameLst>
                                          <p:attrName>style.visibility</p:attrName>
                                        </p:attrNameLst>
                                      </p:cBhvr>
                                      <p:to>
                                        <p:strVal val="visible"/>
                                      </p:to>
                                    </p:set>
                                    <p:animEffect transition="in" filter="wipe(down)">
                                      <p:cBhvr>
                                        <p:cTn id="129" dur="500"/>
                                        <p:tgtEl>
                                          <p:spTgt spid="25"/>
                                        </p:tgtEl>
                                      </p:cBhvr>
                                    </p:animEffect>
                                  </p:childTnLst>
                                </p:cTn>
                              </p:par>
                              <p:par>
                                <p:cTn id="130" presetID="22" presetClass="entr" presetSubtype="4" fill="hold" grpId="1" nodeType="withEffect">
                                  <p:stCondLst>
                                    <p:cond delay="0"/>
                                  </p:stCondLst>
                                  <p:childTnLst>
                                    <p:set>
                                      <p:cBhvr>
                                        <p:cTn id="131" dur="1" fill="hold">
                                          <p:stCondLst>
                                            <p:cond delay="0"/>
                                          </p:stCondLst>
                                        </p:cTn>
                                        <p:tgtEl>
                                          <p:spTgt spid="22"/>
                                        </p:tgtEl>
                                        <p:attrNameLst>
                                          <p:attrName>style.visibility</p:attrName>
                                        </p:attrNameLst>
                                      </p:cBhvr>
                                      <p:to>
                                        <p:strVal val="visible"/>
                                      </p:to>
                                    </p:set>
                                    <p:animEffect transition="in" filter="wipe(down)">
                                      <p:cBhvr>
                                        <p:cTn id="132" dur="500"/>
                                        <p:tgtEl>
                                          <p:spTgt spid="22"/>
                                        </p:tgtEl>
                                      </p:cBhvr>
                                    </p:animEffect>
                                  </p:childTnLst>
                                </p:cTn>
                              </p:par>
                              <p:par>
                                <p:cTn id="133" presetID="22" presetClass="entr" presetSubtype="4" fill="hold" grpId="1" nodeType="withEffect">
                                  <p:stCondLst>
                                    <p:cond delay="0"/>
                                  </p:stCondLst>
                                  <p:childTnLst>
                                    <p:set>
                                      <p:cBhvr>
                                        <p:cTn id="134" dur="1" fill="hold">
                                          <p:stCondLst>
                                            <p:cond delay="0"/>
                                          </p:stCondLst>
                                        </p:cTn>
                                        <p:tgtEl>
                                          <p:spTgt spid="18"/>
                                        </p:tgtEl>
                                        <p:attrNameLst>
                                          <p:attrName>style.visibility</p:attrName>
                                        </p:attrNameLst>
                                      </p:cBhvr>
                                      <p:to>
                                        <p:strVal val="visible"/>
                                      </p:to>
                                    </p:set>
                                    <p:animEffect transition="in" filter="wipe(down)">
                                      <p:cBhvr>
                                        <p:cTn id="135" dur="500"/>
                                        <p:tgtEl>
                                          <p:spTgt spid="18"/>
                                        </p:tgtEl>
                                      </p:cBhvr>
                                    </p:animEffect>
                                  </p:childTnLst>
                                </p:cTn>
                              </p:par>
                              <p:par>
                                <p:cTn id="136" presetID="22" presetClass="entr" presetSubtype="4" fill="hold" grpId="1" nodeType="withEffect">
                                  <p:stCondLst>
                                    <p:cond delay="0"/>
                                  </p:stCondLst>
                                  <p:childTnLst>
                                    <p:set>
                                      <p:cBhvr>
                                        <p:cTn id="137" dur="1" fill="hold">
                                          <p:stCondLst>
                                            <p:cond delay="0"/>
                                          </p:stCondLst>
                                        </p:cTn>
                                        <p:tgtEl>
                                          <p:spTgt spid="21"/>
                                        </p:tgtEl>
                                        <p:attrNameLst>
                                          <p:attrName>style.visibility</p:attrName>
                                        </p:attrNameLst>
                                      </p:cBhvr>
                                      <p:to>
                                        <p:strVal val="visible"/>
                                      </p:to>
                                    </p:set>
                                    <p:animEffect transition="in" filter="wipe(down)">
                                      <p:cBhvr>
                                        <p:cTn id="138" dur="500"/>
                                        <p:tgtEl>
                                          <p:spTgt spid="21"/>
                                        </p:tgtEl>
                                      </p:cBhvr>
                                    </p:animEffect>
                                  </p:childTnLst>
                                </p:cTn>
                              </p:par>
                              <p:par>
                                <p:cTn id="139" presetID="42" presetClass="path" presetSubtype="0" accel="50000" decel="50000" fill="hold" grpId="1" nodeType="withEffect">
                                  <p:stCondLst>
                                    <p:cond delay="0"/>
                                  </p:stCondLst>
                                  <p:childTnLst>
                                    <p:animMotion origin="layout" path="M 1.04167E-6 3.7037E-7 L 1.04167E-6 0.00023 " pathEditMode="relative" rAng="0" ptsTypes="AA">
                                      <p:cBhvr>
                                        <p:cTn id="140" dur="2000" fill="hold"/>
                                        <p:tgtEl>
                                          <p:spTgt spid="10"/>
                                        </p:tgtEl>
                                        <p:attrNameLst>
                                          <p:attrName>ppt_x</p:attrName>
                                          <p:attrName>ppt_y</p:attrName>
                                        </p:attrNameLst>
                                      </p:cBhvr>
                                      <p:rCtr x="0" y="0"/>
                                    </p:animMotion>
                                  </p:childTnLst>
                                </p:cTn>
                              </p:par>
                              <p:par>
                                <p:cTn id="141" presetID="42" presetClass="path" presetSubtype="0" accel="50000" decel="50000" fill="hold" grpId="1" nodeType="withEffect">
                                  <p:stCondLst>
                                    <p:cond delay="0"/>
                                  </p:stCondLst>
                                  <p:childTnLst>
                                    <p:animMotion origin="layout" path="M 1.25E-6 -2.22222E-6 L -8.33333E-7 3.33333E-6 " pathEditMode="relative" rAng="0" ptsTypes="AA">
                                      <p:cBhvr>
                                        <p:cTn id="142" dur="2000" fill="hold"/>
                                        <p:tgtEl>
                                          <p:spTgt spid="11"/>
                                        </p:tgtEl>
                                        <p:attrNameLst>
                                          <p:attrName>ppt_x</p:attrName>
                                          <p:attrName>ppt_y</p:attrName>
                                        </p:attrNameLst>
                                      </p:cBhvr>
                                      <p:rCtr x="65" y="23"/>
                                    </p:animMotion>
                                  </p:childTnLst>
                                </p:cTn>
                              </p:par>
                              <p:par>
                                <p:cTn id="143" presetID="42" presetClass="path" presetSubtype="0" accel="50000" decel="50000" fill="hold" grpId="1" nodeType="withEffect">
                                  <p:stCondLst>
                                    <p:cond delay="0"/>
                                  </p:stCondLst>
                                  <p:childTnLst>
                                    <p:animMotion origin="layout" path="M 3.33333E-6 -4.07407E-6 L 3.125E-6 4.81481E-6 " pathEditMode="relative" rAng="0" ptsTypes="AA">
                                      <p:cBhvr>
                                        <p:cTn id="144" dur="2000" fill="hold"/>
                                        <p:tgtEl>
                                          <p:spTgt spid="12"/>
                                        </p:tgtEl>
                                        <p:attrNameLst>
                                          <p:attrName>ppt_x</p:attrName>
                                          <p:attrName>ppt_y</p:attrName>
                                        </p:attrNameLst>
                                      </p:cBhvr>
                                      <p:rCtr x="0" y="231"/>
                                    </p:animMotion>
                                  </p:childTnLst>
                                </p:cTn>
                              </p:par>
                              <p:par>
                                <p:cTn id="145" presetID="42" presetClass="path" presetSubtype="0" accel="50000" decel="50000" fill="hold" grpId="1" nodeType="withEffect">
                                  <p:stCondLst>
                                    <p:cond delay="0"/>
                                  </p:stCondLst>
                                  <p:childTnLst>
                                    <p:animMotion origin="layout" path="M -4.16667E-7 4.07407E-6 L -2.5E-6 7.40741E-7 " pathEditMode="relative" rAng="0" ptsTypes="AA">
                                      <p:cBhvr>
                                        <p:cTn id="146" dur="2000" fill="hold"/>
                                        <p:tgtEl>
                                          <p:spTgt spid="13"/>
                                        </p:tgtEl>
                                        <p:attrNameLst>
                                          <p:attrName>ppt_x</p:attrName>
                                          <p:attrName>ppt_y</p:attrName>
                                        </p:attrNameLst>
                                      </p:cBhvr>
                                      <p:rCtr x="65" y="-208"/>
                                    </p:animMotion>
                                  </p:childTnLst>
                                </p:cTn>
                              </p:par>
                              <p:par>
                                <p:cTn id="147" presetID="42" presetClass="path" presetSubtype="0" accel="50000" decel="50000" fill="hold" grpId="1" nodeType="withEffect">
                                  <p:stCondLst>
                                    <p:cond delay="0"/>
                                  </p:stCondLst>
                                  <p:childTnLst>
                                    <p:animMotion origin="layout" path="M -3.33333E-6 -2.96296E-6 L -2.70833E-6 4.44444E-6 " pathEditMode="relative" rAng="0" ptsTypes="AA">
                                      <p:cBhvr>
                                        <p:cTn id="148" dur="2000" fill="hold"/>
                                        <p:tgtEl>
                                          <p:spTgt spid="14"/>
                                        </p:tgtEl>
                                        <p:attrNameLst>
                                          <p:attrName>ppt_x</p:attrName>
                                          <p:attrName>ppt_y</p:attrName>
                                        </p:attrNameLst>
                                      </p:cBhvr>
                                      <p:rCtr x="-26" y="255"/>
                                    </p:animMotion>
                                  </p:childTnLst>
                                </p:cTn>
                              </p:par>
                              <p:par>
                                <p:cTn id="149" presetID="42" presetClass="path" presetSubtype="0" accel="50000" decel="50000" fill="hold" grpId="1" nodeType="withEffect">
                                  <p:stCondLst>
                                    <p:cond delay="0"/>
                                  </p:stCondLst>
                                  <p:childTnLst>
                                    <p:animMotion origin="layout" path="M 1.25E-6 4.07407E-6 L 6.25E-7 7.40741E-7 " pathEditMode="relative" rAng="0" ptsTypes="AA">
                                      <p:cBhvr>
                                        <p:cTn id="150" dur="2000" fill="hold"/>
                                        <p:tgtEl>
                                          <p:spTgt spid="16"/>
                                        </p:tgtEl>
                                        <p:attrNameLst>
                                          <p:attrName>ppt_x</p:attrName>
                                          <p:attrName>ppt_y</p:attrName>
                                        </p:attrNameLst>
                                      </p:cBhvr>
                                      <p:rCtr x="13" y="-208"/>
                                    </p:animMotion>
                                  </p:childTnLst>
                                </p:cTn>
                              </p:par>
                              <p:par>
                                <p:cTn id="151" presetID="42" presetClass="path" presetSubtype="0" accel="50000" decel="50000" fill="hold" grpId="1" nodeType="withEffect">
                                  <p:stCondLst>
                                    <p:cond delay="0"/>
                                  </p:stCondLst>
                                  <p:childTnLst>
                                    <p:animMotion origin="layout" path="M -6.25E-7 -2.22222E-6 L 3.75E-6 2.96296E-6 " pathEditMode="relative" rAng="0" ptsTypes="AA">
                                      <p:cBhvr>
                                        <p:cTn id="152" dur="2000" fill="hold"/>
                                        <p:tgtEl>
                                          <p:spTgt spid="15"/>
                                        </p:tgtEl>
                                        <p:attrNameLst>
                                          <p:attrName>ppt_x</p:attrName>
                                          <p:attrName>ppt_y</p:attrName>
                                        </p:attrNameLst>
                                      </p:cBhvr>
                                      <p:rCtr x="169" y="116"/>
                                    </p:animMotion>
                                  </p:childTnLst>
                                </p:cTn>
                              </p:par>
                            </p:childTnLst>
                          </p:cTn>
                        </p:par>
                      </p:childTnLst>
                    </p:cTn>
                  </p:par>
                </p:childTnLst>
              </p:cTn>
              <p:nextCondLst>
                <p:cond evt="onClick" delay="0">
                  <p:tgtEl>
                    <p:spTgt spid="31"/>
                  </p:tgtEl>
                </p:cond>
              </p:nextCondLst>
            </p:seq>
            <p:seq concurrent="1" nextAc="seek">
              <p:cTn id="153" restart="whenNotActive" fill="hold" evtFilter="cancelBubble" nodeType="interactiveSeq">
                <p:stCondLst>
                  <p:cond evt="onClick" delay="0">
                    <p:tgtEl>
                      <p:spTgt spid="32"/>
                    </p:tgtEl>
                  </p:cond>
                </p:stCondLst>
                <p:endSync evt="end" delay="0">
                  <p:rtn val="all"/>
                </p:endSync>
                <p:childTnLst>
                  <p:par>
                    <p:cTn id="154" fill="hold">
                      <p:stCondLst>
                        <p:cond delay="0"/>
                      </p:stCondLst>
                      <p:childTnLst>
                        <p:par>
                          <p:cTn id="155" fill="hold">
                            <p:stCondLst>
                              <p:cond delay="0"/>
                            </p:stCondLst>
                            <p:childTnLst>
                              <p:par>
                                <p:cTn id="156" presetID="10" presetClass="entr" presetSubtype="0" fill="hold" grpId="2" nodeType="withEffect">
                                  <p:stCondLst>
                                    <p:cond delay="0"/>
                                  </p:stCondLst>
                                  <p:childTnLst>
                                    <p:set>
                                      <p:cBhvr>
                                        <p:cTn id="157" dur="1" fill="hold">
                                          <p:stCondLst>
                                            <p:cond delay="0"/>
                                          </p:stCondLst>
                                        </p:cTn>
                                        <p:tgtEl>
                                          <p:spTgt spid="24"/>
                                        </p:tgtEl>
                                        <p:attrNameLst>
                                          <p:attrName>style.visibility</p:attrName>
                                        </p:attrNameLst>
                                      </p:cBhvr>
                                      <p:to>
                                        <p:strVal val="visible"/>
                                      </p:to>
                                    </p:set>
                                    <p:animEffect transition="in" filter="fade">
                                      <p:cBhvr>
                                        <p:cTn id="158" dur="500"/>
                                        <p:tgtEl>
                                          <p:spTgt spid="24"/>
                                        </p:tgtEl>
                                      </p:cBhvr>
                                    </p:animEffect>
                                  </p:childTnLst>
                                </p:cTn>
                              </p:par>
                              <p:par>
                                <p:cTn id="159" presetID="10" presetClass="entr" presetSubtype="0" fill="hold" grpId="2" nodeType="withEffect">
                                  <p:stCondLst>
                                    <p:cond delay="0"/>
                                  </p:stCondLst>
                                  <p:childTnLst>
                                    <p:set>
                                      <p:cBhvr>
                                        <p:cTn id="160" dur="1" fill="hold">
                                          <p:stCondLst>
                                            <p:cond delay="0"/>
                                          </p:stCondLst>
                                        </p:cTn>
                                        <p:tgtEl>
                                          <p:spTgt spid="17"/>
                                        </p:tgtEl>
                                        <p:attrNameLst>
                                          <p:attrName>style.visibility</p:attrName>
                                        </p:attrNameLst>
                                      </p:cBhvr>
                                      <p:to>
                                        <p:strVal val="visible"/>
                                      </p:to>
                                    </p:set>
                                    <p:animEffect transition="in" filter="fade">
                                      <p:cBhvr>
                                        <p:cTn id="161" dur="500"/>
                                        <p:tgtEl>
                                          <p:spTgt spid="17"/>
                                        </p:tgtEl>
                                      </p:cBhvr>
                                    </p:animEffect>
                                  </p:childTnLst>
                                </p:cTn>
                              </p:par>
                              <p:par>
                                <p:cTn id="162" presetID="10" presetClass="entr" presetSubtype="0" fill="hold" grpId="2" nodeType="withEffect">
                                  <p:stCondLst>
                                    <p:cond delay="0"/>
                                  </p:stCondLst>
                                  <p:childTnLst>
                                    <p:set>
                                      <p:cBhvr>
                                        <p:cTn id="163" dur="1" fill="hold">
                                          <p:stCondLst>
                                            <p:cond delay="0"/>
                                          </p:stCondLst>
                                        </p:cTn>
                                        <p:tgtEl>
                                          <p:spTgt spid="23"/>
                                        </p:tgtEl>
                                        <p:attrNameLst>
                                          <p:attrName>style.visibility</p:attrName>
                                        </p:attrNameLst>
                                      </p:cBhvr>
                                      <p:to>
                                        <p:strVal val="visible"/>
                                      </p:to>
                                    </p:set>
                                    <p:animEffect transition="in" filter="fade">
                                      <p:cBhvr>
                                        <p:cTn id="164" dur="500"/>
                                        <p:tgtEl>
                                          <p:spTgt spid="23"/>
                                        </p:tgtEl>
                                      </p:cBhvr>
                                    </p:animEffect>
                                  </p:childTnLst>
                                </p:cTn>
                              </p:par>
                              <p:par>
                                <p:cTn id="165" presetID="10" presetClass="entr" presetSubtype="0" fill="hold" grpId="2" nodeType="withEffect">
                                  <p:stCondLst>
                                    <p:cond delay="0"/>
                                  </p:stCondLst>
                                  <p:childTnLst>
                                    <p:set>
                                      <p:cBhvr>
                                        <p:cTn id="166" dur="1" fill="hold">
                                          <p:stCondLst>
                                            <p:cond delay="0"/>
                                          </p:stCondLst>
                                        </p:cTn>
                                        <p:tgtEl>
                                          <p:spTgt spid="20"/>
                                        </p:tgtEl>
                                        <p:attrNameLst>
                                          <p:attrName>style.visibility</p:attrName>
                                        </p:attrNameLst>
                                      </p:cBhvr>
                                      <p:to>
                                        <p:strVal val="visible"/>
                                      </p:to>
                                    </p:set>
                                    <p:animEffect transition="in" filter="fade">
                                      <p:cBhvr>
                                        <p:cTn id="167" dur="500"/>
                                        <p:tgtEl>
                                          <p:spTgt spid="20"/>
                                        </p:tgtEl>
                                      </p:cBhvr>
                                    </p:animEffect>
                                  </p:childTnLst>
                                </p:cTn>
                              </p:par>
                              <p:par>
                                <p:cTn id="168" presetID="10" presetClass="entr" presetSubtype="0" fill="hold" grpId="2" nodeType="withEffect">
                                  <p:stCondLst>
                                    <p:cond delay="0"/>
                                  </p:stCondLst>
                                  <p:childTnLst>
                                    <p:set>
                                      <p:cBhvr>
                                        <p:cTn id="169" dur="1" fill="hold">
                                          <p:stCondLst>
                                            <p:cond delay="0"/>
                                          </p:stCondLst>
                                        </p:cTn>
                                        <p:tgtEl>
                                          <p:spTgt spid="19"/>
                                        </p:tgtEl>
                                        <p:attrNameLst>
                                          <p:attrName>style.visibility</p:attrName>
                                        </p:attrNameLst>
                                      </p:cBhvr>
                                      <p:to>
                                        <p:strVal val="visible"/>
                                      </p:to>
                                    </p:set>
                                    <p:animEffect transition="in" filter="fade">
                                      <p:cBhvr>
                                        <p:cTn id="170" dur="500"/>
                                        <p:tgtEl>
                                          <p:spTgt spid="19"/>
                                        </p:tgtEl>
                                      </p:cBhvr>
                                    </p:animEffect>
                                  </p:childTnLst>
                                </p:cTn>
                              </p:par>
                              <p:par>
                                <p:cTn id="171" presetID="10" presetClass="entr" presetSubtype="0" fill="hold" grpId="2" nodeType="withEffect">
                                  <p:stCondLst>
                                    <p:cond delay="0"/>
                                  </p:stCondLst>
                                  <p:childTnLst>
                                    <p:set>
                                      <p:cBhvr>
                                        <p:cTn id="172" dur="1" fill="hold">
                                          <p:stCondLst>
                                            <p:cond delay="0"/>
                                          </p:stCondLst>
                                        </p:cTn>
                                        <p:tgtEl>
                                          <p:spTgt spid="25"/>
                                        </p:tgtEl>
                                        <p:attrNameLst>
                                          <p:attrName>style.visibility</p:attrName>
                                        </p:attrNameLst>
                                      </p:cBhvr>
                                      <p:to>
                                        <p:strVal val="visible"/>
                                      </p:to>
                                    </p:set>
                                    <p:animEffect transition="in" filter="fade">
                                      <p:cBhvr>
                                        <p:cTn id="173" dur="500"/>
                                        <p:tgtEl>
                                          <p:spTgt spid="25"/>
                                        </p:tgtEl>
                                      </p:cBhvr>
                                    </p:animEffect>
                                  </p:childTnLst>
                                </p:cTn>
                              </p:par>
                              <p:par>
                                <p:cTn id="174" presetID="10" presetClass="entr" presetSubtype="0" fill="hold" grpId="2" nodeType="withEffect">
                                  <p:stCondLst>
                                    <p:cond delay="0"/>
                                  </p:stCondLst>
                                  <p:childTnLst>
                                    <p:set>
                                      <p:cBhvr>
                                        <p:cTn id="175" dur="1" fill="hold">
                                          <p:stCondLst>
                                            <p:cond delay="0"/>
                                          </p:stCondLst>
                                        </p:cTn>
                                        <p:tgtEl>
                                          <p:spTgt spid="22"/>
                                        </p:tgtEl>
                                        <p:attrNameLst>
                                          <p:attrName>style.visibility</p:attrName>
                                        </p:attrNameLst>
                                      </p:cBhvr>
                                      <p:to>
                                        <p:strVal val="visible"/>
                                      </p:to>
                                    </p:set>
                                    <p:animEffect transition="in" filter="fade">
                                      <p:cBhvr>
                                        <p:cTn id="176" dur="500"/>
                                        <p:tgtEl>
                                          <p:spTgt spid="22"/>
                                        </p:tgtEl>
                                      </p:cBhvr>
                                    </p:animEffect>
                                  </p:childTnLst>
                                </p:cTn>
                              </p:par>
                              <p:par>
                                <p:cTn id="177" presetID="10" presetClass="entr" presetSubtype="0" fill="hold" grpId="2" nodeType="withEffect">
                                  <p:stCondLst>
                                    <p:cond delay="0"/>
                                  </p:stCondLst>
                                  <p:childTnLst>
                                    <p:set>
                                      <p:cBhvr>
                                        <p:cTn id="178" dur="1" fill="hold">
                                          <p:stCondLst>
                                            <p:cond delay="0"/>
                                          </p:stCondLst>
                                        </p:cTn>
                                        <p:tgtEl>
                                          <p:spTgt spid="18"/>
                                        </p:tgtEl>
                                        <p:attrNameLst>
                                          <p:attrName>style.visibility</p:attrName>
                                        </p:attrNameLst>
                                      </p:cBhvr>
                                      <p:to>
                                        <p:strVal val="visible"/>
                                      </p:to>
                                    </p:set>
                                    <p:animEffect transition="in" filter="fade">
                                      <p:cBhvr>
                                        <p:cTn id="179" dur="500"/>
                                        <p:tgtEl>
                                          <p:spTgt spid="18"/>
                                        </p:tgtEl>
                                      </p:cBhvr>
                                    </p:animEffect>
                                  </p:childTnLst>
                                </p:cTn>
                              </p:par>
                              <p:par>
                                <p:cTn id="180" presetID="10" presetClass="entr" presetSubtype="0" fill="hold" grpId="2" nodeType="withEffect">
                                  <p:stCondLst>
                                    <p:cond delay="0"/>
                                  </p:stCondLst>
                                  <p:childTnLst>
                                    <p:set>
                                      <p:cBhvr>
                                        <p:cTn id="181" dur="1" fill="hold">
                                          <p:stCondLst>
                                            <p:cond delay="0"/>
                                          </p:stCondLst>
                                        </p:cTn>
                                        <p:tgtEl>
                                          <p:spTgt spid="21"/>
                                        </p:tgtEl>
                                        <p:attrNameLst>
                                          <p:attrName>style.visibility</p:attrName>
                                        </p:attrNameLst>
                                      </p:cBhvr>
                                      <p:to>
                                        <p:strVal val="visible"/>
                                      </p:to>
                                    </p:set>
                                    <p:animEffect transition="in" filter="fade">
                                      <p:cBhvr>
                                        <p:cTn id="182" dur="500"/>
                                        <p:tgtEl>
                                          <p:spTgt spid="21"/>
                                        </p:tgtEl>
                                      </p:cBhvr>
                                    </p:animEffect>
                                  </p:childTnLst>
                                </p:cTn>
                              </p:par>
                              <p:par>
                                <p:cTn id="183" presetID="42" presetClass="path" presetSubtype="0" accel="50000" decel="50000" fill="hold" grpId="2" nodeType="withEffect">
                                  <p:stCondLst>
                                    <p:cond delay="0"/>
                                  </p:stCondLst>
                                  <p:childTnLst>
                                    <p:animMotion origin="layout" path="M 1.04167E-6 3.7037E-7 L -1.25E-6 1.11111E-6 " pathEditMode="relative" rAng="0" ptsTypes="AA">
                                      <p:cBhvr>
                                        <p:cTn id="184" dur="2000" fill="hold"/>
                                        <p:tgtEl>
                                          <p:spTgt spid="10"/>
                                        </p:tgtEl>
                                        <p:attrNameLst>
                                          <p:attrName>ppt_x</p:attrName>
                                          <p:attrName>ppt_y</p:attrName>
                                        </p:attrNameLst>
                                      </p:cBhvr>
                                      <p:rCtr x="65" y="-162"/>
                                    </p:animMotion>
                                  </p:childTnLst>
                                </p:cTn>
                              </p:par>
                              <p:par>
                                <p:cTn id="185" presetID="42" presetClass="path" presetSubtype="0" accel="50000" decel="50000" fill="hold" grpId="2" nodeType="withEffect">
                                  <p:stCondLst>
                                    <p:cond delay="0"/>
                                  </p:stCondLst>
                                  <p:childTnLst>
                                    <p:animMotion origin="layout" path="M 1.25E-6 -2.22222E-6 L 4.58333E-6 3.33333E-6 " pathEditMode="relative" rAng="0" ptsTypes="AA">
                                      <p:cBhvr>
                                        <p:cTn id="186" dur="2000" fill="hold"/>
                                        <p:tgtEl>
                                          <p:spTgt spid="11"/>
                                        </p:tgtEl>
                                        <p:attrNameLst>
                                          <p:attrName>ppt_x</p:attrName>
                                          <p:attrName>ppt_y</p:attrName>
                                        </p:attrNameLst>
                                      </p:cBhvr>
                                      <p:rCtr x="-104" y="23"/>
                                    </p:animMotion>
                                  </p:childTnLst>
                                </p:cTn>
                              </p:par>
                              <p:par>
                                <p:cTn id="187" presetID="42" presetClass="path" presetSubtype="0" accel="50000" decel="50000" fill="hold" grpId="2" nodeType="withEffect">
                                  <p:stCondLst>
                                    <p:cond delay="0"/>
                                  </p:stCondLst>
                                  <p:childTnLst>
                                    <p:animMotion origin="layout" path="M 3.33333E-6 -4.07407E-6 L 1.875E-6 2.96296E-6 " pathEditMode="relative" rAng="0" ptsTypes="AA">
                                      <p:cBhvr>
                                        <p:cTn id="188" dur="2000" fill="hold"/>
                                        <p:tgtEl>
                                          <p:spTgt spid="12"/>
                                        </p:tgtEl>
                                        <p:attrNameLst>
                                          <p:attrName>ppt_x</p:attrName>
                                          <p:attrName>ppt_y</p:attrName>
                                        </p:attrNameLst>
                                      </p:cBhvr>
                                      <p:rCtr x="39" y="-301"/>
                                    </p:animMotion>
                                  </p:childTnLst>
                                </p:cTn>
                              </p:par>
                              <p:par>
                                <p:cTn id="189" presetID="42" presetClass="path" presetSubtype="0" accel="50000" decel="50000" fill="hold" grpId="2" nodeType="withEffect">
                                  <p:stCondLst>
                                    <p:cond delay="0"/>
                                  </p:stCondLst>
                                  <p:childTnLst>
                                    <p:animMotion origin="layout" path="M -4.16667E-7 0.00023 L -2.91667E-6 7.40741E-7 " pathEditMode="relative" rAng="0" ptsTypes="AA">
                                      <p:cBhvr>
                                        <p:cTn id="190" dur="2000" fill="hold"/>
                                        <p:tgtEl>
                                          <p:spTgt spid="13"/>
                                        </p:tgtEl>
                                        <p:attrNameLst>
                                          <p:attrName>ppt_x</p:attrName>
                                          <p:attrName>ppt_y</p:attrName>
                                        </p:attrNameLst>
                                      </p:cBhvr>
                                      <p:rCtr x="-234" y="-231"/>
                                    </p:animMotion>
                                  </p:childTnLst>
                                </p:cTn>
                              </p:par>
                              <p:par>
                                <p:cTn id="191" presetID="42" presetClass="path" presetSubtype="0" accel="50000" decel="50000" fill="hold" grpId="2" nodeType="withEffect">
                                  <p:stCondLst>
                                    <p:cond delay="0"/>
                                  </p:stCondLst>
                                  <p:childTnLst>
                                    <p:animMotion origin="layout" path="M -3.33333E-6 -2.96296E-6 L 6.28837E-17 2.96296E-6 " pathEditMode="relative" rAng="0" ptsTypes="AA">
                                      <p:cBhvr>
                                        <p:cTn id="192" dur="2000" fill="hold"/>
                                        <p:tgtEl>
                                          <p:spTgt spid="14"/>
                                        </p:tgtEl>
                                        <p:attrNameLst>
                                          <p:attrName>ppt_x</p:attrName>
                                          <p:attrName>ppt_y</p:attrName>
                                        </p:attrNameLst>
                                      </p:cBhvr>
                                      <p:rCtr x="-104" y="-46"/>
                                    </p:animMotion>
                                  </p:childTnLst>
                                </p:cTn>
                              </p:par>
                              <p:par>
                                <p:cTn id="193" presetID="42" presetClass="path" presetSubtype="0" accel="50000" decel="50000" fill="hold" grpId="2" nodeType="withEffect">
                                  <p:stCondLst>
                                    <p:cond delay="0"/>
                                  </p:stCondLst>
                                  <p:childTnLst>
                                    <p:animMotion origin="layout" path="M 1.25E-6 4.07407E-6 L 6.25E-7 2.59259E-6 " pathEditMode="relative" rAng="0" ptsTypes="AA">
                                      <p:cBhvr>
                                        <p:cTn id="194" dur="2000" fill="hold"/>
                                        <p:tgtEl>
                                          <p:spTgt spid="16"/>
                                        </p:tgtEl>
                                        <p:attrNameLst>
                                          <p:attrName>ppt_x</p:attrName>
                                          <p:attrName>ppt_y</p:attrName>
                                        </p:attrNameLst>
                                      </p:cBhvr>
                                      <p:rCtr x="13" y="324"/>
                                    </p:animMotion>
                                  </p:childTnLst>
                                </p:cTn>
                              </p:par>
                              <p:par>
                                <p:cTn id="195" presetID="42" presetClass="path" presetSubtype="0" accel="50000" decel="50000" fill="hold" grpId="2" nodeType="withEffect">
                                  <p:stCondLst>
                                    <p:cond delay="0"/>
                                  </p:stCondLst>
                                  <p:childTnLst>
                                    <p:animMotion origin="layout" path="M -6.25E-7 -2.22222E-6 L 3.33333E-6 -2.22222E-6 " pathEditMode="relative" rAng="0" ptsTypes="AA">
                                      <p:cBhvr>
                                        <p:cTn id="196" dur="2000" fill="hold"/>
                                        <p:tgtEl>
                                          <p:spTgt spid="15"/>
                                        </p:tgtEl>
                                        <p:attrNameLst>
                                          <p:attrName>ppt_x</p:attrName>
                                          <p:attrName>ppt_y</p:attrName>
                                        </p:attrNameLst>
                                      </p:cBhvr>
                                      <p:rCtr x="182" y="0"/>
                                    </p:animMotion>
                                  </p:childTnLst>
                                </p:cTn>
                              </p:par>
                            </p:childTnLst>
                          </p:cTn>
                        </p:par>
                      </p:childTnLst>
                    </p:cTn>
                  </p:par>
                </p:childTnLst>
              </p:cTn>
              <p:nextCondLst>
                <p:cond evt="onClick" delay="0">
                  <p:tgtEl>
                    <p:spTgt spid="32"/>
                  </p:tgtEl>
                </p:cond>
              </p:nextCondLst>
            </p:seq>
          </p:childTnLst>
        </p:cTn>
      </p:par>
    </p:tnLst>
    <p:bldLst>
      <p:bldP spid="10" grpId="0"/>
      <p:bldP spid="10" grpId="1"/>
      <p:bldP spid="10" grpId="2"/>
      <p:bldP spid="11" grpId="0"/>
      <p:bldP spid="11" grpId="1"/>
      <p:bldP spid="11" grpId="2"/>
      <p:bldP spid="12" grpId="0"/>
      <p:bldP spid="12" grpId="1"/>
      <p:bldP spid="12" grpId="2"/>
      <p:bldP spid="13" grpId="0"/>
      <p:bldP spid="13" grpId="1"/>
      <p:bldP spid="13" grpId="2"/>
      <p:bldP spid="14" grpId="0"/>
      <p:bldP spid="14" grpId="1"/>
      <p:bldP spid="14" grpId="2"/>
      <p:bldP spid="15" grpId="0"/>
      <p:bldP spid="15" grpId="1"/>
      <p:bldP spid="15" grpId="2"/>
      <p:bldP spid="16" grpId="0"/>
      <p:bldP spid="16" grpId="1"/>
      <p:bldP spid="16" grpId="2"/>
      <p:bldP spid="17" grpId="0"/>
      <p:bldP spid="17" grpId="1"/>
      <p:bldP spid="17" grpId="2"/>
      <p:bldP spid="18" grpId="0"/>
      <p:bldP spid="18" grpId="1"/>
      <p:bldP spid="18" grpId="2"/>
      <p:bldP spid="19" grpId="0"/>
      <p:bldP spid="19" grpId="1"/>
      <p:bldP spid="19" grpId="2"/>
      <p:bldP spid="20" grpId="0"/>
      <p:bldP spid="20" grpId="1"/>
      <p:bldP spid="20" grpId="2"/>
      <p:bldP spid="21" grpId="0"/>
      <p:bldP spid="21" grpId="1"/>
      <p:bldP spid="21" grpId="2"/>
      <p:bldP spid="22" grpId="0"/>
      <p:bldP spid="22" grpId="1"/>
      <p:bldP spid="22" grpId="2"/>
      <p:bldP spid="23" grpId="0"/>
      <p:bldP spid="23" grpId="1"/>
      <p:bldP spid="23" grpId="2"/>
      <p:bldP spid="24" grpId="0"/>
      <p:bldP spid="24" grpId="1"/>
      <p:bldP spid="24" grpId="2"/>
      <p:bldP spid="25" grpId="0"/>
      <p:bldP spid="25" grpId="1"/>
      <p:bldP spid="25" grpId="2"/>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1997877" y="120226"/>
            <a:ext cx="8115942" cy="923330"/>
          </a:xfrm>
          <a:prstGeom prst="rect">
            <a:avLst/>
          </a:prstGeom>
          <a:solidFill>
            <a:schemeClr val="accent4">
              <a:lumMod val="60000"/>
              <a:lumOff val="40000"/>
            </a:schemeClr>
          </a:solidFill>
          <a:ln w="28575">
            <a:solidFill>
              <a:schemeClr val="bg1"/>
            </a:solidFill>
          </a:ln>
        </p:spPr>
        <p:txBody>
          <a:bodyPr wrap="square" lIns="91440" tIns="45720" rIns="91440" bIns="45720">
            <a:spAutoFit/>
          </a:bodyPr>
          <a:lstStyle/>
          <a:p>
            <a:pPr algn="ctr"/>
            <a:r>
              <a:rPr lang="ru-RU" sz="54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С</a:t>
            </a:r>
            <a:r>
              <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лово 3 из 3.</a:t>
            </a:r>
          </a:p>
        </p:txBody>
      </p:sp>
      <p:sp>
        <p:nvSpPr>
          <p:cNvPr id="3" name="Прямоугольник 2"/>
          <p:cNvSpPr/>
          <p:nvPr/>
        </p:nvSpPr>
        <p:spPr>
          <a:xfrm>
            <a:off x="1569027" y="1995055"/>
            <a:ext cx="613064" cy="529936"/>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latin typeface="Times New Roman" panose="02020603050405020304" pitchFamily="18" charset="0"/>
              <a:cs typeface="Times New Roman" panose="02020603050405020304" pitchFamily="18" charset="0"/>
            </a:endParaRPr>
          </a:p>
        </p:txBody>
      </p:sp>
      <p:pic>
        <p:nvPicPr>
          <p:cNvPr id="4" name="Рисунок 3"/>
          <p:cNvPicPr>
            <a:picLocks noChangeAspect="1"/>
          </p:cNvPicPr>
          <p:nvPr/>
        </p:nvPicPr>
        <p:blipFill>
          <a:blip r:embed="rId3"/>
          <a:stretch>
            <a:fillRect/>
          </a:stretch>
        </p:blipFill>
        <p:spPr>
          <a:xfrm>
            <a:off x="2182091" y="1984778"/>
            <a:ext cx="646232" cy="560881"/>
          </a:xfrm>
          <a:prstGeom prst="rect">
            <a:avLst/>
          </a:prstGeom>
        </p:spPr>
      </p:pic>
      <p:pic>
        <p:nvPicPr>
          <p:cNvPr id="5" name="Рисунок 4"/>
          <p:cNvPicPr>
            <a:picLocks noChangeAspect="1"/>
          </p:cNvPicPr>
          <p:nvPr/>
        </p:nvPicPr>
        <p:blipFill>
          <a:blip r:embed="rId3"/>
          <a:stretch>
            <a:fillRect/>
          </a:stretch>
        </p:blipFill>
        <p:spPr>
          <a:xfrm>
            <a:off x="3408219" y="1984664"/>
            <a:ext cx="646232" cy="560881"/>
          </a:xfrm>
          <a:prstGeom prst="rect">
            <a:avLst/>
          </a:prstGeom>
        </p:spPr>
      </p:pic>
      <p:pic>
        <p:nvPicPr>
          <p:cNvPr id="6" name="Рисунок 5"/>
          <p:cNvPicPr>
            <a:picLocks noChangeAspect="1"/>
          </p:cNvPicPr>
          <p:nvPr/>
        </p:nvPicPr>
        <p:blipFill>
          <a:blip r:embed="rId3"/>
          <a:stretch>
            <a:fillRect/>
          </a:stretch>
        </p:blipFill>
        <p:spPr>
          <a:xfrm>
            <a:off x="2795155" y="1988469"/>
            <a:ext cx="646232" cy="560881"/>
          </a:xfrm>
          <a:prstGeom prst="rect">
            <a:avLst/>
          </a:prstGeom>
        </p:spPr>
      </p:pic>
      <p:pic>
        <p:nvPicPr>
          <p:cNvPr id="7" name="Рисунок 6"/>
          <p:cNvPicPr>
            <a:picLocks noChangeAspect="1"/>
          </p:cNvPicPr>
          <p:nvPr/>
        </p:nvPicPr>
        <p:blipFill>
          <a:blip r:embed="rId3"/>
          <a:stretch>
            <a:fillRect/>
          </a:stretch>
        </p:blipFill>
        <p:spPr>
          <a:xfrm>
            <a:off x="4021283" y="1979582"/>
            <a:ext cx="646232" cy="560881"/>
          </a:xfrm>
          <a:prstGeom prst="rect">
            <a:avLst/>
          </a:prstGeom>
        </p:spPr>
      </p:pic>
      <p:sp>
        <p:nvSpPr>
          <p:cNvPr id="8" name="TextBox 7"/>
          <p:cNvSpPr txBox="1"/>
          <p:nvPr/>
        </p:nvSpPr>
        <p:spPr>
          <a:xfrm>
            <a:off x="1433945" y="3678382"/>
            <a:ext cx="363682"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В</a:t>
            </a:r>
          </a:p>
        </p:txBody>
      </p:sp>
      <p:sp>
        <p:nvSpPr>
          <p:cNvPr id="9" name="TextBox 8"/>
          <p:cNvSpPr txBox="1"/>
          <p:nvPr/>
        </p:nvSpPr>
        <p:spPr>
          <a:xfrm>
            <a:off x="3408219" y="3938155"/>
            <a:ext cx="46759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А</a:t>
            </a:r>
          </a:p>
        </p:txBody>
      </p:sp>
      <p:sp>
        <p:nvSpPr>
          <p:cNvPr id="10" name="TextBox 9"/>
          <p:cNvSpPr txBox="1"/>
          <p:nvPr/>
        </p:nvSpPr>
        <p:spPr>
          <a:xfrm>
            <a:off x="2940627" y="5590309"/>
            <a:ext cx="50076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Л</a:t>
            </a:r>
          </a:p>
        </p:txBody>
      </p:sp>
      <p:sp>
        <p:nvSpPr>
          <p:cNvPr id="11" name="TextBox 10"/>
          <p:cNvSpPr txBox="1"/>
          <p:nvPr/>
        </p:nvSpPr>
        <p:spPr>
          <a:xfrm>
            <a:off x="4166755" y="3356264"/>
            <a:ext cx="50076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И</a:t>
            </a:r>
          </a:p>
        </p:txBody>
      </p:sp>
      <p:sp>
        <p:nvSpPr>
          <p:cNvPr id="12" name="TextBox 11"/>
          <p:cNvSpPr txBox="1"/>
          <p:nvPr/>
        </p:nvSpPr>
        <p:spPr>
          <a:xfrm>
            <a:off x="1875559" y="4307487"/>
            <a:ext cx="40005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К</a:t>
            </a:r>
          </a:p>
        </p:txBody>
      </p:sp>
      <p:sp>
        <p:nvSpPr>
          <p:cNvPr id="13" name="TextBox 12"/>
          <p:cNvSpPr txBox="1"/>
          <p:nvPr/>
        </p:nvSpPr>
        <p:spPr>
          <a:xfrm>
            <a:off x="2182091" y="3222091"/>
            <a:ext cx="270164"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М</a:t>
            </a:r>
          </a:p>
        </p:txBody>
      </p:sp>
      <p:sp>
        <p:nvSpPr>
          <p:cNvPr id="14" name="TextBox 13"/>
          <p:cNvSpPr txBox="1"/>
          <p:nvPr/>
        </p:nvSpPr>
        <p:spPr>
          <a:xfrm>
            <a:off x="3792682" y="4520955"/>
            <a:ext cx="374073"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Н</a:t>
            </a:r>
          </a:p>
        </p:txBody>
      </p:sp>
      <p:sp>
        <p:nvSpPr>
          <p:cNvPr id="15" name="TextBox 14"/>
          <p:cNvSpPr txBox="1"/>
          <p:nvPr/>
        </p:nvSpPr>
        <p:spPr>
          <a:xfrm>
            <a:off x="1875559" y="5175582"/>
            <a:ext cx="400050" cy="374073"/>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С</a:t>
            </a:r>
          </a:p>
        </p:txBody>
      </p:sp>
      <p:sp>
        <p:nvSpPr>
          <p:cNvPr id="16" name="TextBox 15"/>
          <p:cNvSpPr txBox="1"/>
          <p:nvPr/>
        </p:nvSpPr>
        <p:spPr>
          <a:xfrm>
            <a:off x="446809" y="4636165"/>
            <a:ext cx="415636"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Б</a:t>
            </a:r>
          </a:p>
        </p:txBody>
      </p:sp>
      <p:sp>
        <p:nvSpPr>
          <p:cNvPr id="17" name="TextBox 16"/>
          <p:cNvSpPr txBox="1"/>
          <p:nvPr/>
        </p:nvSpPr>
        <p:spPr>
          <a:xfrm>
            <a:off x="4270664" y="4007060"/>
            <a:ext cx="396851"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Ю</a:t>
            </a:r>
          </a:p>
        </p:txBody>
      </p:sp>
      <p:sp>
        <p:nvSpPr>
          <p:cNvPr id="18" name="TextBox 17"/>
          <p:cNvSpPr txBox="1"/>
          <p:nvPr/>
        </p:nvSpPr>
        <p:spPr>
          <a:xfrm>
            <a:off x="2524991" y="4636165"/>
            <a:ext cx="405246"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Р</a:t>
            </a:r>
          </a:p>
        </p:txBody>
      </p:sp>
      <p:sp>
        <p:nvSpPr>
          <p:cNvPr id="19" name="TextBox 18"/>
          <p:cNvSpPr txBox="1"/>
          <p:nvPr/>
        </p:nvSpPr>
        <p:spPr>
          <a:xfrm>
            <a:off x="1257300" y="4890287"/>
            <a:ext cx="426027"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Ь</a:t>
            </a:r>
          </a:p>
        </p:txBody>
      </p:sp>
      <p:sp>
        <p:nvSpPr>
          <p:cNvPr id="20" name="TextBox 19"/>
          <p:cNvSpPr txBox="1"/>
          <p:nvPr/>
        </p:nvSpPr>
        <p:spPr>
          <a:xfrm>
            <a:off x="696191" y="2920755"/>
            <a:ext cx="514350" cy="369332"/>
          </a:xfrm>
          <a:prstGeom prst="rect">
            <a:avLst/>
          </a:prstGeom>
          <a:noFill/>
        </p:spPr>
        <p:txBody>
          <a:bodyPr wrap="square" rtlCol="0">
            <a:spAutoFit/>
          </a:bodyPr>
          <a:lstStyle/>
          <a:p>
            <a:r>
              <a:rPr lang="ru-RU" dirty="0">
                <a:latin typeface="Times New Roman" panose="02020603050405020304" pitchFamily="18" charset="0"/>
                <a:cs typeface="Times New Roman" panose="02020603050405020304" pitchFamily="18" charset="0"/>
              </a:rPr>
              <a:t>Ч</a:t>
            </a:r>
          </a:p>
        </p:txBody>
      </p:sp>
      <p:pic>
        <p:nvPicPr>
          <p:cNvPr id="21" name="Рисунок 20"/>
          <p:cNvPicPr>
            <a:picLocks noChangeAspect="1"/>
          </p:cNvPicPr>
          <p:nvPr/>
        </p:nvPicPr>
        <p:blipFill>
          <a:blip r:embed="rId4">
            <a:extLst>
              <a:ext uri="{BEBA8EAE-BF5A-486C-A8C5-ECC9F3942E4B}">
                <a14:imgProps xmlns:a14="http://schemas.microsoft.com/office/drawing/2010/main">
                  <a14:imgLayer r:embed="rId5">
                    <a14:imgEffect>
                      <a14:backgroundRemoval t="3103" b="100000" l="10000" r="96167">
                        <a14:backgroundMark x1="87667" y1="15274" x2="86167" y2="71838"/>
                        <a14:backgroundMark x1="23667" y1="38902" x2="17500" y2="75418"/>
                      </a14:backgroundRemoval>
                    </a14:imgEffect>
                  </a14:imgLayer>
                </a14:imgProps>
              </a:ext>
            </a:extLst>
          </a:blip>
          <a:stretch>
            <a:fillRect/>
          </a:stretch>
        </p:blipFill>
        <p:spPr>
          <a:xfrm>
            <a:off x="7724438" y="3219504"/>
            <a:ext cx="5115014" cy="3571985"/>
          </a:xfrm>
          <a:prstGeom prst="rect">
            <a:avLst/>
          </a:prstGeom>
        </p:spPr>
      </p:pic>
      <p:grpSp>
        <p:nvGrpSpPr>
          <p:cNvPr id="24" name="Группа 23"/>
          <p:cNvGrpSpPr/>
          <p:nvPr/>
        </p:nvGrpSpPr>
        <p:grpSpPr>
          <a:xfrm>
            <a:off x="7111374" y="2305834"/>
            <a:ext cx="2556164" cy="1596920"/>
            <a:chOff x="6309278" y="4636165"/>
            <a:chExt cx="2556164" cy="1596920"/>
          </a:xfrm>
        </p:grpSpPr>
        <p:sp>
          <p:nvSpPr>
            <p:cNvPr id="23" name="Выноска-облако 22"/>
            <p:cNvSpPr/>
            <p:nvPr/>
          </p:nvSpPr>
          <p:spPr>
            <a:xfrm>
              <a:off x="6309278" y="4636165"/>
              <a:ext cx="2556164" cy="1596920"/>
            </a:xfrm>
            <a:prstGeom prst="cloudCallout">
              <a:avLst>
                <a:gd name="adj1" fmla="val 40143"/>
                <a:gd name="adj2" fmla="val 72911"/>
              </a:avLst>
            </a:prstGeom>
            <a:solidFill>
              <a:schemeClr val="accent2">
                <a:lumMod val="20000"/>
                <a:lumOff val="80000"/>
              </a:schemeClr>
            </a:solidFill>
            <a:ln w="190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2" name="TextBox 21"/>
            <p:cNvSpPr txBox="1"/>
            <p:nvPr/>
          </p:nvSpPr>
          <p:spPr>
            <a:xfrm>
              <a:off x="6524289" y="4905302"/>
              <a:ext cx="2171700" cy="954107"/>
            </a:xfrm>
            <a:prstGeom prst="rect">
              <a:avLst/>
            </a:prstGeom>
            <a:noFill/>
          </p:spPr>
          <p:txBody>
            <a:bodyPr wrap="square" rtlCol="0">
              <a:spAutoFit/>
            </a:bodyPr>
            <a:lstStyle/>
            <a:p>
              <a:pPr algn="just"/>
              <a:r>
                <a:rPr lang="ru-RU" sz="1400" dirty="0">
                  <a:latin typeface="Times New Roman" panose="02020603050405020304" pitchFamily="18" charset="0"/>
                  <a:cs typeface="Times New Roman" panose="02020603050405020304" pitchFamily="18" charset="0"/>
                </a:rPr>
                <a:t>А теперь, Люся, осталось покрасить Галин шкаф, подай мне что-то вместо кисточки.</a:t>
              </a:r>
            </a:p>
          </p:txBody>
        </p:sp>
      </p:grpSp>
      <p:sp>
        <p:nvSpPr>
          <p:cNvPr id="25" name="Управляющая кнопка: назад 24">
            <a:hlinkClick r:id="" action="ppaction://hlinkshowjump?jump=previousslide" highlightClick="1"/>
          </p:cNvPr>
          <p:cNvSpPr/>
          <p:nvPr/>
        </p:nvSpPr>
        <p:spPr>
          <a:xfrm>
            <a:off x="4781815" y="6361965"/>
            <a:ext cx="561110" cy="426027"/>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Управляющая кнопка: далее 25">
            <a:hlinkClick r:id="" action="ppaction://hlinkshowjump?jump=nextslide" highlightClick="1"/>
          </p:cNvPr>
          <p:cNvSpPr/>
          <p:nvPr/>
        </p:nvSpPr>
        <p:spPr>
          <a:xfrm>
            <a:off x="5837490" y="6361965"/>
            <a:ext cx="555914" cy="426027"/>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TextBox 26"/>
          <p:cNvSpPr txBox="1"/>
          <p:nvPr/>
        </p:nvSpPr>
        <p:spPr>
          <a:xfrm>
            <a:off x="5062370" y="4085426"/>
            <a:ext cx="3614040" cy="1477328"/>
          </a:xfrm>
          <a:prstGeom prst="rect">
            <a:avLst/>
          </a:prstGeom>
          <a:noFill/>
          <a:ln w="28575">
            <a:solidFill>
              <a:srgbClr val="FF0000"/>
            </a:solidFill>
          </a:ln>
        </p:spPr>
        <p:txBody>
          <a:bodyPr wrap="square" rtlCol="0">
            <a:spAutoFit/>
          </a:bodyPr>
          <a:lstStyle/>
          <a:p>
            <a:pPr algn="just"/>
            <a:r>
              <a:rPr lang="ru-RU" dirty="0">
                <a:latin typeface="Times New Roman" panose="02020603050405020304" pitchFamily="18" charset="0"/>
                <a:cs typeface="Times New Roman" panose="02020603050405020304" pitchFamily="18" charset="0"/>
              </a:rPr>
              <a:t>Инструмент для нанесения лакокрасочных материалов и иных защитных и декоративных покрытий на различные поверхности.</a:t>
            </a:r>
          </a:p>
        </p:txBody>
      </p:sp>
    </p:spTree>
    <p:extLst>
      <p:ext uri="{BB962C8B-B14F-4D97-AF65-F5344CB8AC3E}">
        <p14:creationId xmlns:p14="http://schemas.microsoft.com/office/powerpoint/2010/main" val="3531328074"/>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restart="whenNotActive" fill="hold" evtFilter="cancelBubble" nodeType="interactiveSeq">
                <p:stCondLst>
                  <p:cond evt="onClick" delay="0">
                    <p:tgtEl>
                      <p:spTgt spid="8"/>
                    </p:tgtEl>
                  </p:cond>
                </p:stCondLst>
                <p:endSync evt="end" delay="0">
                  <p:rtn val="all"/>
                </p:endSync>
                <p:childTnLst>
                  <p:par>
                    <p:cTn id="3" fill="hold">
                      <p:stCondLst>
                        <p:cond delay="0"/>
                      </p:stCondLst>
                      <p:childTnLst>
                        <p:par>
                          <p:cTn id="4" fill="hold">
                            <p:stCondLst>
                              <p:cond delay="0"/>
                            </p:stCondLst>
                            <p:childTnLst>
                              <p:par>
                                <p:cTn id="5" presetID="42" presetClass="path" presetSubtype="0" accel="50000" decel="50000" fill="hold" grpId="0" nodeType="clickEffect">
                                  <p:stCondLst>
                                    <p:cond delay="0"/>
                                  </p:stCondLst>
                                  <p:childTnLst>
                                    <p:animMotion origin="layout" path="M -1.875E-6 -4.44444E-6 L 0.02136 -0.2405 " pathEditMode="relative" rAng="0" ptsTypes="AA">
                                      <p:cBhvr>
                                        <p:cTn id="6" dur="2000" fill="hold"/>
                                        <p:tgtEl>
                                          <p:spTgt spid="8"/>
                                        </p:tgtEl>
                                        <p:attrNameLst>
                                          <p:attrName>ppt_x</p:attrName>
                                          <p:attrName>ppt_y</p:attrName>
                                        </p:attrNameLst>
                                      </p:cBhvr>
                                      <p:rCtr x="1068" y="-12037"/>
                                    </p:animMotion>
                                  </p:childTnLst>
                                </p:cTn>
                              </p:par>
                            </p:childTnLst>
                          </p:cTn>
                        </p:par>
                      </p:childTnLst>
                    </p:cTn>
                  </p:par>
                </p:childTnLst>
              </p:cTn>
              <p:nextCondLst>
                <p:cond evt="onClick" delay="0">
                  <p:tgtEl>
                    <p:spTgt spid="8"/>
                  </p:tgtEl>
                </p:cond>
              </p:nextCondLst>
            </p:seq>
            <p:seq concurrent="1" nextAc="seek">
              <p:cTn id="7" restart="whenNotActive" fill="hold" evtFilter="cancelBubble" nodeType="interactiveSeq">
                <p:stCondLst>
                  <p:cond evt="onClick" delay="0">
                    <p:tgtEl>
                      <p:spTgt spid="12"/>
                    </p:tgtEl>
                  </p:cond>
                </p:stCondLst>
                <p:endSync evt="end" delay="0">
                  <p:rtn val="all"/>
                </p:endSync>
                <p:childTnLst>
                  <p:par>
                    <p:cTn id="8" fill="hold">
                      <p:stCondLst>
                        <p:cond delay="0"/>
                      </p:stCondLst>
                      <p:childTnLst>
                        <p:par>
                          <p:cTn id="9" fill="hold">
                            <p:stCondLst>
                              <p:cond delay="0"/>
                            </p:stCondLst>
                            <p:childTnLst>
                              <p:par>
                                <p:cTn id="10" presetID="42" presetClass="path" presetSubtype="0" accel="50000" decel="50000" fill="hold" grpId="0" nodeType="clickEffect">
                                  <p:stCondLst>
                                    <p:cond delay="0"/>
                                  </p:stCondLst>
                                  <p:childTnLst>
                                    <p:animMotion origin="layout" path="M -2.29167E-6 -1.11111E-6 L 0.18698 -0.32755 " pathEditMode="relative" rAng="0" ptsTypes="AA">
                                      <p:cBhvr>
                                        <p:cTn id="11" dur="2000" fill="hold"/>
                                        <p:tgtEl>
                                          <p:spTgt spid="12"/>
                                        </p:tgtEl>
                                        <p:attrNameLst>
                                          <p:attrName>ppt_x</p:attrName>
                                          <p:attrName>ppt_y</p:attrName>
                                        </p:attrNameLst>
                                      </p:cBhvr>
                                      <p:rCtr x="9349" y="-16389"/>
                                    </p:animMotion>
                                  </p:childTnLst>
                                </p:cTn>
                              </p:par>
                            </p:childTnLst>
                          </p:cTn>
                        </p:par>
                      </p:childTnLst>
                    </p:cTn>
                  </p:par>
                </p:childTnLst>
              </p:cTn>
              <p:nextCondLst>
                <p:cond evt="onClick" delay="0">
                  <p:tgtEl>
                    <p:spTgt spid="12"/>
                  </p:tgtEl>
                </p:cond>
              </p:nextCondLst>
            </p:seq>
            <p:seq concurrent="1" nextAc="seek">
              <p:cTn id="12" restart="whenNotActive" fill="hold" evtFilter="cancelBubble" nodeType="interactiveSeq">
                <p:stCondLst>
                  <p:cond evt="onClick" delay="0">
                    <p:tgtEl>
                      <p:spTgt spid="10"/>
                    </p:tgtEl>
                  </p:cond>
                </p:stCondLst>
                <p:endSync evt="end" delay="0">
                  <p:rtn val="all"/>
                </p:endSync>
                <p:childTnLst>
                  <p:par>
                    <p:cTn id="13" fill="hold">
                      <p:stCondLst>
                        <p:cond delay="0"/>
                      </p:stCondLst>
                      <p:childTnLst>
                        <p:par>
                          <p:cTn id="14" fill="hold">
                            <p:stCondLst>
                              <p:cond delay="0"/>
                            </p:stCondLst>
                            <p:childTnLst>
                              <p:par>
                                <p:cTn id="15" presetID="42" presetClass="path" presetSubtype="0" accel="50000" decel="50000" fill="hold" grpId="0" nodeType="clickEffect">
                                  <p:stCondLst>
                                    <p:cond delay="0"/>
                                  </p:stCondLst>
                                  <p:childTnLst>
                                    <p:animMotion origin="layout" path="M 1.25E-6 1.85185E-6 L -0.00599 -0.51459 " pathEditMode="relative" rAng="0" ptsTypes="AA">
                                      <p:cBhvr>
                                        <p:cTn id="16" dur="2000" fill="hold"/>
                                        <p:tgtEl>
                                          <p:spTgt spid="10"/>
                                        </p:tgtEl>
                                        <p:attrNameLst>
                                          <p:attrName>ppt_x</p:attrName>
                                          <p:attrName>ppt_y</p:attrName>
                                        </p:attrNameLst>
                                      </p:cBhvr>
                                      <p:rCtr x="-299" y="-25741"/>
                                    </p:animMotion>
                                  </p:childTnLst>
                                </p:cTn>
                              </p:par>
                            </p:childTnLst>
                          </p:cTn>
                        </p:par>
                      </p:childTnLst>
                    </p:cTn>
                  </p:par>
                </p:childTnLst>
              </p:cTn>
              <p:nextCondLst>
                <p:cond evt="onClick" delay="0">
                  <p:tgtEl>
                    <p:spTgt spid="10"/>
                  </p:tgtEl>
                </p:cond>
              </p:nextCondLst>
            </p:seq>
            <p:seq concurrent="1" nextAc="seek">
              <p:cTn id="17" restart="whenNotActive" fill="hold" evtFilter="cancelBubble" nodeType="interactiveSeq">
                <p:stCondLst>
                  <p:cond evt="onClick" delay="0">
                    <p:tgtEl>
                      <p:spTgt spid="9"/>
                    </p:tgtEl>
                  </p:cond>
                </p:stCondLst>
                <p:endSync evt="end" delay="0">
                  <p:rtn val="all"/>
                </p:endSync>
                <p:childTnLst>
                  <p:par>
                    <p:cTn id="18" fill="hold">
                      <p:stCondLst>
                        <p:cond delay="0"/>
                      </p:stCondLst>
                      <p:childTnLst>
                        <p:par>
                          <p:cTn id="19" fill="hold">
                            <p:stCondLst>
                              <p:cond delay="0"/>
                            </p:stCondLst>
                            <p:childTnLst>
                              <p:par>
                                <p:cTn id="20" presetID="42" presetClass="path" presetSubtype="0" accel="50000" decel="50000" fill="hold" grpId="0" nodeType="clickEffect">
                                  <p:stCondLst>
                                    <p:cond delay="0"/>
                                  </p:stCondLst>
                                  <p:childTnLst>
                                    <p:animMotion origin="layout" path="M 2.08333E-6 2.59259E-6 L -0.09414 -0.27685 " pathEditMode="relative" rAng="0" ptsTypes="AA">
                                      <p:cBhvr>
                                        <p:cTn id="21" dur="2000" fill="hold"/>
                                        <p:tgtEl>
                                          <p:spTgt spid="9"/>
                                        </p:tgtEl>
                                        <p:attrNameLst>
                                          <p:attrName>ppt_x</p:attrName>
                                          <p:attrName>ppt_y</p:attrName>
                                        </p:attrNameLst>
                                      </p:cBhvr>
                                      <p:rCtr x="-4714" y="-13843"/>
                                    </p:animMotion>
                                  </p:childTnLst>
                                </p:cTn>
                              </p:par>
                            </p:childTnLst>
                          </p:cTn>
                        </p:par>
                      </p:childTnLst>
                    </p:cTn>
                  </p:par>
                </p:childTnLst>
              </p:cTn>
              <p:nextCondLst>
                <p:cond evt="onClick" delay="0">
                  <p:tgtEl>
                    <p:spTgt spid="9"/>
                  </p:tgtEl>
                </p:cond>
              </p:nextCondLst>
            </p:seq>
            <p:seq concurrent="1" nextAc="seek">
              <p:cTn id="22" restart="whenNotActive" fill="hold" evtFilter="cancelBubble" nodeType="interactiveSeq">
                <p:stCondLst>
                  <p:cond evt="onClick" delay="0">
                    <p:tgtEl>
                      <p:spTgt spid="11"/>
                    </p:tgtEl>
                  </p:cond>
                </p:stCondLst>
                <p:endSync evt="end" delay="0">
                  <p:rtn val="all"/>
                </p:endSync>
                <p:childTnLst>
                  <p:par>
                    <p:cTn id="23" fill="hold">
                      <p:stCondLst>
                        <p:cond delay="0"/>
                      </p:stCondLst>
                      <p:childTnLst>
                        <p:par>
                          <p:cTn id="24" fill="hold">
                            <p:stCondLst>
                              <p:cond delay="0"/>
                            </p:stCondLst>
                            <p:childTnLst>
                              <p:par>
                                <p:cTn id="25" presetID="42" presetClass="path" presetSubtype="0" accel="50000" decel="50000" fill="hold" grpId="0" nodeType="clickEffect">
                                  <p:stCondLst>
                                    <p:cond delay="0"/>
                                  </p:stCondLst>
                                  <p:childTnLst>
                                    <p:animMotion origin="layout" path="M 4.16667E-7 -3.7037E-6 L -0.05716 -0.18287 " pathEditMode="relative" rAng="0" ptsTypes="AA">
                                      <p:cBhvr>
                                        <p:cTn id="26" dur="2000" fill="hold"/>
                                        <p:tgtEl>
                                          <p:spTgt spid="11"/>
                                        </p:tgtEl>
                                        <p:attrNameLst>
                                          <p:attrName>ppt_x</p:attrName>
                                          <p:attrName>ppt_y</p:attrName>
                                        </p:attrNameLst>
                                      </p:cBhvr>
                                      <p:rCtr x="-2865" y="-9144"/>
                                    </p:animMotion>
                                  </p:childTnLst>
                                </p:cTn>
                              </p:par>
                            </p:childTnLst>
                          </p:cTn>
                        </p:par>
                      </p:childTnLst>
                    </p:cTn>
                  </p:par>
                </p:childTnLst>
              </p:cTn>
              <p:nextCondLst>
                <p:cond evt="onClick" delay="0">
                  <p:tgtEl>
                    <p:spTgt spid="11"/>
                  </p:tgtEl>
                </p:cond>
              </p:nextCondLst>
            </p:seq>
            <p:seq concurrent="1" nextAc="seek">
              <p:cTn id="27" restart="whenNotActive" fill="hold" evtFilter="cancelBubble" nodeType="interactiveSeq">
                <p:stCondLst>
                  <p:cond evt="onClick" delay="0">
                    <p:tgtEl>
                      <p:spTgt spid="20"/>
                    </p:tgtEl>
                  </p:cond>
                </p:stCondLst>
                <p:endSync evt="end" delay="0">
                  <p:rtn val="all"/>
                </p:endSync>
                <p:childTnLst>
                  <p:par>
                    <p:cTn id="28" fill="hold">
                      <p:stCondLst>
                        <p:cond delay="0"/>
                      </p:stCondLst>
                      <p:childTnLst>
                        <p:par>
                          <p:cTn id="29" fill="hold">
                            <p:stCondLst>
                              <p:cond delay="0"/>
                            </p:stCondLst>
                            <p:childTnLst>
                              <p:par>
                                <p:cTn id="30" presetID="45" presetClass="exit" presetSubtype="0" fill="hold" grpId="0" nodeType="clickEffect">
                                  <p:stCondLst>
                                    <p:cond delay="0"/>
                                  </p:stCondLst>
                                  <p:childTnLst>
                                    <p:animEffect transition="out" filter="fade">
                                      <p:cBhvr>
                                        <p:cTn id="31" dur="2000"/>
                                        <p:tgtEl>
                                          <p:spTgt spid="20"/>
                                        </p:tgtEl>
                                      </p:cBhvr>
                                    </p:animEffect>
                                    <p:anim calcmode="lin" valueType="num">
                                      <p:cBhvr>
                                        <p:cTn id="32" dur="2000"/>
                                        <p:tgtEl>
                                          <p:spTgt spid="2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33" dur="2000"/>
                                        <p:tgtEl>
                                          <p:spTgt spid="20"/>
                                        </p:tgtEl>
                                        <p:attrNameLst>
                                          <p:attrName>ppt_h</p:attrName>
                                        </p:attrNameLst>
                                      </p:cBhvr>
                                      <p:tavLst>
                                        <p:tav tm="0">
                                          <p:val>
                                            <p:strVal val="ppt_h"/>
                                          </p:val>
                                        </p:tav>
                                        <p:tav tm="100000">
                                          <p:val>
                                            <p:strVal val="ppt_h"/>
                                          </p:val>
                                        </p:tav>
                                      </p:tavLst>
                                    </p:anim>
                                    <p:set>
                                      <p:cBhvr>
                                        <p:cTn id="34" dur="1" fill="hold">
                                          <p:stCondLst>
                                            <p:cond delay="1999"/>
                                          </p:stCondLst>
                                        </p:cTn>
                                        <p:tgtEl>
                                          <p:spTgt spid="20"/>
                                        </p:tgtEl>
                                        <p:attrNameLst>
                                          <p:attrName>style.visibility</p:attrName>
                                        </p:attrNameLst>
                                      </p:cBhvr>
                                      <p:to>
                                        <p:strVal val="hidden"/>
                                      </p:to>
                                    </p:set>
                                  </p:childTnLst>
                                </p:cTn>
                              </p:par>
                            </p:childTnLst>
                          </p:cTn>
                        </p:par>
                      </p:childTnLst>
                    </p:cTn>
                  </p:par>
                </p:childTnLst>
              </p:cTn>
              <p:nextCondLst>
                <p:cond evt="onClick" delay="0">
                  <p:tgtEl>
                    <p:spTgt spid="20"/>
                  </p:tgtEl>
                </p:cond>
              </p:nextCondLst>
            </p:seq>
            <p:seq concurrent="1" nextAc="seek">
              <p:cTn id="35" restart="whenNotActive" fill="hold" evtFilter="cancelBubble" nodeType="interactiveSeq">
                <p:stCondLst>
                  <p:cond evt="onClick" delay="0">
                    <p:tgtEl>
                      <p:spTgt spid="16"/>
                    </p:tgtEl>
                  </p:cond>
                </p:stCondLst>
                <p:endSync evt="end" delay="0">
                  <p:rtn val="all"/>
                </p:endSync>
                <p:childTnLst>
                  <p:par>
                    <p:cTn id="36" fill="hold">
                      <p:stCondLst>
                        <p:cond delay="0"/>
                      </p:stCondLst>
                      <p:childTnLst>
                        <p:par>
                          <p:cTn id="37" fill="hold">
                            <p:stCondLst>
                              <p:cond delay="0"/>
                            </p:stCondLst>
                            <p:childTnLst>
                              <p:par>
                                <p:cTn id="38" presetID="45" presetClass="exit" presetSubtype="0" fill="hold" grpId="0" nodeType="clickEffect">
                                  <p:stCondLst>
                                    <p:cond delay="0"/>
                                  </p:stCondLst>
                                  <p:childTnLst>
                                    <p:animEffect transition="out" filter="fade">
                                      <p:cBhvr>
                                        <p:cTn id="39" dur="2000"/>
                                        <p:tgtEl>
                                          <p:spTgt spid="16"/>
                                        </p:tgtEl>
                                      </p:cBhvr>
                                    </p:animEffect>
                                    <p:anim calcmode="lin" valueType="num">
                                      <p:cBhvr>
                                        <p:cTn id="40"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1" dur="2000"/>
                                        <p:tgtEl>
                                          <p:spTgt spid="16"/>
                                        </p:tgtEl>
                                        <p:attrNameLst>
                                          <p:attrName>ppt_h</p:attrName>
                                        </p:attrNameLst>
                                      </p:cBhvr>
                                      <p:tavLst>
                                        <p:tav tm="0">
                                          <p:val>
                                            <p:strVal val="ppt_h"/>
                                          </p:val>
                                        </p:tav>
                                        <p:tav tm="100000">
                                          <p:val>
                                            <p:strVal val="ppt_h"/>
                                          </p:val>
                                        </p:tav>
                                      </p:tavLst>
                                    </p:anim>
                                    <p:set>
                                      <p:cBhvr>
                                        <p:cTn id="42" dur="1" fill="hold">
                                          <p:stCondLst>
                                            <p:cond delay="1999"/>
                                          </p:stCondLst>
                                        </p:cTn>
                                        <p:tgtEl>
                                          <p:spTgt spid="16"/>
                                        </p:tgtEl>
                                        <p:attrNameLst>
                                          <p:attrName>style.visibility</p:attrName>
                                        </p:attrNameLst>
                                      </p:cBhvr>
                                      <p:to>
                                        <p:strVal val="hidden"/>
                                      </p:to>
                                    </p:set>
                                  </p:childTnLst>
                                </p:cTn>
                              </p:par>
                            </p:childTnLst>
                          </p:cTn>
                        </p:par>
                      </p:childTnLst>
                    </p:cTn>
                  </p:par>
                </p:childTnLst>
              </p:cTn>
              <p:nextCondLst>
                <p:cond evt="onClick" delay="0">
                  <p:tgtEl>
                    <p:spTgt spid="16"/>
                  </p:tgtEl>
                </p:cond>
              </p:nextCondLst>
            </p:seq>
            <p:seq concurrent="1" nextAc="seek">
              <p:cTn id="43" restart="whenNotActive" fill="hold" evtFilter="cancelBubble" nodeType="interactiveSeq">
                <p:stCondLst>
                  <p:cond evt="onClick" delay="0">
                    <p:tgtEl>
                      <p:spTgt spid="19"/>
                    </p:tgtEl>
                  </p:cond>
                </p:stCondLst>
                <p:endSync evt="end" delay="0">
                  <p:rtn val="all"/>
                </p:endSync>
                <p:childTnLst>
                  <p:par>
                    <p:cTn id="44" fill="hold">
                      <p:stCondLst>
                        <p:cond delay="0"/>
                      </p:stCondLst>
                      <p:childTnLst>
                        <p:par>
                          <p:cTn id="45" fill="hold">
                            <p:stCondLst>
                              <p:cond delay="0"/>
                            </p:stCondLst>
                            <p:childTnLst>
                              <p:par>
                                <p:cTn id="46" presetID="45" presetClass="exit" presetSubtype="0" fill="hold" grpId="0" nodeType="clickEffect">
                                  <p:stCondLst>
                                    <p:cond delay="0"/>
                                  </p:stCondLst>
                                  <p:childTnLst>
                                    <p:animEffect transition="out" filter="fade">
                                      <p:cBhvr>
                                        <p:cTn id="47" dur="2000"/>
                                        <p:tgtEl>
                                          <p:spTgt spid="19"/>
                                        </p:tgtEl>
                                      </p:cBhvr>
                                    </p:animEffect>
                                    <p:anim calcmode="lin" valueType="num">
                                      <p:cBhvr>
                                        <p:cTn id="48" dur="2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49" dur="2000"/>
                                        <p:tgtEl>
                                          <p:spTgt spid="19"/>
                                        </p:tgtEl>
                                        <p:attrNameLst>
                                          <p:attrName>ppt_h</p:attrName>
                                        </p:attrNameLst>
                                      </p:cBhvr>
                                      <p:tavLst>
                                        <p:tav tm="0">
                                          <p:val>
                                            <p:strVal val="ppt_h"/>
                                          </p:val>
                                        </p:tav>
                                        <p:tav tm="100000">
                                          <p:val>
                                            <p:strVal val="ppt_h"/>
                                          </p:val>
                                        </p:tav>
                                      </p:tavLst>
                                    </p:anim>
                                    <p:set>
                                      <p:cBhvr>
                                        <p:cTn id="50" dur="1" fill="hold">
                                          <p:stCondLst>
                                            <p:cond delay="1999"/>
                                          </p:stCondLst>
                                        </p:cTn>
                                        <p:tgtEl>
                                          <p:spTgt spid="19"/>
                                        </p:tgtEl>
                                        <p:attrNameLst>
                                          <p:attrName>style.visibility</p:attrName>
                                        </p:attrNameLst>
                                      </p:cBhvr>
                                      <p:to>
                                        <p:strVal val="hidden"/>
                                      </p:to>
                                    </p:set>
                                  </p:childTnLst>
                                </p:cTn>
                              </p:par>
                            </p:childTnLst>
                          </p:cTn>
                        </p:par>
                      </p:childTnLst>
                    </p:cTn>
                  </p:par>
                </p:childTnLst>
              </p:cTn>
              <p:nextCondLst>
                <p:cond evt="onClick" delay="0">
                  <p:tgtEl>
                    <p:spTgt spid="19"/>
                  </p:tgtEl>
                </p:cond>
              </p:nextCondLst>
            </p:seq>
            <p:seq concurrent="1" nextAc="seek">
              <p:cTn id="51" restart="whenNotActive" fill="hold" evtFilter="cancelBubble" nodeType="interactiveSeq">
                <p:stCondLst>
                  <p:cond evt="onClick" delay="0">
                    <p:tgtEl>
                      <p:spTgt spid="15"/>
                    </p:tgtEl>
                  </p:cond>
                </p:stCondLst>
                <p:endSync evt="end" delay="0">
                  <p:rtn val="all"/>
                </p:endSync>
                <p:childTnLst>
                  <p:par>
                    <p:cTn id="52" fill="hold">
                      <p:stCondLst>
                        <p:cond delay="0"/>
                      </p:stCondLst>
                      <p:childTnLst>
                        <p:par>
                          <p:cTn id="53" fill="hold">
                            <p:stCondLst>
                              <p:cond delay="0"/>
                            </p:stCondLst>
                            <p:childTnLst>
                              <p:par>
                                <p:cTn id="54" presetID="45" presetClass="exit" presetSubtype="0" fill="hold" grpId="0" nodeType="clickEffect">
                                  <p:stCondLst>
                                    <p:cond delay="0"/>
                                  </p:stCondLst>
                                  <p:childTnLst>
                                    <p:animEffect transition="out" filter="fade">
                                      <p:cBhvr>
                                        <p:cTn id="55" dur="2000"/>
                                        <p:tgtEl>
                                          <p:spTgt spid="15"/>
                                        </p:tgtEl>
                                      </p:cBhvr>
                                    </p:animEffect>
                                    <p:anim calcmode="lin" valueType="num">
                                      <p:cBhvr>
                                        <p:cTn id="56" dur="2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57" dur="2000"/>
                                        <p:tgtEl>
                                          <p:spTgt spid="15"/>
                                        </p:tgtEl>
                                        <p:attrNameLst>
                                          <p:attrName>ppt_h</p:attrName>
                                        </p:attrNameLst>
                                      </p:cBhvr>
                                      <p:tavLst>
                                        <p:tav tm="0">
                                          <p:val>
                                            <p:strVal val="ppt_h"/>
                                          </p:val>
                                        </p:tav>
                                        <p:tav tm="100000">
                                          <p:val>
                                            <p:strVal val="ppt_h"/>
                                          </p:val>
                                        </p:tav>
                                      </p:tavLst>
                                    </p:anim>
                                    <p:set>
                                      <p:cBhvr>
                                        <p:cTn id="58" dur="1" fill="hold">
                                          <p:stCondLst>
                                            <p:cond delay="1999"/>
                                          </p:stCondLst>
                                        </p:cTn>
                                        <p:tgtEl>
                                          <p:spTgt spid="15"/>
                                        </p:tgtEl>
                                        <p:attrNameLst>
                                          <p:attrName>style.visibility</p:attrName>
                                        </p:attrNameLst>
                                      </p:cBhvr>
                                      <p:to>
                                        <p:strVal val="hidden"/>
                                      </p:to>
                                    </p:set>
                                  </p:childTnLst>
                                </p:cTn>
                              </p:par>
                            </p:childTnLst>
                          </p:cTn>
                        </p:par>
                      </p:childTnLst>
                    </p:cTn>
                  </p:par>
                </p:childTnLst>
              </p:cTn>
              <p:nextCondLst>
                <p:cond evt="onClick" delay="0">
                  <p:tgtEl>
                    <p:spTgt spid="15"/>
                  </p:tgtEl>
                </p:cond>
              </p:nextCondLst>
            </p:seq>
            <p:seq concurrent="1" nextAc="seek">
              <p:cTn id="59" restart="whenNotActive" fill="hold" evtFilter="cancelBubble" nodeType="interactiveSeq">
                <p:stCondLst>
                  <p:cond evt="onClick" delay="0">
                    <p:tgtEl>
                      <p:spTgt spid="18"/>
                    </p:tgtEl>
                  </p:cond>
                </p:stCondLst>
                <p:endSync evt="end" delay="0">
                  <p:rtn val="all"/>
                </p:endSync>
                <p:childTnLst>
                  <p:par>
                    <p:cTn id="60" fill="hold">
                      <p:stCondLst>
                        <p:cond delay="0"/>
                      </p:stCondLst>
                      <p:childTnLst>
                        <p:par>
                          <p:cTn id="61" fill="hold">
                            <p:stCondLst>
                              <p:cond delay="0"/>
                            </p:stCondLst>
                            <p:childTnLst>
                              <p:par>
                                <p:cTn id="62" presetID="45" presetClass="exit" presetSubtype="0" fill="hold" grpId="0" nodeType="clickEffect">
                                  <p:stCondLst>
                                    <p:cond delay="0"/>
                                  </p:stCondLst>
                                  <p:childTnLst>
                                    <p:animEffect transition="out" filter="fade">
                                      <p:cBhvr>
                                        <p:cTn id="63" dur="2000"/>
                                        <p:tgtEl>
                                          <p:spTgt spid="18"/>
                                        </p:tgtEl>
                                      </p:cBhvr>
                                    </p:animEffect>
                                    <p:anim calcmode="lin" valueType="num">
                                      <p:cBhvr>
                                        <p:cTn id="64" dur="2000"/>
                                        <p:tgtEl>
                                          <p:spTgt spid="1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65" dur="2000"/>
                                        <p:tgtEl>
                                          <p:spTgt spid="18"/>
                                        </p:tgtEl>
                                        <p:attrNameLst>
                                          <p:attrName>ppt_h</p:attrName>
                                        </p:attrNameLst>
                                      </p:cBhvr>
                                      <p:tavLst>
                                        <p:tav tm="0">
                                          <p:val>
                                            <p:strVal val="ppt_h"/>
                                          </p:val>
                                        </p:tav>
                                        <p:tav tm="100000">
                                          <p:val>
                                            <p:strVal val="ppt_h"/>
                                          </p:val>
                                        </p:tav>
                                      </p:tavLst>
                                    </p:anim>
                                    <p:set>
                                      <p:cBhvr>
                                        <p:cTn id="66" dur="1" fill="hold">
                                          <p:stCondLst>
                                            <p:cond delay="1999"/>
                                          </p:stCondLst>
                                        </p:cTn>
                                        <p:tgtEl>
                                          <p:spTgt spid="18"/>
                                        </p:tgtEl>
                                        <p:attrNameLst>
                                          <p:attrName>style.visibility</p:attrName>
                                        </p:attrNameLst>
                                      </p:cBhvr>
                                      <p:to>
                                        <p:strVal val="hidden"/>
                                      </p:to>
                                    </p:set>
                                  </p:childTnLst>
                                </p:cTn>
                              </p:par>
                            </p:childTnLst>
                          </p:cTn>
                        </p:par>
                      </p:childTnLst>
                    </p:cTn>
                  </p:par>
                </p:childTnLst>
              </p:cTn>
              <p:nextCondLst>
                <p:cond evt="onClick" delay="0">
                  <p:tgtEl>
                    <p:spTgt spid="18"/>
                  </p:tgtEl>
                </p:cond>
              </p:nextCondLst>
            </p:seq>
            <p:seq concurrent="1" nextAc="seek">
              <p:cTn id="67" restart="whenNotActive" fill="hold" evtFilter="cancelBubble" nodeType="interactiveSeq">
                <p:stCondLst>
                  <p:cond evt="onClick" delay="0">
                    <p:tgtEl>
                      <p:spTgt spid="13"/>
                    </p:tgtEl>
                  </p:cond>
                </p:stCondLst>
                <p:endSync evt="end" delay="0">
                  <p:rtn val="all"/>
                </p:endSync>
                <p:childTnLst>
                  <p:par>
                    <p:cTn id="68" fill="hold">
                      <p:stCondLst>
                        <p:cond delay="0"/>
                      </p:stCondLst>
                      <p:childTnLst>
                        <p:par>
                          <p:cTn id="69" fill="hold">
                            <p:stCondLst>
                              <p:cond delay="0"/>
                            </p:stCondLst>
                            <p:childTnLst>
                              <p:par>
                                <p:cTn id="70" presetID="45" presetClass="exit" presetSubtype="0" fill="hold" grpId="0" nodeType="clickEffect">
                                  <p:stCondLst>
                                    <p:cond delay="0"/>
                                  </p:stCondLst>
                                  <p:childTnLst>
                                    <p:animEffect transition="out" filter="fade">
                                      <p:cBhvr>
                                        <p:cTn id="71" dur="2000"/>
                                        <p:tgtEl>
                                          <p:spTgt spid="13"/>
                                        </p:tgtEl>
                                      </p:cBhvr>
                                    </p:animEffect>
                                    <p:anim calcmode="lin" valueType="num">
                                      <p:cBhvr>
                                        <p:cTn id="7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73" dur="2000"/>
                                        <p:tgtEl>
                                          <p:spTgt spid="13"/>
                                        </p:tgtEl>
                                        <p:attrNameLst>
                                          <p:attrName>ppt_h</p:attrName>
                                        </p:attrNameLst>
                                      </p:cBhvr>
                                      <p:tavLst>
                                        <p:tav tm="0">
                                          <p:val>
                                            <p:strVal val="ppt_h"/>
                                          </p:val>
                                        </p:tav>
                                        <p:tav tm="100000">
                                          <p:val>
                                            <p:strVal val="ppt_h"/>
                                          </p:val>
                                        </p:tav>
                                      </p:tavLst>
                                    </p:anim>
                                    <p:set>
                                      <p:cBhvr>
                                        <p:cTn id="74" dur="1" fill="hold">
                                          <p:stCondLst>
                                            <p:cond delay="1999"/>
                                          </p:stCondLst>
                                        </p:cTn>
                                        <p:tgtEl>
                                          <p:spTgt spid="13"/>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75" restart="whenNotActive" fill="hold" evtFilter="cancelBubble" nodeType="interactiveSeq">
                <p:stCondLst>
                  <p:cond evt="onClick" delay="0">
                    <p:tgtEl>
                      <p:spTgt spid="14"/>
                    </p:tgtEl>
                  </p:cond>
                </p:stCondLst>
                <p:endSync evt="end" delay="0">
                  <p:rtn val="all"/>
                </p:endSync>
                <p:childTnLst>
                  <p:par>
                    <p:cTn id="76" fill="hold">
                      <p:stCondLst>
                        <p:cond delay="0"/>
                      </p:stCondLst>
                      <p:childTnLst>
                        <p:par>
                          <p:cTn id="77" fill="hold">
                            <p:stCondLst>
                              <p:cond delay="0"/>
                            </p:stCondLst>
                            <p:childTnLst>
                              <p:par>
                                <p:cTn id="78" presetID="45" presetClass="exit" presetSubtype="0" fill="hold" grpId="0" nodeType="clickEffect">
                                  <p:stCondLst>
                                    <p:cond delay="0"/>
                                  </p:stCondLst>
                                  <p:childTnLst>
                                    <p:animEffect transition="out" filter="fade">
                                      <p:cBhvr>
                                        <p:cTn id="79" dur="2000"/>
                                        <p:tgtEl>
                                          <p:spTgt spid="14"/>
                                        </p:tgtEl>
                                      </p:cBhvr>
                                    </p:animEffect>
                                    <p:anim calcmode="lin" valueType="num">
                                      <p:cBhvr>
                                        <p:cTn id="80"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1" dur="2000"/>
                                        <p:tgtEl>
                                          <p:spTgt spid="14"/>
                                        </p:tgtEl>
                                        <p:attrNameLst>
                                          <p:attrName>ppt_h</p:attrName>
                                        </p:attrNameLst>
                                      </p:cBhvr>
                                      <p:tavLst>
                                        <p:tav tm="0">
                                          <p:val>
                                            <p:strVal val="ppt_h"/>
                                          </p:val>
                                        </p:tav>
                                        <p:tav tm="100000">
                                          <p:val>
                                            <p:strVal val="ppt_h"/>
                                          </p:val>
                                        </p:tav>
                                      </p:tavLst>
                                    </p:anim>
                                    <p:set>
                                      <p:cBhvr>
                                        <p:cTn id="82" dur="1" fill="hold">
                                          <p:stCondLst>
                                            <p:cond delay="1999"/>
                                          </p:stCondLst>
                                        </p:cTn>
                                        <p:tgtEl>
                                          <p:spTgt spid="14"/>
                                        </p:tgtEl>
                                        <p:attrNameLst>
                                          <p:attrName>style.visibility</p:attrName>
                                        </p:attrNameLst>
                                      </p:cBhvr>
                                      <p:to>
                                        <p:strVal val="hidden"/>
                                      </p:to>
                                    </p:set>
                                  </p:childTnLst>
                                </p:cTn>
                              </p:par>
                            </p:childTnLst>
                          </p:cTn>
                        </p:par>
                      </p:childTnLst>
                    </p:cTn>
                  </p:par>
                </p:childTnLst>
              </p:cTn>
              <p:nextCondLst>
                <p:cond evt="onClick" delay="0">
                  <p:tgtEl>
                    <p:spTgt spid="14"/>
                  </p:tgtEl>
                </p:cond>
              </p:nextCondLst>
            </p:seq>
            <p:seq concurrent="1" nextAc="seek">
              <p:cTn id="83" restart="whenNotActive" fill="hold" evtFilter="cancelBubble" nodeType="interactiveSeq">
                <p:stCondLst>
                  <p:cond evt="onClick" delay="0">
                    <p:tgtEl>
                      <p:spTgt spid="17"/>
                    </p:tgtEl>
                  </p:cond>
                </p:stCondLst>
                <p:endSync evt="end" delay="0">
                  <p:rtn val="all"/>
                </p:endSync>
                <p:childTnLst>
                  <p:par>
                    <p:cTn id="84" fill="hold">
                      <p:stCondLst>
                        <p:cond delay="0"/>
                      </p:stCondLst>
                      <p:childTnLst>
                        <p:par>
                          <p:cTn id="85" fill="hold">
                            <p:stCondLst>
                              <p:cond delay="0"/>
                            </p:stCondLst>
                            <p:childTnLst>
                              <p:par>
                                <p:cTn id="86" presetID="45" presetClass="exit" presetSubtype="0" fill="hold" grpId="0" nodeType="clickEffect">
                                  <p:stCondLst>
                                    <p:cond delay="0"/>
                                  </p:stCondLst>
                                  <p:childTnLst>
                                    <p:animEffect transition="out" filter="fade">
                                      <p:cBhvr>
                                        <p:cTn id="87" dur="2000"/>
                                        <p:tgtEl>
                                          <p:spTgt spid="17"/>
                                        </p:tgtEl>
                                      </p:cBhvr>
                                    </p:animEffect>
                                    <p:anim calcmode="lin" valueType="num">
                                      <p:cBhvr>
                                        <p:cTn id="88"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9" dur="2000"/>
                                        <p:tgtEl>
                                          <p:spTgt spid="17"/>
                                        </p:tgtEl>
                                        <p:attrNameLst>
                                          <p:attrName>ppt_h</p:attrName>
                                        </p:attrNameLst>
                                      </p:cBhvr>
                                      <p:tavLst>
                                        <p:tav tm="0">
                                          <p:val>
                                            <p:strVal val="ppt_h"/>
                                          </p:val>
                                        </p:tav>
                                        <p:tav tm="100000">
                                          <p:val>
                                            <p:strVal val="ppt_h"/>
                                          </p:val>
                                        </p:tav>
                                      </p:tavLst>
                                    </p:anim>
                                    <p:set>
                                      <p:cBhvr>
                                        <p:cTn id="90" dur="1" fill="hold">
                                          <p:stCondLst>
                                            <p:cond delay="1999"/>
                                          </p:stCondLst>
                                        </p:cTn>
                                        <p:tgtEl>
                                          <p:spTgt spid="17"/>
                                        </p:tgtEl>
                                        <p:attrNameLst>
                                          <p:attrName>style.visibility</p:attrName>
                                        </p:attrNameLst>
                                      </p:cBhvr>
                                      <p:to>
                                        <p:strVal val="hidden"/>
                                      </p:to>
                                    </p:set>
                                  </p:childTnLst>
                                </p:cTn>
                              </p:par>
                            </p:childTnLst>
                          </p:cTn>
                        </p:par>
                      </p:childTnLst>
                    </p:cTn>
                  </p:par>
                </p:childTnLst>
              </p:cTn>
              <p:nextCondLst>
                <p:cond evt="onClick" delay="0">
                  <p:tgtEl>
                    <p:spTgt spid="17"/>
                  </p:tgtEl>
                </p:cond>
              </p:nextCondLst>
            </p:seq>
            <p:seq concurrent="1" nextAc="seek">
              <p:cTn id="91" restart="whenNotActive" fill="hold" evtFilter="cancelBubble" nodeType="interactiveSeq">
                <p:stCondLst>
                  <p:cond evt="onClick" delay="0">
                    <p:tgtEl>
                      <p:spTgt spid="26"/>
                    </p:tgtEl>
                  </p:cond>
                </p:stCondLst>
                <p:endSync evt="end" delay="0">
                  <p:rtn val="all"/>
                </p:endSync>
                <p:childTnLst>
                  <p:par>
                    <p:cTn id="92" fill="hold">
                      <p:stCondLst>
                        <p:cond delay="0"/>
                      </p:stCondLst>
                      <p:childTnLst>
                        <p:par>
                          <p:cTn id="93" fill="hold">
                            <p:stCondLst>
                              <p:cond delay="0"/>
                            </p:stCondLst>
                            <p:childTnLst>
                              <p:par>
                                <p:cTn id="94" presetID="10" presetClass="entr" presetSubtype="0" fill="hold" grpId="1" nodeType="withEffect">
                                  <p:stCondLst>
                                    <p:cond delay="0"/>
                                  </p:stCondLst>
                                  <p:childTnLst>
                                    <p:set>
                                      <p:cBhvr>
                                        <p:cTn id="95" dur="1" fill="hold">
                                          <p:stCondLst>
                                            <p:cond delay="0"/>
                                          </p:stCondLst>
                                        </p:cTn>
                                        <p:tgtEl>
                                          <p:spTgt spid="20"/>
                                        </p:tgtEl>
                                        <p:attrNameLst>
                                          <p:attrName>style.visibility</p:attrName>
                                        </p:attrNameLst>
                                      </p:cBhvr>
                                      <p:to>
                                        <p:strVal val="visible"/>
                                      </p:to>
                                    </p:set>
                                    <p:animEffect transition="in" filter="fade">
                                      <p:cBhvr>
                                        <p:cTn id="96" dur="500"/>
                                        <p:tgtEl>
                                          <p:spTgt spid="20"/>
                                        </p:tgtEl>
                                      </p:cBhvr>
                                    </p:animEffect>
                                  </p:childTnLst>
                                </p:cTn>
                              </p:par>
                              <p:par>
                                <p:cTn id="97" presetID="10" presetClass="entr" presetSubtype="0" fill="hold" grpId="1" nodeType="withEffect">
                                  <p:stCondLst>
                                    <p:cond delay="0"/>
                                  </p:stCondLst>
                                  <p:childTnLst>
                                    <p:set>
                                      <p:cBhvr>
                                        <p:cTn id="98" dur="1" fill="hold">
                                          <p:stCondLst>
                                            <p:cond delay="0"/>
                                          </p:stCondLst>
                                        </p:cTn>
                                        <p:tgtEl>
                                          <p:spTgt spid="16"/>
                                        </p:tgtEl>
                                        <p:attrNameLst>
                                          <p:attrName>style.visibility</p:attrName>
                                        </p:attrNameLst>
                                      </p:cBhvr>
                                      <p:to>
                                        <p:strVal val="visible"/>
                                      </p:to>
                                    </p:set>
                                    <p:animEffect transition="in" filter="fade">
                                      <p:cBhvr>
                                        <p:cTn id="99" dur="500"/>
                                        <p:tgtEl>
                                          <p:spTgt spid="16"/>
                                        </p:tgtEl>
                                      </p:cBhvr>
                                    </p:animEffect>
                                  </p:childTnLst>
                                </p:cTn>
                              </p:par>
                              <p:par>
                                <p:cTn id="100" presetID="10" presetClass="entr" presetSubtype="0" fill="hold" grpId="1" nodeType="withEffect">
                                  <p:stCondLst>
                                    <p:cond delay="0"/>
                                  </p:stCondLst>
                                  <p:childTnLst>
                                    <p:set>
                                      <p:cBhvr>
                                        <p:cTn id="101" dur="1" fill="hold">
                                          <p:stCondLst>
                                            <p:cond delay="0"/>
                                          </p:stCondLst>
                                        </p:cTn>
                                        <p:tgtEl>
                                          <p:spTgt spid="19"/>
                                        </p:tgtEl>
                                        <p:attrNameLst>
                                          <p:attrName>style.visibility</p:attrName>
                                        </p:attrNameLst>
                                      </p:cBhvr>
                                      <p:to>
                                        <p:strVal val="visible"/>
                                      </p:to>
                                    </p:set>
                                    <p:animEffect transition="in" filter="fade">
                                      <p:cBhvr>
                                        <p:cTn id="102" dur="500"/>
                                        <p:tgtEl>
                                          <p:spTgt spid="19"/>
                                        </p:tgtEl>
                                      </p:cBhvr>
                                    </p:animEffect>
                                  </p:childTnLst>
                                </p:cTn>
                              </p:par>
                              <p:par>
                                <p:cTn id="103" presetID="10" presetClass="entr" presetSubtype="0" fill="hold" grpId="1" nodeType="withEffect">
                                  <p:stCondLst>
                                    <p:cond delay="0"/>
                                  </p:stCondLst>
                                  <p:childTnLst>
                                    <p:set>
                                      <p:cBhvr>
                                        <p:cTn id="104" dur="1" fill="hold">
                                          <p:stCondLst>
                                            <p:cond delay="0"/>
                                          </p:stCondLst>
                                        </p:cTn>
                                        <p:tgtEl>
                                          <p:spTgt spid="15"/>
                                        </p:tgtEl>
                                        <p:attrNameLst>
                                          <p:attrName>style.visibility</p:attrName>
                                        </p:attrNameLst>
                                      </p:cBhvr>
                                      <p:to>
                                        <p:strVal val="visible"/>
                                      </p:to>
                                    </p:set>
                                    <p:animEffect transition="in" filter="fade">
                                      <p:cBhvr>
                                        <p:cTn id="105" dur="500"/>
                                        <p:tgtEl>
                                          <p:spTgt spid="15"/>
                                        </p:tgtEl>
                                      </p:cBhvr>
                                    </p:animEffect>
                                  </p:childTnLst>
                                </p:cTn>
                              </p:par>
                              <p:par>
                                <p:cTn id="106" presetID="10" presetClass="entr" presetSubtype="0" fill="hold" grpId="1" nodeType="with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par>
                                <p:cTn id="109" presetID="10" presetClass="entr" presetSubtype="0" fill="hold" grpId="1" nodeType="withEffect">
                                  <p:stCondLst>
                                    <p:cond delay="0"/>
                                  </p:stCondLst>
                                  <p:childTnLst>
                                    <p:set>
                                      <p:cBhvr>
                                        <p:cTn id="110" dur="1" fill="hold">
                                          <p:stCondLst>
                                            <p:cond delay="0"/>
                                          </p:stCondLst>
                                        </p:cTn>
                                        <p:tgtEl>
                                          <p:spTgt spid="13"/>
                                        </p:tgtEl>
                                        <p:attrNameLst>
                                          <p:attrName>style.visibility</p:attrName>
                                        </p:attrNameLst>
                                      </p:cBhvr>
                                      <p:to>
                                        <p:strVal val="visible"/>
                                      </p:to>
                                    </p:set>
                                    <p:animEffect transition="in" filter="fade">
                                      <p:cBhvr>
                                        <p:cTn id="111" dur="500"/>
                                        <p:tgtEl>
                                          <p:spTgt spid="13"/>
                                        </p:tgtEl>
                                      </p:cBhvr>
                                    </p:animEffect>
                                  </p:childTnLst>
                                </p:cTn>
                              </p:par>
                              <p:par>
                                <p:cTn id="112" presetID="10" presetClass="entr" presetSubtype="0"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Effect transition="in" filter="fade">
                                      <p:cBhvr>
                                        <p:cTn id="114" dur="500"/>
                                        <p:tgtEl>
                                          <p:spTgt spid="14"/>
                                        </p:tgtEl>
                                      </p:cBhvr>
                                    </p:animEffect>
                                  </p:childTnLst>
                                </p:cTn>
                              </p:par>
                              <p:par>
                                <p:cTn id="115" presetID="10" presetClass="entr" presetSubtype="0" fill="hold" grpId="1" nodeType="withEffect">
                                  <p:stCondLst>
                                    <p:cond delay="0"/>
                                  </p:stCondLst>
                                  <p:childTnLst>
                                    <p:set>
                                      <p:cBhvr>
                                        <p:cTn id="116" dur="1" fill="hold">
                                          <p:stCondLst>
                                            <p:cond delay="0"/>
                                          </p:stCondLst>
                                        </p:cTn>
                                        <p:tgtEl>
                                          <p:spTgt spid="17"/>
                                        </p:tgtEl>
                                        <p:attrNameLst>
                                          <p:attrName>style.visibility</p:attrName>
                                        </p:attrNameLst>
                                      </p:cBhvr>
                                      <p:to>
                                        <p:strVal val="visible"/>
                                      </p:to>
                                    </p:set>
                                    <p:animEffect transition="in" filter="fade">
                                      <p:cBhvr>
                                        <p:cTn id="117" dur="500"/>
                                        <p:tgtEl>
                                          <p:spTgt spid="17"/>
                                        </p:tgtEl>
                                      </p:cBhvr>
                                    </p:animEffect>
                                  </p:childTnLst>
                                </p:cTn>
                              </p:par>
                              <p:par>
                                <p:cTn id="118" presetID="42" presetClass="path" presetSubtype="0" accel="50000" decel="50000" fill="hold" grpId="1" nodeType="withEffect">
                                  <p:stCondLst>
                                    <p:cond delay="0"/>
                                  </p:stCondLst>
                                  <p:childTnLst>
                                    <p:animMotion origin="layout" path="M -1.875E-6 -4.44444E-6 L -8.33333E-7 4.81481E-6 " pathEditMode="relative" rAng="0" ptsTypes="AA">
                                      <p:cBhvr>
                                        <p:cTn id="119" dur="2000" fill="hold"/>
                                        <p:tgtEl>
                                          <p:spTgt spid="8"/>
                                        </p:tgtEl>
                                        <p:attrNameLst>
                                          <p:attrName>ppt_x</p:attrName>
                                          <p:attrName>ppt_y</p:attrName>
                                        </p:attrNameLst>
                                      </p:cBhvr>
                                      <p:rCtr x="273" y="-463"/>
                                    </p:animMotion>
                                  </p:childTnLst>
                                </p:cTn>
                              </p:par>
                              <p:par>
                                <p:cTn id="120" presetID="42" presetClass="path" presetSubtype="0" accel="50000" decel="50000" fill="hold" grpId="1" nodeType="withEffect">
                                  <p:stCondLst>
                                    <p:cond delay="0"/>
                                  </p:stCondLst>
                                  <p:childTnLst>
                                    <p:animMotion origin="layout" path="M -2.29167E-6 -1.11111E-6 L -2.70833E-6 7.40741E-7 " pathEditMode="relative" rAng="0" ptsTypes="AA">
                                      <p:cBhvr>
                                        <p:cTn id="121" dur="2000" fill="hold"/>
                                        <p:tgtEl>
                                          <p:spTgt spid="12"/>
                                        </p:tgtEl>
                                        <p:attrNameLst>
                                          <p:attrName>ppt_x</p:attrName>
                                          <p:attrName>ppt_y</p:attrName>
                                        </p:attrNameLst>
                                      </p:cBhvr>
                                      <p:rCtr x="13" y="208"/>
                                    </p:animMotion>
                                  </p:childTnLst>
                                </p:cTn>
                              </p:par>
                              <p:par>
                                <p:cTn id="122" presetID="42" presetClass="path" presetSubtype="0" accel="50000" decel="50000" fill="hold" grpId="1" nodeType="withEffect">
                                  <p:stCondLst>
                                    <p:cond delay="0"/>
                                  </p:stCondLst>
                                  <p:childTnLst>
                                    <p:animMotion origin="layout" path="M 1.25E-6 1.85185E-6 L 1.10589E-17 -2.22222E-6 " pathEditMode="relative" rAng="0" ptsTypes="AA">
                                      <p:cBhvr>
                                        <p:cTn id="123" dur="2000" fill="hold"/>
                                        <p:tgtEl>
                                          <p:spTgt spid="10"/>
                                        </p:tgtEl>
                                        <p:attrNameLst>
                                          <p:attrName>ppt_x</p:attrName>
                                          <p:attrName>ppt_y</p:attrName>
                                        </p:attrNameLst>
                                      </p:cBhvr>
                                      <p:rCtr x="39" y="-46"/>
                                    </p:animMotion>
                                  </p:childTnLst>
                                </p:cTn>
                              </p:par>
                              <p:par>
                                <p:cTn id="124" presetID="42" presetClass="path" presetSubtype="0" accel="50000" decel="50000" fill="hold" grpId="1" nodeType="withEffect">
                                  <p:stCondLst>
                                    <p:cond delay="0"/>
                                  </p:stCondLst>
                                  <p:childTnLst>
                                    <p:animMotion origin="layout" path="M 2.08333E-6 2.59259E-6 L 3.70797E-17 3.7037E-7 " pathEditMode="relative" rAng="0" ptsTypes="AA">
                                      <p:cBhvr>
                                        <p:cTn id="125" dur="2000" fill="hold"/>
                                        <p:tgtEl>
                                          <p:spTgt spid="9"/>
                                        </p:tgtEl>
                                        <p:attrNameLst>
                                          <p:attrName>ppt_x</p:attrName>
                                          <p:attrName>ppt_y</p:attrName>
                                        </p:attrNameLst>
                                      </p:cBhvr>
                                      <p:rCtr x="65" y="162"/>
                                    </p:animMotion>
                                  </p:childTnLst>
                                </p:cTn>
                              </p:par>
                              <p:par>
                                <p:cTn id="126" presetID="42" presetClass="path" presetSubtype="0" accel="50000" decel="50000" fill="hold" grpId="1" nodeType="withEffect">
                                  <p:stCondLst>
                                    <p:cond delay="0"/>
                                  </p:stCondLst>
                                  <p:childTnLst>
                                    <p:animMotion origin="layout" path="M 4.16667E-7 -3.7037E-6 L 4.16667E-7 -4.44444E-6 " pathEditMode="relative" rAng="0" ptsTypes="AA">
                                      <p:cBhvr>
                                        <p:cTn id="127" dur="2000" fill="hold"/>
                                        <p:tgtEl>
                                          <p:spTgt spid="11"/>
                                        </p:tgtEl>
                                        <p:attrNameLst>
                                          <p:attrName>ppt_x</p:attrName>
                                          <p:attrName>ppt_y</p:attrName>
                                        </p:attrNameLst>
                                      </p:cBhvr>
                                      <p:rCtr x="0" y="-463"/>
                                    </p:animMotion>
                                  </p:childTnLst>
                                </p:cTn>
                              </p:par>
                            </p:childTnLst>
                          </p:cTn>
                        </p:par>
                      </p:childTnLst>
                    </p:cTn>
                  </p:par>
                </p:childTnLst>
              </p:cTn>
              <p:nextCondLst>
                <p:cond evt="onClick" delay="0">
                  <p:tgtEl>
                    <p:spTgt spid="26"/>
                  </p:tgtEl>
                </p:cond>
              </p:nextCondLst>
            </p:seq>
            <p:seq concurrent="1" nextAc="seek">
              <p:cTn id="128" restart="whenNotActive" fill="hold" evtFilter="cancelBubble" nodeType="interactiveSeq">
                <p:stCondLst>
                  <p:cond evt="onClick" delay="0">
                    <p:tgtEl>
                      <p:spTgt spid="25"/>
                    </p:tgtEl>
                  </p:cond>
                </p:stCondLst>
                <p:endSync evt="end" delay="0">
                  <p:rtn val="all"/>
                </p:endSync>
                <p:childTnLst>
                  <p:par>
                    <p:cTn id="129" fill="hold">
                      <p:stCondLst>
                        <p:cond delay="0"/>
                      </p:stCondLst>
                      <p:childTnLst>
                        <p:par>
                          <p:cTn id="130" fill="hold">
                            <p:stCondLst>
                              <p:cond delay="0"/>
                            </p:stCondLst>
                            <p:childTnLst>
                              <p:par>
                                <p:cTn id="131" presetID="10" presetClass="entr" presetSubtype="0" fill="hold" grpId="2" nodeType="withEffect">
                                  <p:stCondLst>
                                    <p:cond delay="0"/>
                                  </p:stCondLst>
                                  <p:childTnLst>
                                    <p:set>
                                      <p:cBhvr>
                                        <p:cTn id="132" dur="1" fill="hold">
                                          <p:stCondLst>
                                            <p:cond delay="0"/>
                                          </p:stCondLst>
                                        </p:cTn>
                                        <p:tgtEl>
                                          <p:spTgt spid="20"/>
                                        </p:tgtEl>
                                        <p:attrNameLst>
                                          <p:attrName>style.visibility</p:attrName>
                                        </p:attrNameLst>
                                      </p:cBhvr>
                                      <p:to>
                                        <p:strVal val="visible"/>
                                      </p:to>
                                    </p:set>
                                    <p:animEffect transition="in" filter="fade">
                                      <p:cBhvr>
                                        <p:cTn id="133" dur="500"/>
                                        <p:tgtEl>
                                          <p:spTgt spid="20"/>
                                        </p:tgtEl>
                                      </p:cBhvr>
                                    </p:animEffect>
                                  </p:childTnLst>
                                </p:cTn>
                              </p:par>
                              <p:par>
                                <p:cTn id="134" presetID="10" presetClass="entr" presetSubtype="0" fill="hold" grpId="2" nodeType="withEffect">
                                  <p:stCondLst>
                                    <p:cond delay="0"/>
                                  </p:stCondLst>
                                  <p:childTnLst>
                                    <p:set>
                                      <p:cBhvr>
                                        <p:cTn id="135" dur="1" fill="hold">
                                          <p:stCondLst>
                                            <p:cond delay="0"/>
                                          </p:stCondLst>
                                        </p:cTn>
                                        <p:tgtEl>
                                          <p:spTgt spid="16"/>
                                        </p:tgtEl>
                                        <p:attrNameLst>
                                          <p:attrName>style.visibility</p:attrName>
                                        </p:attrNameLst>
                                      </p:cBhvr>
                                      <p:to>
                                        <p:strVal val="visible"/>
                                      </p:to>
                                    </p:set>
                                    <p:animEffect transition="in" filter="fade">
                                      <p:cBhvr>
                                        <p:cTn id="136" dur="500"/>
                                        <p:tgtEl>
                                          <p:spTgt spid="16"/>
                                        </p:tgtEl>
                                      </p:cBhvr>
                                    </p:animEffect>
                                  </p:childTnLst>
                                </p:cTn>
                              </p:par>
                              <p:par>
                                <p:cTn id="137" presetID="10" presetClass="entr" presetSubtype="0" fill="hold" grpId="2" nodeType="withEffect">
                                  <p:stCondLst>
                                    <p:cond delay="0"/>
                                  </p:stCondLst>
                                  <p:childTnLst>
                                    <p:set>
                                      <p:cBhvr>
                                        <p:cTn id="138" dur="1" fill="hold">
                                          <p:stCondLst>
                                            <p:cond delay="0"/>
                                          </p:stCondLst>
                                        </p:cTn>
                                        <p:tgtEl>
                                          <p:spTgt spid="19"/>
                                        </p:tgtEl>
                                        <p:attrNameLst>
                                          <p:attrName>style.visibility</p:attrName>
                                        </p:attrNameLst>
                                      </p:cBhvr>
                                      <p:to>
                                        <p:strVal val="visible"/>
                                      </p:to>
                                    </p:set>
                                    <p:animEffect transition="in" filter="fade">
                                      <p:cBhvr>
                                        <p:cTn id="139" dur="500"/>
                                        <p:tgtEl>
                                          <p:spTgt spid="19"/>
                                        </p:tgtEl>
                                      </p:cBhvr>
                                    </p:animEffect>
                                  </p:childTnLst>
                                </p:cTn>
                              </p:par>
                              <p:par>
                                <p:cTn id="140" presetID="10" presetClass="entr" presetSubtype="0" fill="hold" grpId="2" nodeType="withEffect">
                                  <p:stCondLst>
                                    <p:cond delay="0"/>
                                  </p:stCondLst>
                                  <p:childTnLst>
                                    <p:set>
                                      <p:cBhvr>
                                        <p:cTn id="141" dur="1" fill="hold">
                                          <p:stCondLst>
                                            <p:cond delay="0"/>
                                          </p:stCondLst>
                                        </p:cTn>
                                        <p:tgtEl>
                                          <p:spTgt spid="15"/>
                                        </p:tgtEl>
                                        <p:attrNameLst>
                                          <p:attrName>style.visibility</p:attrName>
                                        </p:attrNameLst>
                                      </p:cBhvr>
                                      <p:to>
                                        <p:strVal val="visible"/>
                                      </p:to>
                                    </p:set>
                                    <p:animEffect transition="in" filter="fade">
                                      <p:cBhvr>
                                        <p:cTn id="142" dur="500"/>
                                        <p:tgtEl>
                                          <p:spTgt spid="15"/>
                                        </p:tgtEl>
                                      </p:cBhvr>
                                    </p:animEffect>
                                  </p:childTnLst>
                                </p:cTn>
                              </p:par>
                              <p:par>
                                <p:cTn id="143" presetID="10" presetClass="entr" presetSubtype="0" fill="hold" grpId="2" nodeType="withEffect">
                                  <p:stCondLst>
                                    <p:cond delay="0"/>
                                  </p:stCondLst>
                                  <p:childTnLst>
                                    <p:set>
                                      <p:cBhvr>
                                        <p:cTn id="144" dur="1" fill="hold">
                                          <p:stCondLst>
                                            <p:cond delay="0"/>
                                          </p:stCondLst>
                                        </p:cTn>
                                        <p:tgtEl>
                                          <p:spTgt spid="18"/>
                                        </p:tgtEl>
                                        <p:attrNameLst>
                                          <p:attrName>style.visibility</p:attrName>
                                        </p:attrNameLst>
                                      </p:cBhvr>
                                      <p:to>
                                        <p:strVal val="visible"/>
                                      </p:to>
                                    </p:set>
                                    <p:animEffect transition="in" filter="fade">
                                      <p:cBhvr>
                                        <p:cTn id="145" dur="500"/>
                                        <p:tgtEl>
                                          <p:spTgt spid="18"/>
                                        </p:tgtEl>
                                      </p:cBhvr>
                                    </p:animEffect>
                                  </p:childTnLst>
                                </p:cTn>
                              </p:par>
                              <p:par>
                                <p:cTn id="146" presetID="10" presetClass="entr" presetSubtype="0" fill="hold" grpId="2" nodeType="withEffect">
                                  <p:stCondLst>
                                    <p:cond delay="0"/>
                                  </p:stCondLst>
                                  <p:childTnLst>
                                    <p:set>
                                      <p:cBhvr>
                                        <p:cTn id="147" dur="1" fill="hold">
                                          <p:stCondLst>
                                            <p:cond delay="0"/>
                                          </p:stCondLst>
                                        </p:cTn>
                                        <p:tgtEl>
                                          <p:spTgt spid="13"/>
                                        </p:tgtEl>
                                        <p:attrNameLst>
                                          <p:attrName>style.visibility</p:attrName>
                                        </p:attrNameLst>
                                      </p:cBhvr>
                                      <p:to>
                                        <p:strVal val="visible"/>
                                      </p:to>
                                    </p:set>
                                    <p:animEffect transition="in" filter="fade">
                                      <p:cBhvr>
                                        <p:cTn id="148" dur="500"/>
                                        <p:tgtEl>
                                          <p:spTgt spid="13"/>
                                        </p:tgtEl>
                                      </p:cBhvr>
                                    </p:animEffect>
                                  </p:childTnLst>
                                </p:cTn>
                              </p:par>
                              <p:par>
                                <p:cTn id="149" presetID="10" presetClass="entr" presetSubtype="0" fill="hold" grpId="2" nodeType="withEffect">
                                  <p:stCondLst>
                                    <p:cond delay="0"/>
                                  </p:stCondLst>
                                  <p:childTnLst>
                                    <p:set>
                                      <p:cBhvr>
                                        <p:cTn id="150" dur="1" fill="hold">
                                          <p:stCondLst>
                                            <p:cond delay="0"/>
                                          </p:stCondLst>
                                        </p:cTn>
                                        <p:tgtEl>
                                          <p:spTgt spid="14"/>
                                        </p:tgtEl>
                                        <p:attrNameLst>
                                          <p:attrName>style.visibility</p:attrName>
                                        </p:attrNameLst>
                                      </p:cBhvr>
                                      <p:to>
                                        <p:strVal val="visible"/>
                                      </p:to>
                                    </p:set>
                                    <p:animEffect transition="in" filter="fade">
                                      <p:cBhvr>
                                        <p:cTn id="151" dur="500"/>
                                        <p:tgtEl>
                                          <p:spTgt spid="14"/>
                                        </p:tgtEl>
                                      </p:cBhvr>
                                    </p:animEffect>
                                  </p:childTnLst>
                                </p:cTn>
                              </p:par>
                              <p:par>
                                <p:cTn id="152" presetID="10" presetClass="entr" presetSubtype="0" fill="hold" grpId="2" nodeType="withEffect">
                                  <p:stCondLst>
                                    <p:cond delay="0"/>
                                  </p:stCondLst>
                                  <p:childTnLst>
                                    <p:set>
                                      <p:cBhvr>
                                        <p:cTn id="153" dur="1" fill="hold">
                                          <p:stCondLst>
                                            <p:cond delay="0"/>
                                          </p:stCondLst>
                                        </p:cTn>
                                        <p:tgtEl>
                                          <p:spTgt spid="17"/>
                                        </p:tgtEl>
                                        <p:attrNameLst>
                                          <p:attrName>style.visibility</p:attrName>
                                        </p:attrNameLst>
                                      </p:cBhvr>
                                      <p:to>
                                        <p:strVal val="visible"/>
                                      </p:to>
                                    </p:set>
                                    <p:animEffect transition="in" filter="fade">
                                      <p:cBhvr>
                                        <p:cTn id="154" dur="500"/>
                                        <p:tgtEl>
                                          <p:spTgt spid="17"/>
                                        </p:tgtEl>
                                      </p:cBhvr>
                                    </p:animEffect>
                                  </p:childTnLst>
                                </p:cTn>
                              </p:par>
                              <p:par>
                                <p:cTn id="155" presetID="42" presetClass="path" presetSubtype="0" accel="50000" decel="50000" fill="hold" grpId="2" nodeType="withEffect">
                                  <p:stCondLst>
                                    <p:cond delay="0"/>
                                  </p:stCondLst>
                                  <p:childTnLst>
                                    <p:animMotion origin="layout" path="M -1.875E-6 -4.44444E-6 L -8.33333E-7 -1.48148E-6 " pathEditMode="relative" rAng="0" ptsTypes="AA">
                                      <p:cBhvr>
                                        <p:cTn id="156" dur="2000" fill="hold"/>
                                        <p:tgtEl>
                                          <p:spTgt spid="8"/>
                                        </p:tgtEl>
                                        <p:attrNameLst>
                                          <p:attrName>ppt_x</p:attrName>
                                          <p:attrName>ppt_y</p:attrName>
                                        </p:attrNameLst>
                                      </p:cBhvr>
                                      <p:rCtr x="273" y="278"/>
                                    </p:animMotion>
                                  </p:childTnLst>
                                </p:cTn>
                              </p:par>
                              <p:par>
                                <p:cTn id="157" presetID="42" presetClass="path" presetSubtype="0" accel="50000" decel="50000" fill="hold" grpId="2" nodeType="withEffect">
                                  <p:stCondLst>
                                    <p:cond delay="0"/>
                                  </p:stCondLst>
                                  <p:childTnLst>
                                    <p:animMotion origin="layout" path="M -2.29167E-6 -1.11111E-6 L 4.58333E-6 7.40741E-7 " pathEditMode="relative" rAng="0" ptsTypes="AA">
                                      <p:cBhvr>
                                        <p:cTn id="158" dur="2000" fill="hold"/>
                                        <p:tgtEl>
                                          <p:spTgt spid="12"/>
                                        </p:tgtEl>
                                        <p:attrNameLst>
                                          <p:attrName>ppt_x</p:attrName>
                                          <p:attrName>ppt_y</p:attrName>
                                        </p:attrNameLst>
                                      </p:cBhvr>
                                      <p:rCtr x="91" y="208"/>
                                    </p:animMotion>
                                  </p:childTnLst>
                                </p:cTn>
                              </p:par>
                              <p:par>
                                <p:cTn id="159" presetID="42" presetClass="path" presetSubtype="0" accel="50000" decel="50000" fill="hold" grpId="2" nodeType="withEffect">
                                  <p:stCondLst>
                                    <p:cond delay="0"/>
                                  </p:stCondLst>
                                  <p:childTnLst>
                                    <p:animMotion origin="layout" path="M 1.25E-6 1.85185E-6 L 4.16667E-6 -1.85185E-6 " pathEditMode="relative" rAng="0" ptsTypes="AA">
                                      <p:cBhvr>
                                        <p:cTn id="160" dur="2000" fill="hold"/>
                                        <p:tgtEl>
                                          <p:spTgt spid="10"/>
                                        </p:tgtEl>
                                        <p:attrNameLst>
                                          <p:attrName>ppt_x</p:attrName>
                                          <p:attrName>ppt_y</p:attrName>
                                        </p:attrNameLst>
                                      </p:cBhvr>
                                      <p:rCtr x="-91" y="-139"/>
                                    </p:animMotion>
                                  </p:childTnLst>
                                </p:cTn>
                              </p:par>
                              <p:par>
                                <p:cTn id="161" presetID="42" presetClass="path" presetSubtype="0" accel="50000" decel="50000" fill="hold" grpId="2" nodeType="withEffect">
                                  <p:stCondLst>
                                    <p:cond delay="0"/>
                                  </p:stCondLst>
                                  <p:childTnLst>
                                    <p:animMotion origin="layout" path="M 2.08333E-6 2.59259E-6 L 2.70833E-6 3.7037E-7 " pathEditMode="relative" rAng="0" ptsTypes="AA">
                                      <p:cBhvr>
                                        <p:cTn id="162" dur="2000" fill="hold"/>
                                        <p:tgtEl>
                                          <p:spTgt spid="9"/>
                                        </p:tgtEl>
                                        <p:attrNameLst>
                                          <p:attrName>ppt_x</p:attrName>
                                          <p:attrName>ppt_y</p:attrName>
                                        </p:attrNameLst>
                                      </p:cBhvr>
                                      <p:rCtr x="-26" y="162"/>
                                    </p:animMotion>
                                  </p:childTnLst>
                                </p:cTn>
                              </p:par>
                              <p:par>
                                <p:cTn id="163" presetID="42" presetClass="path" presetSubtype="0" accel="50000" decel="50000" fill="hold" grpId="2" nodeType="withEffect">
                                  <p:stCondLst>
                                    <p:cond delay="0"/>
                                  </p:stCondLst>
                                  <p:childTnLst>
                                    <p:animMotion origin="layout" path="M 4.16667E-7 -3.7037E-6 L 4.16667E-7 -4.44444E-6 " pathEditMode="relative" rAng="0" ptsTypes="AA">
                                      <p:cBhvr>
                                        <p:cTn id="164" dur="2000" fill="hold"/>
                                        <p:tgtEl>
                                          <p:spTgt spid="11"/>
                                        </p:tgtEl>
                                        <p:attrNameLst>
                                          <p:attrName>ppt_x</p:attrName>
                                          <p:attrName>ppt_y</p:attrName>
                                        </p:attrNameLst>
                                      </p:cBhvr>
                                      <p:rCtr x="0" y="-463"/>
                                    </p:animMotion>
                                  </p:childTnLst>
                                </p:cTn>
                              </p:par>
                            </p:childTnLst>
                          </p:cTn>
                        </p:par>
                      </p:childTnLst>
                    </p:cTn>
                  </p:par>
                </p:childTnLst>
              </p:cTn>
              <p:nextCondLst>
                <p:cond evt="onClick" delay="0">
                  <p:tgtEl>
                    <p:spTgt spid="25"/>
                  </p:tgtEl>
                </p:cond>
              </p:nextCondLst>
            </p:seq>
          </p:childTnLst>
        </p:cTn>
      </p:par>
    </p:tnLst>
    <p:bldLst>
      <p:bldP spid="8" grpId="0"/>
      <p:bldP spid="8" grpId="1"/>
      <p:bldP spid="8" grpId="2"/>
      <p:bldP spid="9" grpId="0"/>
      <p:bldP spid="9" grpId="1"/>
      <p:bldP spid="9" grpId="2"/>
      <p:bldP spid="10" grpId="0"/>
      <p:bldP spid="10" grpId="1"/>
      <p:bldP spid="10" grpId="2"/>
      <p:bldP spid="11" grpId="0"/>
      <p:bldP spid="11" grpId="1"/>
      <p:bldP spid="11" grpId="2"/>
      <p:bldP spid="12" grpId="0"/>
      <p:bldP spid="12" grpId="1"/>
      <p:bldP spid="12" grpId="2"/>
      <p:bldP spid="13" grpId="0"/>
      <p:bldP spid="13" grpId="1"/>
      <p:bldP spid="13" grpId="2"/>
      <p:bldP spid="14" grpId="0"/>
      <p:bldP spid="14" grpId="1"/>
      <p:bldP spid="14" grpId="2"/>
      <p:bldP spid="15" grpId="0"/>
      <p:bldP spid="15" grpId="1"/>
      <p:bldP spid="15" grpId="2"/>
      <p:bldP spid="16" grpId="0"/>
      <p:bldP spid="16" grpId="1"/>
      <p:bldP spid="16" grpId="2"/>
      <p:bldP spid="17" grpId="0"/>
      <p:bldP spid="17" grpId="1"/>
      <p:bldP spid="17" grpId="2"/>
      <p:bldP spid="18" grpId="0"/>
      <p:bldP spid="18" grpId="1"/>
      <p:bldP spid="18" grpId="2"/>
      <p:bldP spid="19" grpId="0"/>
      <p:bldP spid="19" grpId="1"/>
      <p:bldP spid="19" grpId="2"/>
      <p:bldP spid="20" grpId="0"/>
      <p:bldP spid="20" grpId="1"/>
      <p:bldP spid="20" grpId="2"/>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TextBox 1"/>
          <p:cNvSpPr txBox="1"/>
          <p:nvPr/>
        </p:nvSpPr>
        <p:spPr>
          <a:xfrm>
            <a:off x="2750991" y="135081"/>
            <a:ext cx="6619009" cy="1200329"/>
          </a:xfrm>
          <a:prstGeom prst="rect">
            <a:avLst/>
          </a:prstGeom>
          <a:noFill/>
          <a:ln w="28575">
            <a:solidFill>
              <a:srgbClr val="FF0000"/>
            </a:solidFill>
          </a:ln>
        </p:spPr>
        <p:txBody>
          <a:bodyPr wrap="square" rtlCol="0">
            <a:spAutoFit/>
          </a:bodyPr>
          <a:lstStyle/>
          <a:p>
            <a:r>
              <a:rPr lang="ru-RU" dirty="0">
                <a:latin typeface="Times New Roman" panose="02020603050405020304" pitchFamily="18" charset="0"/>
                <a:cs typeface="Times New Roman" panose="02020603050405020304" pitchFamily="18" charset="0"/>
              </a:rPr>
              <a:t>Вот так и проходит каждый день в семье Ворониных. Вера пытается угодить свекрови, а Костя не получить от отца (Сегодня им повезло, что детей забрали Верины родители). Но они все равно остаются любящей семьей. </a:t>
            </a:r>
          </a:p>
        </p:txBody>
      </p:sp>
      <p:pic>
        <p:nvPicPr>
          <p:cNvPr id="3" name="Рисунок 2"/>
          <p:cNvPicPr>
            <a:picLocks noChangeAspect="1"/>
          </p:cNvPicPr>
          <p:nvPr/>
        </p:nvPicPr>
        <p:blipFill>
          <a:blip r:embed="rId3"/>
          <a:stretch>
            <a:fillRect/>
          </a:stretch>
        </p:blipFill>
        <p:spPr>
          <a:xfrm>
            <a:off x="2997774" y="1347429"/>
            <a:ext cx="5859623" cy="4051867"/>
          </a:xfrm>
          <a:prstGeom prst="rect">
            <a:avLst/>
          </a:prstGeom>
        </p:spPr>
      </p:pic>
      <p:sp>
        <p:nvSpPr>
          <p:cNvPr id="4" name="Прямоугольник 3"/>
          <p:cNvSpPr/>
          <p:nvPr/>
        </p:nvSpPr>
        <p:spPr>
          <a:xfrm>
            <a:off x="2518992" y="5411315"/>
            <a:ext cx="6817186" cy="921603"/>
          </a:xfrm>
          <a:prstGeom prst="rect">
            <a:avLst/>
          </a:prstGeom>
          <a:solidFill>
            <a:schemeClr val="accent4">
              <a:lumMod val="60000"/>
              <a:lumOff val="40000"/>
            </a:schemeClr>
          </a:solidFill>
          <a:ln w="28575">
            <a:solidFill>
              <a:schemeClr val="bg1"/>
            </a:solidFill>
          </a:ln>
        </p:spPr>
        <p:txBody>
          <a:bodyPr wrap="square" lIns="91440" tIns="45720" rIns="91440" bIns="45720">
            <a:spAutoFit/>
          </a:bodyPr>
          <a:lstStyle/>
          <a:p>
            <a:pPr algn="ctr"/>
            <a:r>
              <a:rPr lang="ru-RU" sz="5400" b="1"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Игра окончена</a:t>
            </a:r>
            <a:endPar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endParaRPr>
          </a:p>
        </p:txBody>
      </p:sp>
      <p:sp>
        <p:nvSpPr>
          <p:cNvPr id="6" name="Управляющая кнопка: назад 5">
            <a:hlinkClick r:id="" action="ppaction://hlinkshowjump?jump=previousslide" highlightClick="1"/>
          </p:cNvPr>
          <p:cNvSpPr/>
          <p:nvPr/>
        </p:nvSpPr>
        <p:spPr>
          <a:xfrm>
            <a:off x="5357368" y="6399371"/>
            <a:ext cx="446809" cy="452162"/>
          </a:xfrm>
          <a:prstGeom prst="actionButtonBackPrevious">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
        <p:nvSpPr>
          <p:cNvPr id="7" name="Управляющая кнопка: далее 6">
            <a:hlinkClick r:id="" action="ppaction://hlinkshowjump?jump=nextslide" highlightClick="1"/>
          </p:cNvPr>
          <p:cNvSpPr/>
          <p:nvPr/>
        </p:nvSpPr>
        <p:spPr>
          <a:xfrm>
            <a:off x="6060495" y="6399371"/>
            <a:ext cx="433820" cy="443709"/>
          </a:xfrm>
          <a:prstGeom prst="actionButtonForwardNext">
            <a:avLst/>
          </a:prstGeom>
          <a:solidFill>
            <a:schemeClr val="accent4">
              <a:lumMod val="60000"/>
              <a:lumOff val="40000"/>
            </a:schemeClr>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05777306"/>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Прямоугольник 1"/>
          <p:cNvSpPr/>
          <p:nvPr/>
        </p:nvSpPr>
        <p:spPr>
          <a:xfrm>
            <a:off x="415282" y="182572"/>
            <a:ext cx="11735520" cy="923330"/>
          </a:xfrm>
          <a:prstGeom prst="rect">
            <a:avLst/>
          </a:prstGeom>
          <a:solidFill>
            <a:srgbClr val="FFCC66"/>
          </a:solidFill>
          <a:ln w="28575">
            <a:solidFill>
              <a:schemeClr val="bg1"/>
            </a:solidFill>
          </a:ln>
        </p:spPr>
        <p:txBody>
          <a:bodyPr wrap="none" lIns="91440" tIns="45720" rIns="91440" bIns="45720">
            <a:spAutoFit/>
          </a:bodyPr>
          <a:lstStyle/>
          <a:p>
            <a:pPr algn="ctr"/>
            <a:r>
              <a:rPr lang="ru-RU" sz="5400" b="1" cap="none" spc="0" dirty="0">
                <a:ln w="6600">
                  <a:solidFill>
                    <a:schemeClr val="accent2"/>
                  </a:solidFill>
                  <a:prstDash val="solid"/>
                </a:ln>
                <a:solidFill>
                  <a:srgbClr val="FFFFFF"/>
                </a:solidFill>
                <a:effectLst>
                  <a:outerShdw dist="38100" dir="2700000" algn="tl" rotWithShape="0">
                    <a:schemeClr val="accent2"/>
                  </a:outerShdw>
                </a:effectLst>
                <a:latin typeface="Times New Roman" panose="02020603050405020304" pitchFamily="18" charset="0"/>
                <a:cs typeface="Times New Roman" panose="02020603050405020304" pitchFamily="18" charset="0"/>
              </a:rPr>
              <a:t>Список использованных источников</a:t>
            </a:r>
          </a:p>
        </p:txBody>
      </p:sp>
      <p:sp>
        <p:nvSpPr>
          <p:cNvPr id="4" name="TextBox 3"/>
          <p:cNvSpPr txBox="1"/>
          <p:nvPr/>
        </p:nvSpPr>
        <p:spPr>
          <a:xfrm>
            <a:off x="1414900" y="1911927"/>
            <a:ext cx="10056663" cy="2308324"/>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hlinkClick r:id="rId3"/>
              </a:rPr>
              <a:t>https://ctc.ru/projects/serials/voroniny/</a:t>
            </a:r>
            <a:endParaRPr lang="ru-RU"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hlinkClick r:id="rId4"/>
              </a:rPr>
              <a:t>https://ru.wikipedia.org/wiki/%D0%92%D0%BE%D1%80%D0%BE%D0%BD%D0%B8%D0%BD%D1%8B_(%D1%82%D0%B5%D0%BB%D0%B5%D1%81%D0%B5%D1%80%D0%B8%D0%B0%D0%BB)</a:t>
            </a:r>
            <a:endParaRPr lang="ru-RU"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hlinkClick r:id="rId5"/>
              </a:rPr>
              <a:t>https://www.kinopoisk.ru/series/479090/</a:t>
            </a:r>
            <a:endParaRPr lang="ru-RU"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hlinkClick r:id="rId6"/>
              </a:rPr>
              <a:t>https://chetv.ru/serials/voroninyi/</a:t>
            </a:r>
            <a:endParaRPr lang="ru-RU" dirty="0">
              <a:latin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US" dirty="0">
                <a:latin typeface="Times New Roman" panose="02020603050405020304" pitchFamily="18" charset="0"/>
                <a:cs typeface="Times New Roman" panose="02020603050405020304" pitchFamily="18" charset="0"/>
                <a:hlinkClick r:id="rId7"/>
              </a:rPr>
              <a:t>https://www.pinterest.ru/</a:t>
            </a:r>
            <a:endParaRPr lang="ru-RU" dirty="0">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73819872"/>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496</TotalTime>
  <Words>1312</Words>
  <Application>Microsoft Office PowerPoint</Application>
  <PresentationFormat>Широкоэкранный</PresentationFormat>
  <Paragraphs>129</Paragraphs>
  <Slides>13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13</vt:i4>
      </vt:variant>
    </vt:vector>
  </HeadingPairs>
  <TitlesOfParts>
    <vt:vector size="18" baseType="lpstr">
      <vt:lpstr>Arial</vt:lpstr>
      <vt:lpstr>Calibri</vt:lpstr>
      <vt:lpstr>Calibri Light</vt:lpstr>
      <vt:lpstr>Times New Roman</vt:lpstr>
      <vt:lpstr>Тема Office</vt:lpstr>
      <vt:lpstr>Презентация – игра по всеми любимому сериалу «Воронины»</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 игра по всеми любимому сериалу «Воронины»</dc:title>
  <dc:creator>Берсенева Ульяна Юрьевна</dc:creator>
  <cp:lastModifiedBy>Элла Иксанова</cp:lastModifiedBy>
  <cp:revision>60</cp:revision>
  <dcterms:created xsi:type="dcterms:W3CDTF">2022-03-18T07:55:42Z</dcterms:created>
  <dcterms:modified xsi:type="dcterms:W3CDTF">2022-04-15T16:09:06Z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4339441</vt:lpwstr>
  </property>
  <property fmtid="{D5CDD505-2E9C-101B-9397-08002B2CF9AE}" pid="3" name="NXPowerLiteSettings">
    <vt:lpwstr>F7000400038000</vt:lpwstr>
  </property>
  <property fmtid="{D5CDD505-2E9C-101B-9397-08002B2CF9AE}" pid="4" name="NXPowerLiteVersion">
    <vt:lpwstr>S9.1.4</vt:lpwstr>
  </property>
</Properties>
</file>