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57" r:id="rId4"/>
    <p:sldId id="261" r:id="rId5"/>
    <p:sldId id="259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2773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6356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4857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26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3233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3733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2002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8694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1951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3649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1804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A0C028-F1FA-4768-B80B-5634AF278D99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C5C299F7-C836-4331-9AD8-0707699213D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2463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microsoft.com/office/2007/relationships/hdphoto" Target="../media/hdphoto6.wdp"/><Relationship Id="rId18" Type="http://schemas.microsoft.com/office/2007/relationships/hdphoto" Target="../media/hdphoto8.wdp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17" Type="http://schemas.openxmlformats.org/officeDocument/2006/relationships/image" Target="../media/image11.png"/><Relationship Id="rId2" Type="http://schemas.openxmlformats.org/officeDocument/2006/relationships/image" Target="../media/image2.png"/><Relationship Id="rId16" Type="http://schemas.openxmlformats.org/officeDocument/2006/relationships/image" Target="../media/image10.png"/><Relationship Id="rId20" Type="http://schemas.microsoft.com/office/2007/relationships/hdphoto" Target="../media/hdphoto9.wdp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11" Type="http://schemas.microsoft.com/office/2007/relationships/hdphoto" Target="../media/hdphoto5.wdp"/><Relationship Id="rId5" Type="http://schemas.openxmlformats.org/officeDocument/2006/relationships/image" Target="../media/image4.png"/><Relationship Id="rId15" Type="http://schemas.microsoft.com/office/2007/relationships/hdphoto" Target="../media/hdphoto7.wdp"/><Relationship Id="rId10" Type="http://schemas.openxmlformats.org/officeDocument/2006/relationships/image" Target="../media/image7.png"/><Relationship Id="rId19" Type="http://schemas.openxmlformats.org/officeDocument/2006/relationships/image" Target="../media/image12.png"/><Relationship Id="rId4" Type="http://schemas.microsoft.com/office/2007/relationships/hdphoto" Target="../media/hdphoto2.wdp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andex.ru/images/search?text=%D1%82%D0%B8%D0%BD%D0%BA%D0%B5%D1%80%20%D0%B1%D0%B5%D0%BB%D0%BB%20%D1%80%D0%BE%D0%B7%D0%B5%D1%82%D1%82%D0%B0&amp;from=tabbar&amp;pos=35&amp;img_url=https://w7.pngwing.com/pngs/359/1015/png-transparent-fairy-from-tinker-bell-tinker-bell-disney-fairies-iridessa-silvermist-rosetta-tinkerbell-fictional-character-secret-of-the-wings-angel.png&amp;rpt=simage" TargetMode="External"/><Relationship Id="rId3" Type="http://schemas.openxmlformats.org/officeDocument/2006/relationships/hyperlink" Target="https://yandex.ru/images/search?text=%D0%B4%D0%B6%D0%B8%D0%BD%20%D0%B4%D0%B8%D1%81%D0%BD%D0%B5%D0%B9&amp;from=tabbar&amp;pos=18&amp;img_url=https://w7.pngwing.com/pngs/418/861/png-transparent-genie-princess-jasmine-youtube-princess-jasmine-princess-jasmine-cartoon-fictional-character.png&amp;rpt=simage" TargetMode="External"/><Relationship Id="rId7" Type="http://schemas.openxmlformats.org/officeDocument/2006/relationships/hyperlink" Target="https://yandex.ru/images/search?text=%D1%81%D0%B0%D1%81%D0%BA%D0%B5%20%D0%BA%D0%B0%D1%80%D1%82%D0%B8%D0%BD%D0%BA%D0%B0&amp;from=tabbar&amp;pos=13&amp;img_url=https://pbs.twimg.com/media/EyThxWPWYAI4SI1.jpg&amp;rpt=simage" TargetMode="External"/><Relationship Id="rId2" Type="http://schemas.openxmlformats.org/officeDocument/2006/relationships/hyperlink" Target="https://yandex.ru/images/search?from=tabbar&amp;text=%D0%B4%D0%B8%D1%81%D0%BD%D0%B5%D0%B9&amp;pos=37&amp;img_url=https://simkl.in/fanart/66/66024462306195ab_medium.jpg&amp;rpt=simag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andex.ru/images/search?text=%D0%BD%D0%B0%D1%80%D1%83%D1%82%D0%BE%20%D0%BA%D0%B0%D1%80%D1%82%D0%B8%D0%BD%D0%BA%D0%B0&amp;from=tabbar&amp;p=3&amp;pos=187&amp;rpt=simage&amp;img_url=https://sun9-44.userapi.com/sun9-13/impf/6fx47OzoJJwSImFCv7ZVxZXFw10oygtL85epmA/aqagjQTeOqo.jpg?size%3D444x604%26quality%3D96%26sign%3D15892eb3072f83c3d924544259973077%26type%3Dalbum" TargetMode="External"/><Relationship Id="rId11" Type="http://schemas.openxmlformats.org/officeDocument/2006/relationships/hyperlink" Target="https://yandex.ru/images/search?text=%D0%BC%D1%83%D0%BB%D1%8C%D1%82%D1%8F%D1%88%D0%BD%D0%B0%D1%8F%20%D0%BF%D1%82%D0%B8%D1%86%D0%B0%20%D0%BA%D0%B0%D1%80%D1%82%D0%B8%D0%BD%D0%BA%D0%B0&amp;from=tabbar&amp;pos=39&amp;img_url=https://catherineasquithgallery.com/uploads/posts/2021-03/1614555346_103-p-kartinka-lastochki-na-belom-fone-116.png&amp;rpt=simage" TargetMode="External"/><Relationship Id="rId5" Type="http://schemas.openxmlformats.org/officeDocument/2006/relationships/hyperlink" Target="https://yandex.ru/images/search?text=%D0%B2%D0%B8%D0%BD%D0%BA%D1%81%20%D0%BA%D0%B0%D1%80%D1%82%D0%B8%D0%BD%D0%BA%D0%B0&amp;from=tabbar&amp;pos=34&amp;img_url=https://ugra.ru/pic-www.coloori.com/wp-content/uploads/2016/01/bloombelievix.png&amp;rpt=simage" TargetMode="External"/><Relationship Id="rId10" Type="http://schemas.openxmlformats.org/officeDocument/2006/relationships/hyperlink" Target="https://yandex.ru/images/search?text=%D0%BC%D1%83%D0%BB%D1%8C%D1%82%D1%8F%D1%88%D0%BD%D0%B0%D1%8F%20%D0%BF%D1%82%D0%B8%D1%86%D0%B0%20%D0%BA%D0%B0%D1%80%D1%82%D0%B8%D0%BD%D0%BA%D0%B0&amp;from=tabbar&amp;pos=50&amp;img_url=https://yt3.ggpht.com/a/AATXAJzNh0T3m9GT6iUrA6rmgLxuD-BbRILj--qWVZYQ%3Ds900-c-k-c0xffffffff-no-rj-mo&amp;rpt=simage" TargetMode="External"/><Relationship Id="rId4" Type="http://schemas.openxmlformats.org/officeDocument/2006/relationships/hyperlink" Target="https://yandex.ru/images/search?text=%D0%B4%D0%B6%D0%B8%D0%BD%20%D1%87%D0%B0%D0%B9%D0%BD%D0%B8%D0%BA%20%D0%B4%D0%B8%D1%81%D0%BD%D0%B5%D0%B9&amp;from=tabbar&amp;pos=12&amp;img_url=https://w7.pngwing.com/pngs/603/173/png-transparent-princess-jasmine-genie-aladdin-jafar-abu-princess-jasmine-light-fixture-lamp-disney-princess.png&amp;rpt=simage&amp;rlt_url=https://ridero.ru/books/khlebnye_kroshki/image/5d4c4e9a9210bf3573059a81&amp;ogl_url=https://w7.pngwing.com/pngs/603/173/png-transparent-princess-jasmine-genie-aladdin-jafar-abu-princess-jasmine-light-fixture-lamp-disney-princess.png" TargetMode="External"/><Relationship Id="rId9" Type="http://schemas.openxmlformats.org/officeDocument/2006/relationships/hyperlink" Target="https://yandex.ru/images/search?text=%D0%B2%D0%BE%D0%BB%D1%88%D0%B5%D0%B1%D0%BD%D0%B0%D1%8F%20%D0%BF%D1%8B%D0%BB%D1%8C%D1%86%D0%B0%20%D0%B4%D0%BB%D1%8F%20%D1%84%D0%BE%D1%82%D0%BE%D1%88%D0%BE%D0%BF%D0%B0&amp;from=tabbar&amp;pos=10&amp;img_url=https://www.pngkey.com/png/full/90-909802_gold-transparent-fairy-dust-angle.png&amp;rpt=simag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>
                <a:latin typeface="Century Schoolbook" panose="02040604050505020304" pitchFamily="18" charset="0"/>
              </a:rPr>
              <a:t>ИГРА НАЙДИ 10 ОТЛИЧИЙ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>
                <a:latin typeface="Century Schoolbook" panose="02040604050505020304" pitchFamily="18" charset="0"/>
              </a:rPr>
              <a:t>Бадмаева Алтана 216К2</a:t>
            </a:r>
            <a:endParaRPr lang="ru-RU" dirty="0"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8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entury Schoolbook" panose="02040604050505020304" pitchFamily="18" charset="0"/>
              </a:rPr>
              <a:t>Правила игры</a:t>
            </a:r>
            <a:br>
              <a:rPr lang="ru-RU" dirty="0" smtClean="0">
                <a:latin typeface="Century Schoolbook" panose="02040604050505020304" pitchFamily="18" charset="0"/>
              </a:rPr>
            </a:br>
            <a:r>
              <a:rPr lang="ru-RU" dirty="0">
                <a:latin typeface="Century Schoolbook" panose="02040604050505020304" pitchFamily="18" charset="0"/>
              </a:rPr>
              <a:t/>
            </a:r>
            <a:br>
              <a:rPr lang="ru-RU" dirty="0">
                <a:latin typeface="Century Schoolbook" panose="02040604050505020304" pitchFamily="18" charset="0"/>
              </a:rPr>
            </a:br>
            <a:r>
              <a:rPr lang="ru-RU" dirty="0" smtClean="0">
                <a:latin typeface="Century Schoolbook" panose="02040604050505020304" pitchFamily="18" charset="0"/>
              </a:rPr>
              <a:t/>
            </a:r>
            <a:br>
              <a:rPr lang="ru-RU" dirty="0" smtClean="0">
                <a:latin typeface="Century Schoolbook" panose="02040604050505020304" pitchFamily="18" charset="0"/>
              </a:rPr>
            </a:br>
            <a:endParaRPr lang="ru-RU" dirty="0">
              <a:latin typeface="Century Schoolbook" panose="020406040505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Century Schoolbook" panose="02040604050505020304" pitchFamily="18" charset="0"/>
              </a:rPr>
              <a:t>Представлены 2 одинаковые картинки, отличающиеся некоторыми деталями. </a:t>
            </a:r>
            <a:r>
              <a:rPr lang="ru-RU" sz="2400" dirty="0">
                <a:latin typeface="Century Schoolbook" panose="02040604050505020304" pitchFamily="18" charset="0"/>
              </a:rPr>
              <a:t>П</a:t>
            </a:r>
            <a:r>
              <a:rPr lang="ru-RU" sz="2400" dirty="0" smtClean="0">
                <a:latin typeface="Century Schoolbook" panose="02040604050505020304" pitchFamily="18" charset="0"/>
              </a:rPr>
              <a:t>редлагаю при рассмотрении иллюстраций найти 10 отличий. Ваша задача найти все лишние элементы на правой картинке. Удачи!</a:t>
            </a:r>
            <a:endParaRPr lang="ru-RU" sz="2400" dirty="0">
              <a:latin typeface="Century Schoolbook" panose="020406040505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26" b="99716" l="5610" r="95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2919" y="3424428"/>
            <a:ext cx="2823744" cy="242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836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437" y="1812435"/>
            <a:ext cx="5934595" cy="33408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7785" y="1812435"/>
            <a:ext cx="5934595" cy="33408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78734" y="3835459"/>
            <a:ext cx="561804" cy="7028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5222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63703" y="1989324"/>
            <a:ext cx="798979" cy="5708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62435" y="2346455"/>
            <a:ext cx="329554" cy="21369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63190" y="1812435"/>
            <a:ext cx="390927" cy="5019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20082" y="4464424"/>
            <a:ext cx="507130" cy="6888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38690" y1="23544" x2="46667" y2="246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74940" y="3965290"/>
            <a:ext cx="493620" cy="69635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76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8130760" y="2560150"/>
            <a:ext cx="395263" cy="42963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95777" y="1812435"/>
            <a:ext cx="1307450" cy="103516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2000" b="100000" l="250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3731" y="4329881"/>
            <a:ext cx="353655" cy="26908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713897" y="1813947"/>
            <a:ext cx="305573" cy="2494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6458" y="390698"/>
            <a:ext cx="92222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dirty="0" smtClean="0">
                <a:latin typeface="Century Schoolbook" panose="02040604050505020304" pitchFamily="18" charset="0"/>
              </a:rPr>
              <a:t>Найди 10 отличий на правой картинке</a:t>
            </a:r>
            <a:endParaRPr lang="ru-RU" sz="3600" dirty="0">
              <a:latin typeface="Century Schoolbook" panose="02040604050505020304" pitchFamily="18" charset="0"/>
            </a:endParaRPr>
          </a:p>
        </p:txBody>
      </p:sp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11221441" y="6186942"/>
            <a:ext cx="678001" cy="527878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464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21 0.04051 L 0.03021 0.04075 L -0.50079 0.54237 L -0.50508 0.54237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71" y="2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4 0.00579 L 0.0194 0.00602 C 0.01706 0.02824 0.01901 0.0132 0.01653 0.02801 C 0.0151 0.03588 0.01575 0.03635 0.01367 0.04167 C 0.01328 0.04283 0.01276 0.04375 0.01224 0.04468 C 0.01094 0.05255 0.01211 0.04815 0.00794 0.05672 L 0.00312 0.06736 L 0.00312 0.03565 L -0.46732 0.55973 L -0.46732 0.56019 L -0.46732 0.55973 " pathEditMode="relative" rAng="0" ptsTypes="AAAAAAAAA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36" y="2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92 -0.00139 L -0.44023 0.53565 L -0.44023 0.53588 L -0.44023 0.53565 L -0.44023 0.53588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71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31 0.00416 L -0.21419 0.23541 L -0.21419 0.23564 " pathEditMode="relative" rAng="0" ptsTypes="A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32" y="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11111E-6 L -0.29375 0.5671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87" y="2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7.40741E-6 L -0.19557 0.16597 L -0.19557 0.16597 L -0.19622 0.16597 " pathEditMode="relative" ptsTypes="AA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3.33333E-6 L -0.24636 0.2916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18" y="1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84 0.04421 L -0.04584 0.04444 C -0.04883 0.04583 -0.05222 0.04537 -0.05443 0.0493 C -0.05638 0.05301 -0.05612 0.05277 -0.05938 0.05578 C -0.06055 0.05694 -0.06172 0.0574 -0.06289 0.05856 C -0.06367 0.05949 -0.06433 0.06064 -0.06498 0.06134 C -0.06615 0.06226 -0.06745 0.06273 -0.06849 0.06388 C -0.07005 0.06551 -0.07136 0.06759 -0.07279 0.06921 C -0.07422 0.0706 -0.07565 0.07152 -0.07709 0.07314 C -0.078 0.0743 -0.07891 0.07615 -0.07995 0.07731 C -0.08151 0.07916 -0.08321 0.08078 -0.08477 0.0824 C -0.08672 0.08426 -0.08867 0.08564 -0.09037 0.08773 C -0.09219 0.08958 -0.09362 0.09259 -0.09545 0.09444 C -0.09987 0.0993 -0.10821 0.10578 -0.1125 0.10902 C -0.11472 0.11088 -0.11719 0.11226 -0.1194 0.11435 C -0.12279 0.11759 -0.12461 0.11921 -0.12865 0.12245 C -0.13477 0.12708 -0.13125 0.12291 -0.13789 0.12893 C -0.13854 0.12963 -0.1392 0.13078 -0.13998 0.13148 C -0.14154 0.13333 -0.14336 0.13495 -0.14492 0.13703 C -0.14636 0.13865 -0.14766 0.14074 -0.14909 0.14236 C -0.15026 0.14351 -0.15144 0.14398 -0.15274 0.1449 C -0.15742 0.14884 -0.15352 0.14676 -0.15912 0.14884 C -0.16042 0.15023 -0.16198 0.15138 -0.16328 0.15301 C -0.1638 0.1537 -0.16407 0.15486 -0.16472 0.15555 C -0.16602 0.15717 -0.16758 0.1581 -0.16901 0.15949 C -0.16966 0.16018 -0.17032 0.16111 -0.1711 0.16203 C -0.17162 0.16296 -0.17188 0.16412 -0.17253 0.16481 C -0.17305 0.16551 -0.17383 0.16551 -0.17461 0.1662 C -0.17578 0.16713 -0.17696 0.16805 -0.17813 0.16898 C -0.1862 0.18101 -0.17826 0.17037 -0.18373 0.17546 C -0.18503 0.17662 -0.18607 0.17801 -0.18737 0.17939 C -0.18802 0.18032 -0.18867 0.18148 -0.18933 0.18217 C -0.19011 0.18287 -0.19089 0.1831 -0.19154 0.18356 C -0.19245 0.18426 -0.19349 0.18518 -0.1944 0.18611 C -0.19636 0.18981 -0.19597 0.18958 -0.19935 0.19259 C -0.20313 0.19606 -0.19987 0.1912 -0.2043 0.19676 C -0.20769 0.20092 -0.20326 0.20069 -0.2099 0.20463 C -0.21472 0.20763 -0.20886 0.2037 -0.21563 0.20995 C -0.2168 0.21088 -0.21784 0.21157 -0.21914 0.21273 C -0.22162 0.21736 -0.2194 0.21388 -0.22344 0.21805 C -0.22709 0.22199 -0.2237 0.21944 -0.22761 0.22199 C -0.228 0.22291 -0.22839 0.22384 -0.22904 0.22453 C -0.23073 0.22662 -0.23203 0.22754 -0.23386 0.2287 C -0.2349 0.23009 -0.23581 0.23171 -0.23672 0.23263 C -0.23815 0.23379 -0.24102 0.23518 -0.24102 0.23541 C -0.24154 0.23611 -0.24193 0.23726 -0.24245 0.23796 C -0.24297 0.23865 -0.24388 0.23865 -0.24453 0.23912 C -0.24505 0.23958 -0.24558 0.24004 -0.24584 0.24051 L -0.24532 0.24189 L -0.24532 0.24236 " pathEditMode="relative" rAng="0" ptsTypes="AAAAAAAAAAAAAAAAAAAAAAAAAAAAAAAAAAAAAAAAAAAAAAAAAA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0" y="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8 0.00741 L 0.0358 0.00764 C 0.02435 0.05579 0.03685 0.0044 0.02982 0.0294 C 0.02851 0.03426 0.02747 0.03912 0.02617 0.04398 C 0.025 0.04792 0.02357 0.05162 0.02252 0.05555 C 0.02109 0.06111 0.02005 0.0669 0.01888 0.07268 C 0.01862 0.07384 0.01849 0.07546 0.0181 0.07662 C 0.01458 0.08773 0.01614 0.08102 0.01289 0.08958 C 0.01146 0.09398 0.00989 0.09815 0.00859 0.10278 C 0.00547 0.11273 0.00286 0.12292 -0.00026 0.13287 C -0.00339 0.14259 -0.00664 0.15185 -0.0099 0.16157 C -0.01081 0.16458 -0.01185 0.16759 -0.01276 0.1706 C -0.01472 0.17685 -0.01693 0.18264 -0.01862 0.18889 C -0.02045 0.19514 -0.02201 0.20139 -0.02383 0.20717 C -0.02539 0.21227 -0.02735 0.21667 -0.02891 0.22176 C -0.03229 0.23194 -0.03594 0.24213 -0.03854 0.25301 C -0.0392 0.25602 -0.03985 0.25926 -0.04076 0.26227 C -0.04154 0.26505 -0.04271 0.26736 -0.04362 0.26991 C -0.04597 0.27685 -0.04818 0.2838 -0.05026 0.29097 C -0.06289 0.33287 -0.04818 0.28495 -0.0599 0.32893 C -0.06042 0.33079 -0.06146 0.33217 -0.06211 0.33403 C -0.06367 0.33912 -0.06485 0.34467 -0.06641 0.34977 C -0.07018 0.36111 -0.07383 0.37245 -0.07748 0.3838 C -0.08282 0.40046 -0.07956 0.39398 -0.08412 0.40208 C -0.08529 0.40648 -0.08646 0.41088 -0.08776 0.41505 C -0.0888 0.41829 -0.09037 0.42106 -0.09141 0.4243 C -0.09206 0.42592 -0.09245 0.42778 -0.09297 0.4294 C -0.09336 0.43079 -0.09401 0.43194 -0.0944 0.43333 C -0.09766 0.4463 -0.09518 0.44213 -0.10026 0.4544 C -0.10183 0.4581 -0.10378 0.46111 -0.10547 0.46481 C -0.10703 0.46829 -0.10782 0.47245 -0.10912 0.47662 C -0.11003 0.47963 -0.11107 0.48264 -0.11211 0.48565 C -0.11224 0.4875 -0.11237 0.48935 -0.11276 0.49097 C -0.11732 0.50694 -0.11498 0.49606 -0.11862 0.50648 C -0.11927 0.50833 -0.11953 0.51018 -0.12018 0.5118 C -0.12136 0.51574 -0.12149 0.51551 -0.12305 0.51829 C -0.12331 0.52014 -0.12331 0.52199 -0.12383 0.52361 C -0.12461 0.52662 -0.12748 0.53403 -0.12891 0.53796 C -0.13412 0.55162 -0.13177 0.54583 -0.13555 0.55486 C -0.1362 0.5581 -0.13659 0.56134 -0.13776 0.56412 C -0.13841 0.56551 -0.13946 0.56643 -0.13998 0.56805 C -0.14063 0.56967 -0.14102 0.57153 -0.14141 0.57315 C -0.1418 0.57454 -0.1418 0.57592 -0.14219 0.57708 C -0.14284 0.5787 -0.14375 0.57963 -0.1444 0.58102 C -0.14545 0.58356 -0.1461 0.5868 -0.1474 0.58889 C -0.14805 0.59028 -0.14896 0.59143 -0.14961 0.59282 C -0.15013 0.59444 -0.15039 0.59653 -0.15104 0.59815 C -0.15157 0.59954 -0.15261 0.60046 -0.15326 0.60208 C -0.15782 0.6118 -0.15196 0.60092 -0.15612 0.60856 C -0.15638 0.60995 -0.15651 0.61111 -0.1569 0.6125 C -0.15795 0.6162 -0.15899 0.61736 -0.16055 0.62037 C -0.16185 0.62454 -0.16198 0.62569 -0.16354 0.6294 C -0.16367 0.62986 -0.16407 0.63032 -0.1642 0.63079 L -0.1642 0.63217 " pathEditMode="relative" rAng="0" ptsTypes="AAAAAAAAAAAAAAAAAAAAAAAAAAAAAAAAAAAAAAAAAAAAAAAAAAAAA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0" y="3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18 4.07407E-6 L 0.02318 0.00023 C 0.02344 0.0037 0.02396 0.00763 0.02396 0.01157 C 0.02396 0.02731 0.02331 0.02476 0.02175 0.03773 C 0.02019 0.05023 0.02214 0.0412 0.01875 0.05347 C 0.01849 0.05601 0.01771 0.06504 0.01732 0.06782 C 0.01693 0.0706 0.01615 0.07291 0.01576 0.07569 C 0.01524 0.07986 0.01511 0.08101 0.01433 0.08472 C 0.01394 0.08703 0.01329 0.08912 0.01289 0.09143 C 0.01263 0.09259 0.01237 0.09398 0.01211 0.09537 C 0.01133 0.09953 0.01068 0.10393 0.0099 0.10833 C 0.00964 0.11018 0.00938 0.1118 0.00925 0.11365 C 0.00482 0.1581 0.00834 0.12407 0.00625 0.14745 C 0.00573 0.15277 0.00521 0.1581 0.00482 0.16319 C 0.00443 0.16828 0.00404 0.17731 0.00326 0.18287 C 0.003 0.18541 0.00235 0.18796 0.00183 0.19074 C 0.00157 0.19375 0.00131 0.19676 0.00118 0.19976 C 0.00013 0.21296 0.00196 0.20879 -0.00104 0.21412 C -0.00169 0.21944 -0.0026 0.22777 -0.00325 0.2324 C -0.00364 0.23518 -0.00429 0.23773 -0.00481 0.24027 L -0.00703 0.25208 L -0.00768 0.25601 C -0.00794 0.25949 -0.00794 0.26319 -0.00846 0.26643 C -0.00872 0.26805 -0.00963 0.26898 -0.00989 0.27037 C -0.01328 0.28958 -0.00989 0.27685 -0.01211 0.29398 C -0.01237 0.29629 -0.01315 0.29838 -0.01354 0.30046 C -0.0138 0.30578 -0.01393 0.31088 -0.01432 0.3162 C -0.01471 0.3206 -0.01549 0.32476 -0.01575 0.32916 C -0.01627 0.33518 -0.01614 0.34143 -0.01653 0.34745 C -0.01666 0.34976 -0.01705 0.35185 -0.01731 0.35393 C -0.01757 0.3574 -0.0177 0.36111 -0.01796 0.36458 C -0.01823 0.36666 -0.01849 0.36875 -0.01875 0.37106 C -0.01901 0.37453 -0.01914 0.37801 -0.01953 0.38148 C -0.01966 0.38333 -0.02005 0.38495 -0.02018 0.3868 C -0.02343 0.42083 -0.01888 0.37777 -0.02161 0.40509 C -0.02187 0.40717 -0.02213 0.40949 -0.02239 0.41157 C -0.02278 0.41412 -0.02343 0.41666 -0.02382 0.41944 C -0.02408 0.42245 -0.02421 0.42546 -0.02461 0.42847 C -0.02474 0.42986 -0.02513 0.43125 -0.02539 0.4324 C -0.02565 0.43426 -0.02578 0.43588 -0.02604 0.43773 C -0.0263 0.43912 -0.02656 0.44027 -0.02682 0.44166 C -0.02708 0.44328 -0.02721 0.44513 -0.0276 0.44676 C -0.02799 0.44907 -0.02851 0.45115 -0.02903 0.45347 C -0.02929 0.45856 -0.02942 0.46388 -0.02981 0.46898 C -0.03007 0.47384 -0.0306 0.47384 -0.03125 0.47824 C -0.03151 0.48032 -0.03164 0.48263 -0.0319 0.48472 C -0.03216 0.48657 -0.03255 0.48819 -0.03268 0.49004 C -0.0332 0.4956 -0.03372 0.50138 -0.03411 0.50694 C -0.0345 0.51041 -0.0345 0.51388 -0.03489 0.51736 C -0.03502 0.51875 -0.03541 0.5199 -0.03567 0.52129 C -0.03593 0.52314 -0.03606 0.52476 -0.03632 0.52662 C -0.03685 0.52916 -0.0375 0.53171 -0.03789 0.53449 C -0.03815 0.53611 -0.03828 0.53796 -0.03854 0.53958 C -0.03906 0.54236 -0.03971 0.54467 -0.0401 0.54745 C -0.04023 0.5493 -0.04049 0.55092 -0.04075 0.55277 C -0.04127 0.55532 -0.04218 0.56064 -0.04218 0.56088 L -0.04075 0.56064 " pathEditMode="relative" rAng="0" ptsTypes="AAAAAAAAAAAAAAAAAAAAAAAAAAAAAAAAAAAAAAAAAAAAAAAAAAAAAAAAA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29" y="2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50422" y="2551837"/>
            <a:ext cx="48878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Century Schoolbook" panose="02040604050505020304" pitchFamily="18" charset="0"/>
              </a:rPr>
              <a:t>Молодец! Поздравляю!!</a:t>
            </a:r>
            <a:endParaRPr lang="ru-RU" sz="5400" dirty="0">
              <a:latin typeface="Century Schoolbook" panose="020406040505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792" y="1829139"/>
            <a:ext cx="3103191" cy="4654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1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entury Schoolbook" panose="02040604050505020304" pitchFamily="18" charset="0"/>
              </a:rPr>
              <a:t>Список источников</a:t>
            </a:r>
            <a:endParaRPr lang="ru-RU" dirty="0">
              <a:latin typeface="Century Schoolbook" panose="020406040505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9268" y="864108"/>
            <a:ext cx="7510856" cy="5420314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ru-RU" sz="1600" dirty="0">
                <a:latin typeface="Century Schoolbook" panose="02040604050505020304" pitchFamily="18" charset="0"/>
                <a:hlinkClick r:id="rId2"/>
              </a:rPr>
              <a:t>дисней: 3 тыс изображений найдено в Яндекс.Картинках (yandex.ru)</a:t>
            </a:r>
            <a:endParaRPr lang="ru-RU" sz="1600" dirty="0" smtClean="0">
              <a:latin typeface="Century Schoolbook" panose="02040604050505020304" pitchFamily="18" charset="0"/>
              <a:hlinkClick r:id="rId3"/>
            </a:endParaRPr>
          </a:p>
          <a:p>
            <a:pPr>
              <a:spcBef>
                <a:spcPts val="600"/>
              </a:spcBef>
            </a:pPr>
            <a:r>
              <a:rPr lang="ru-RU" sz="1600" dirty="0" smtClean="0">
                <a:latin typeface="Century Schoolbook" panose="02040604050505020304" pitchFamily="18" charset="0"/>
                <a:hlinkClick r:id="rId3"/>
              </a:rPr>
              <a:t>джин </a:t>
            </a:r>
            <a:r>
              <a:rPr lang="ru-RU" sz="1600" dirty="0">
                <a:latin typeface="Century Schoolbook" panose="02040604050505020304" pitchFamily="18" charset="0"/>
                <a:hlinkClick r:id="rId3"/>
              </a:rPr>
              <a:t>дисней: 2 тыс изображений найдено в Яндекс.Картинках (yandex.ru</a:t>
            </a:r>
            <a:r>
              <a:rPr lang="ru-RU" sz="1600" dirty="0" smtClean="0">
                <a:latin typeface="Century Schoolbook" panose="02040604050505020304" pitchFamily="18" charset="0"/>
                <a:hlinkClick r:id="rId3"/>
              </a:rPr>
              <a:t>)</a:t>
            </a:r>
            <a:endParaRPr lang="ru-RU" sz="1600" dirty="0" smtClean="0">
              <a:latin typeface="Century Schoolbook" panose="02040604050505020304" pitchFamily="18" charset="0"/>
            </a:endParaRPr>
          </a:p>
          <a:p>
            <a:pPr>
              <a:spcBef>
                <a:spcPts val="600"/>
              </a:spcBef>
            </a:pPr>
            <a:r>
              <a:rPr lang="ru-RU" sz="1600" dirty="0">
                <a:latin typeface="Century Schoolbook" panose="02040604050505020304" pitchFamily="18" charset="0"/>
                <a:hlinkClick r:id="rId4"/>
              </a:rPr>
              <a:t>джин чайник дисней: 1 тыс изображений найдено в Яндекс.Картинках (yandex.ru</a:t>
            </a:r>
            <a:r>
              <a:rPr lang="ru-RU" sz="1600" dirty="0" smtClean="0">
                <a:latin typeface="Century Schoolbook" panose="02040604050505020304" pitchFamily="18" charset="0"/>
                <a:hlinkClick r:id="rId4"/>
              </a:rPr>
              <a:t>)</a:t>
            </a:r>
            <a:endParaRPr lang="ru-RU" sz="1600" dirty="0" smtClean="0">
              <a:latin typeface="Century Schoolbook" panose="02040604050505020304" pitchFamily="18" charset="0"/>
            </a:endParaRPr>
          </a:p>
          <a:p>
            <a:pPr>
              <a:spcBef>
                <a:spcPts val="600"/>
              </a:spcBef>
            </a:pPr>
            <a:r>
              <a:rPr lang="ru-RU" sz="1600" dirty="0">
                <a:latin typeface="Century Schoolbook" panose="02040604050505020304" pitchFamily="18" charset="0"/>
                <a:hlinkClick r:id="rId5"/>
              </a:rPr>
              <a:t>винкс картинка: 3 тыс изображений найдено в Яндекс.Картинках (yandex.ru</a:t>
            </a:r>
            <a:r>
              <a:rPr lang="ru-RU" sz="1600" dirty="0" smtClean="0">
                <a:latin typeface="Century Schoolbook" panose="02040604050505020304" pitchFamily="18" charset="0"/>
                <a:hlinkClick r:id="rId5"/>
              </a:rPr>
              <a:t>)</a:t>
            </a:r>
            <a:endParaRPr lang="ru-RU" sz="1600" dirty="0" smtClean="0">
              <a:latin typeface="Century Schoolbook" panose="02040604050505020304" pitchFamily="18" charset="0"/>
            </a:endParaRPr>
          </a:p>
          <a:p>
            <a:pPr>
              <a:spcBef>
                <a:spcPts val="600"/>
              </a:spcBef>
            </a:pPr>
            <a:r>
              <a:rPr lang="ru-RU" sz="1600" dirty="0">
                <a:latin typeface="Century Schoolbook" panose="02040604050505020304" pitchFamily="18" charset="0"/>
                <a:hlinkClick r:id="rId6"/>
              </a:rPr>
              <a:t>наруто картинка: 3 тыс изображений найдено в Яндекс.Картинках (yandex.ru</a:t>
            </a:r>
            <a:r>
              <a:rPr lang="ru-RU" sz="1600" dirty="0" smtClean="0">
                <a:latin typeface="Century Schoolbook" panose="02040604050505020304" pitchFamily="18" charset="0"/>
                <a:hlinkClick r:id="rId6"/>
              </a:rPr>
              <a:t>)</a:t>
            </a:r>
            <a:endParaRPr lang="ru-RU" sz="1600" dirty="0" smtClean="0">
              <a:latin typeface="Century Schoolbook" panose="02040604050505020304" pitchFamily="18" charset="0"/>
            </a:endParaRPr>
          </a:p>
          <a:p>
            <a:pPr>
              <a:spcBef>
                <a:spcPts val="600"/>
              </a:spcBef>
            </a:pPr>
            <a:r>
              <a:rPr lang="ru-RU" sz="1600" dirty="0">
                <a:latin typeface="Century Schoolbook" panose="02040604050505020304" pitchFamily="18" charset="0"/>
                <a:hlinkClick r:id="rId7"/>
              </a:rPr>
              <a:t>саске картинка: 2 тыс изображений найдено в Яндекс.Картинках (yandex.ru</a:t>
            </a:r>
            <a:r>
              <a:rPr lang="ru-RU" sz="1600" dirty="0" smtClean="0">
                <a:latin typeface="Century Schoolbook" panose="02040604050505020304" pitchFamily="18" charset="0"/>
                <a:hlinkClick r:id="rId7"/>
              </a:rPr>
              <a:t>)</a:t>
            </a:r>
            <a:endParaRPr lang="ru-RU" sz="1600" dirty="0" smtClean="0">
              <a:latin typeface="Century Schoolbook" panose="02040604050505020304" pitchFamily="18" charset="0"/>
            </a:endParaRPr>
          </a:p>
          <a:p>
            <a:pPr>
              <a:spcBef>
                <a:spcPts val="600"/>
              </a:spcBef>
            </a:pPr>
            <a:r>
              <a:rPr lang="ru-RU" sz="1600" dirty="0">
                <a:latin typeface="Century Schoolbook" panose="02040604050505020304" pitchFamily="18" charset="0"/>
                <a:hlinkClick r:id="rId8"/>
              </a:rPr>
              <a:t>тинкербелл розетта: 1 тыс изображений найдено в Яндекс.Картинках (yandex.ru)</a:t>
            </a:r>
            <a:endParaRPr lang="ru-RU" sz="1600" dirty="0" smtClean="0">
              <a:latin typeface="Century Schoolbook" panose="02040604050505020304" pitchFamily="18" charset="0"/>
            </a:endParaRPr>
          </a:p>
          <a:p>
            <a:pPr>
              <a:spcBef>
                <a:spcPts val="600"/>
              </a:spcBef>
            </a:pPr>
            <a:r>
              <a:rPr lang="ru-RU" sz="1600" dirty="0">
                <a:latin typeface="Century Schoolbook" panose="02040604050505020304" pitchFamily="18" charset="0"/>
                <a:hlinkClick r:id="rId9"/>
              </a:rPr>
              <a:t>волшебная пыльца для фотошопа: 2 тыс изображений найдено в Яндекс.Картинках (yandex.ru</a:t>
            </a:r>
            <a:r>
              <a:rPr lang="ru-RU" sz="1600" dirty="0" smtClean="0">
                <a:latin typeface="Century Schoolbook" panose="02040604050505020304" pitchFamily="18" charset="0"/>
                <a:hlinkClick r:id="rId9"/>
              </a:rPr>
              <a:t>)</a:t>
            </a:r>
            <a:endParaRPr lang="ru-RU" sz="1600" dirty="0" smtClean="0">
              <a:latin typeface="Century Schoolbook" panose="02040604050505020304" pitchFamily="18" charset="0"/>
            </a:endParaRPr>
          </a:p>
          <a:p>
            <a:pPr>
              <a:spcBef>
                <a:spcPts val="600"/>
              </a:spcBef>
            </a:pPr>
            <a:r>
              <a:rPr lang="ru-RU" sz="1600" dirty="0">
                <a:latin typeface="Century Schoolbook" panose="02040604050505020304" pitchFamily="18" charset="0"/>
                <a:hlinkClick r:id="rId10"/>
              </a:rPr>
              <a:t>мультяшная птица картинка: 2 тыс изображений найдено в Яндекс.Картинках (yandex.ru)</a:t>
            </a:r>
            <a:endParaRPr lang="ru-RU" sz="1600" dirty="0" smtClean="0">
              <a:latin typeface="Century Schoolbook" panose="02040604050505020304" pitchFamily="18" charset="0"/>
            </a:endParaRPr>
          </a:p>
          <a:p>
            <a:pPr>
              <a:spcBef>
                <a:spcPts val="600"/>
              </a:spcBef>
            </a:pPr>
            <a:r>
              <a:rPr lang="ru-RU" sz="1600" dirty="0">
                <a:latin typeface="Century Schoolbook" panose="02040604050505020304" pitchFamily="18" charset="0"/>
                <a:hlinkClick r:id="rId11"/>
              </a:rPr>
              <a:t>мультяшная птица картинка: 2 тыс изображений найдено в Яндекс.Картинках (yandex.ru)</a:t>
            </a:r>
            <a:endParaRPr lang="ru-RU" sz="1600" dirty="0"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6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амка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Рамка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Рамка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TM03457475[[fn=Рамка]]</Template>
  <TotalTime>139</TotalTime>
  <Words>174</Words>
  <Application>Microsoft Office PowerPoint</Application>
  <PresentationFormat>Широкоэкранный</PresentationFormat>
  <Paragraphs>17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Century Schoolbook</vt:lpstr>
      <vt:lpstr>Corbel</vt:lpstr>
      <vt:lpstr>Wingdings 2</vt:lpstr>
      <vt:lpstr>Рамка</vt:lpstr>
      <vt:lpstr>ИГРА НАЙДИ 10 ОТЛИЧИЙ</vt:lpstr>
      <vt:lpstr>Правила игры   </vt:lpstr>
      <vt:lpstr>Презентация PowerPoint</vt:lpstr>
      <vt:lpstr>Презентация PowerPoint</vt:lpstr>
      <vt:lpstr>Список источников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НАЙДИ 10 ОТЛИЧИЙ</dc:title>
  <dc:creator>Бадмаева Алтана Александровна</dc:creator>
  <cp:lastModifiedBy>Иксанова Элла Борисовна</cp:lastModifiedBy>
  <cp:revision>23</cp:revision>
  <dcterms:created xsi:type="dcterms:W3CDTF">2022-03-23T07:08:42Z</dcterms:created>
  <dcterms:modified xsi:type="dcterms:W3CDTF">2022-04-15T10:36:37Z</dcterms:modified>
</cp:coreProperties>
</file>