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5" r:id="rId13"/>
    <p:sldId id="268" r:id="rId14"/>
    <p:sldId id="269" r:id="rId15"/>
    <p:sldId id="271" r:id="rId16"/>
    <p:sldId id="272" r:id="rId17"/>
    <p:sldId id="274" r:id="rId18"/>
    <p:sldId id="270" r:id="rId19"/>
    <p:sldId id="276" r:id="rId20"/>
    <p:sldId id="278" r:id="rId21"/>
    <p:sldId id="279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Овсепян Карина Вирабовна" initials="ОКВ" lastIdx="1" clrIdx="0">
    <p:extLst>
      <p:ext uri="{19B8F6BF-5375-455C-9EA6-DF929625EA0E}">
        <p15:presenceInfo xmlns:p15="http://schemas.microsoft.com/office/powerpoint/2012/main" userId="Овсепян Карина Вирабовна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E0613"/>
    <a:srgbClr val="FFFFFF"/>
    <a:srgbClr val="852330"/>
    <a:srgbClr val="C00000"/>
    <a:srgbClr val="880B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6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AD11C0-2498-45A0-9BFC-3B02B32D5199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B6CA91-83DB-452F-921B-5120A72B81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3169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6CA91-83DB-452F-921B-5120A72B81B3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59877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6CA91-83DB-452F-921B-5120A72B81B3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96460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6CA91-83DB-452F-921B-5120A72B81B3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955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DEDBE-2264-49C3-9DFE-7D3996FCD707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E2F2-64B9-4176-A5D8-5662FF02F9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7756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DEDBE-2264-49C3-9DFE-7D3996FCD707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E2F2-64B9-4176-A5D8-5662FF02F9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6901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DEDBE-2264-49C3-9DFE-7D3996FCD707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E2F2-64B9-4176-A5D8-5662FF02F9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42953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DEDBE-2264-49C3-9DFE-7D3996FCD707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E2F2-64B9-4176-A5D8-5662FF02F9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07815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DEDBE-2264-49C3-9DFE-7D3996FCD707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E2F2-64B9-4176-A5D8-5662FF02F9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82694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DEDBE-2264-49C3-9DFE-7D3996FCD707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E2F2-64B9-4176-A5D8-5662FF02F9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2205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DEDBE-2264-49C3-9DFE-7D3996FCD707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E2F2-64B9-4176-A5D8-5662FF02F9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1554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DEDBE-2264-49C3-9DFE-7D3996FCD707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E2F2-64B9-4176-A5D8-5662FF02F9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1993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DEDBE-2264-49C3-9DFE-7D3996FCD707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E2F2-64B9-4176-A5D8-5662FF02F9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8134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DEDBE-2264-49C3-9DFE-7D3996FCD707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E2F2-64B9-4176-A5D8-5662FF02F9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37137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DEDBE-2264-49C3-9DFE-7D3996FCD707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E2F2-64B9-4176-A5D8-5662FF02F9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9641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5DEDBE-2264-49C3-9DFE-7D3996FCD707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0FE2F2-64B9-4176-A5D8-5662FF02F9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2878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5" Type="http://schemas.openxmlformats.org/officeDocument/2006/relationships/slide" Target="slide2.xml"/><Relationship Id="rId4" Type="http://schemas.openxmlformats.org/officeDocument/2006/relationships/slide" Target="slide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slide" Target="slide1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6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jpg"/><Relationship Id="rId15" Type="http://schemas.openxmlformats.org/officeDocument/2006/relationships/image" Target="../media/image13.png"/><Relationship Id="rId10" Type="http://schemas.openxmlformats.org/officeDocument/2006/relationships/image" Target="../media/image9.png"/><Relationship Id="rId4" Type="http://schemas.openxmlformats.org/officeDocument/2006/relationships/image" Target="../media/image3.jpg"/><Relationship Id="rId9" Type="http://schemas.openxmlformats.org/officeDocument/2006/relationships/image" Target="../media/image8.png"/><Relationship Id="rId1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microsoft.com/office/2007/relationships/hdphoto" Target="../media/hdphoto1.wdp"/><Relationship Id="rId3" Type="http://schemas.openxmlformats.org/officeDocument/2006/relationships/image" Target="../media/image3.jpg"/><Relationship Id="rId7" Type="http://schemas.openxmlformats.org/officeDocument/2006/relationships/image" Target="../media/image11.png"/><Relationship Id="rId12" Type="http://schemas.openxmlformats.org/officeDocument/2006/relationships/image" Target="../media/image1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0.png"/><Relationship Id="rId5" Type="http://schemas.openxmlformats.org/officeDocument/2006/relationships/image" Target="../media/image4.jpg"/><Relationship Id="rId15" Type="http://schemas.openxmlformats.org/officeDocument/2006/relationships/slide" Target="slide3.xml"/><Relationship Id="rId10" Type="http://schemas.openxmlformats.org/officeDocument/2006/relationships/image" Target="../media/image9.png"/><Relationship Id="rId4" Type="http://schemas.openxmlformats.org/officeDocument/2006/relationships/image" Target="../media/image5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2.png"/><Relationship Id="rId3" Type="http://schemas.openxmlformats.org/officeDocument/2006/relationships/image" Target="../media/image5.png"/><Relationship Id="rId7" Type="http://schemas.openxmlformats.org/officeDocument/2006/relationships/image" Target="../media/image11.png"/><Relationship Id="rId12" Type="http://schemas.openxmlformats.org/officeDocument/2006/relationships/image" Target="../media/image1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0.png"/><Relationship Id="rId5" Type="http://schemas.openxmlformats.org/officeDocument/2006/relationships/image" Target="../media/image4.jpg"/><Relationship Id="rId15" Type="http://schemas.openxmlformats.org/officeDocument/2006/relationships/slide" Target="slide3.xml"/><Relationship Id="rId10" Type="http://schemas.openxmlformats.org/officeDocument/2006/relationships/image" Target="../media/image9.png"/><Relationship Id="rId4" Type="http://schemas.openxmlformats.org/officeDocument/2006/relationships/image" Target="../media/image3.jpg"/><Relationship Id="rId9" Type="http://schemas.openxmlformats.org/officeDocument/2006/relationships/image" Target="../media/image8.png"/><Relationship Id="rId1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2.png"/><Relationship Id="rId3" Type="http://schemas.openxmlformats.org/officeDocument/2006/relationships/image" Target="../media/image3.jpg"/><Relationship Id="rId7" Type="http://schemas.openxmlformats.org/officeDocument/2006/relationships/image" Target="../media/image11.png"/><Relationship Id="rId12" Type="http://schemas.openxmlformats.org/officeDocument/2006/relationships/image" Target="../media/image1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0.png"/><Relationship Id="rId5" Type="http://schemas.openxmlformats.org/officeDocument/2006/relationships/image" Target="../media/image4.jpg"/><Relationship Id="rId15" Type="http://schemas.openxmlformats.org/officeDocument/2006/relationships/slide" Target="slide3.xml"/><Relationship Id="rId10" Type="http://schemas.openxmlformats.org/officeDocument/2006/relationships/image" Target="../media/image9.png"/><Relationship Id="rId4" Type="http://schemas.openxmlformats.org/officeDocument/2006/relationships/image" Target="../media/image5.png"/><Relationship Id="rId9" Type="http://schemas.openxmlformats.org/officeDocument/2006/relationships/image" Target="../media/image8.png"/><Relationship Id="rId1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7.png"/><Relationship Id="rId7" Type="http://schemas.openxmlformats.org/officeDocument/2006/relationships/image" Target="../media/image4.jpg"/><Relationship Id="rId12" Type="http://schemas.openxmlformats.org/officeDocument/2006/relationships/slide" Target="slide3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g"/><Relationship Id="rId11" Type="http://schemas.openxmlformats.org/officeDocument/2006/relationships/image" Target="../media/image13.png"/><Relationship Id="rId5" Type="http://schemas.openxmlformats.org/officeDocument/2006/relationships/image" Target="../media/image15.png"/><Relationship Id="rId10" Type="http://schemas.microsoft.com/office/2007/relationships/hdphoto" Target="../media/hdphoto1.wdp"/><Relationship Id="rId4" Type="http://schemas.openxmlformats.org/officeDocument/2006/relationships/image" Target="../media/image14.png"/><Relationship Id="rId9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2.png"/><Relationship Id="rId3" Type="http://schemas.openxmlformats.org/officeDocument/2006/relationships/image" Target="../media/image3.jpg"/><Relationship Id="rId7" Type="http://schemas.openxmlformats.org/officeDocument/2006/relationships/image" Target="../media/image11.png"/><Relationship Id="rId12" Type="http://schemas.openxmlformats.org/officeDocument/2006/relationships/image" Target="../media/image1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0.png"/><Relationship Id="rId5" Type="http://schemas.openxmlformats.org/officeDocument/2006/relationships/image" Target="../media/image4.jpg"/><Relationship Id="rId15" Type="http://schemas.openxmlformats.org/officeDocument/2006/relationships/slide" Target="slide3.xml"/><Relationship Id="rId10" Type="http://schemas.openxmlformats.org/officeDocument/2006/relationships/image" Target="../media/image9.png"/><Relationship Id="rId4" Type="http://schemas.openxmlformats.org/officeDocument/2006/relationships/image" Target="../media/image5.png"/><Relationship Id="rId9" Type="http://schemas.openxmlformats.org/officeDocument/2006/relationships/image" Target="../media/image8.png"/><Relationship Id="rId1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2.png"/><Relationship Id="rId3" Type="http://schemas.openxmlformats.org/officeDocument/2006/relationships/image" Target="../media/image3.jpg"/><Relationship Id="rId7" Type="http://schemas.openxmlformats.org/officeDocument/2006/relationships/image" Target="../media/image11.png"/><Relationship Id="rId12" Type="http://schemas.openxmlformats.org/officeDocument/2006/relationships/image" Target="../media/image1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0.png"/><Relationship Id="rId5" Type="http://schemas.openxmlformats.org/officeDocument/2006/relationships/image" Target="../media/image4.jpg"/><Relationship Id="rId15" Type="http://schemas.openxmlformats.org/officeDocument/2006/relationships/slide" Target="slide3.xml"/><Relationship Id="rId10" Type="http://schemas.openxmlformats.org/officeDocument/2006/relationships/image" Target="../media/image9.png"/><Relationship Id="rId4" Type="http://schemas.openxmlformats.org/officeDocument/2006/relationships/image" Target="../media/image5.png"/><Relationship Id="rId9" Type="http://schemas.openxmlformats.org/officeDocument/2006/relationships/image" Target="../media/image8.png"/><Relationship Id="rId1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2.png"/><Relationship Id="rId3" Type="http://schemas.openxmlformats.org/officeDocument/2006/relationships/image" Target="../media/image3.jpg"/><Relationship Id="rId7" Type="http://schemas.openxmlformats.org/officeDocument/2006/relationships/image" Target="../media/image6.png"/><Relationship Id="rId12" Type="http://schemas.openxmlformats.org/officeDocument/2006/relationships/image" Target="../media/image1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7.jpeg"/><Relationship Id="rId5" Type="http://schemas.openxmlformats.org/officeDocument/2006/relationships/image" Target="../media/image4.jpg"/><Relationship Id="rId15" Type="http://schemas.openxmlformats.org/officeDocument/2006/relationships/slide" Target="slide3.xml"/><Relationship Id="rId10" Type="http://schemas.openxmlformats.org/officeDocument/2006/relationships/image" Target="../media/image16.jpe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2.png"/><Relationship Id="rId3" Type="http://schemas.openxmlformats.org/officeDocument/2006/relationships/image" Target="../media/image3.jpg"/><Relationship Id="rId7" Type="http://schemas.openxmlformats.org/officeDocument/2006/relationships/image" Target="../media/image11.png"/><Relationship Id="rId12" Type="http://schemas.openxmlformats.org/officeDocument/2006/relationships/image" Target="../media/image1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g"/><Relationship Id="rId11" Type="http://schemas.openxmlformats.org/officeDocument/2006/relationships/image" Target="../media/image10.png"/><Relationship Id="rId5" Type="http://schemas.openxmlformats.org/officeDocument/2006/relationships/image" Target="../media/image17.jpeg"/><Relationship Id="rId15" Type="http://schemas.openxmlformats.org/officeDocument/2006/relationships/slide" Target="slide3.xml"/><Relationship Id="rId10" Type="http://schemas.openxmlformats.org/officeDocument/2006/relationships/image" Target="../media/image16.jpeg"/><Relationship Id="rId4" Type="http://schemas.openxmlformats.org/officeDocument/2006/relationships/image" Target="../media/image5.png"/><Relationship Id="rId9" Type="http://schemas.openxmlformats.org/officeDocument/2006/relationships/image" Target="../media/image8.png"/><Relationship Id="rId1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microsoft.com/office/2007/relationships/hdphoto" Target="../media/hdphoto1.wdp"/><Relationship Id="rId3" Type="http://schemas.openxmlformats.org/officeDocument/2006/relationships/image" Target="../media/image3.jpg"/><Relationship Id="rId7" Type="http://schemas.openxmlformats.org/officeDocument/2006/relationships/image" Target="../media/image11.png"/><Relationship Id="rId12" Type="http://schemas.openxmlformats.org/officeDocument/2006/relationships/image" Target="../media/image1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g"/><Relationship Id="rId11" Type="http://schemas.openxmlformats.org/officeDocument/2006/relationships/image" Target="../media/image10.png"/><Relationship Id="rId5" Type="http://schemas.openxmlformats.org/officeDocument/2006/relationships/image" Target="../media/image17.jpeg"/><Relationship Id="rId15" Type="http://schemas.openxmlformats.org/officeDocument/2006/relationships/slide" Target="slide3.xml"/><Relationship Id="rId10" Type="http://schemas.openxmlformats.org/officeDocument/2006/relationships/image" Target="../media/image16.jpeg"/><Relationship Id="rId4" Type="http://schemas.openxmlformats.org/officeDocument/2006/relationships/image" Target="../media/image5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image" Target="../media/image13.png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microsoft.com/office/2007/relationships/hdphoto" Target="../media/hdphoto1.wdp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microsoft.com/office/2007/relationships/hdphoto" Target="../media/hdphoto1.wdp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microsoft.com/office/2007/relationships/hdphoto" Target="../media/hdphoto1.wdp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microsoft.com/office/2007/relationships/hdphoto" Target="../media/hdphoto1.wdp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image" Target="../media/image13.png"/><Relationship Id="rId4" Type="http://schemas.microsoft.com/office/2007/relationships/hdphoto" Target="../media/hdphoto1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microsoft.com/office/2007/relationships/hdphoto" Target="../media/hdphoto1.wdp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kino-teatr.ru/kino/movie/ros/11537/foto/a22364/469721/#foto" TargetMode="External"/><Relationship Id="rId5" Type="http://schemas.openxmlformats.org/officeDocument/2006/relationships/hyperlink" Target="https://www.domkino.tv/news/11301" TargetMode="External"/><Relationship Id="rId4" Type="http://schemas.openxmlformats.org/officeDocument/2006/relationships/hyperlink" Target="https://kupidonia.ru/viktoriny/kak-horosho-vy-znaete-film-den-vyborov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4372824" cy="579422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Автор: Артамонова 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Полина 116К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362325" y="5114925"/>
            <a:ext cx="5467350" cy="666750"/>
          </a:xfrm>
          <a:prstGeom prst="rect">
            <a:avLst/>
          </a:prstGeom>
          <a:solidFill>
            <a:srgbClr val="7E0613"/>
          </a:solidFill>
          <a:ln>
            <a:noFill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cap="all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по форс-мажорной комедии</a:t>
            </a:r>
            <a:endParaRPr lang="ru-RU" cap="all" dirty="0"/>
          </a:p>
        </p:txBody>
      </p:sp>
      <p:sp>
        <p:nvSpPr>
          <p:cNvPr id="6" name="Прямоугольник 5">
            <a:hlinkClick r:id="rId4" action="ppaction://hlinksldjump"/>
          </p:cNvPr>
          <p:cNvSpPr/>
          <p:nvPr/>
        </p:nvSpPr>
        <p:spPr>
          <a:xfrm>
            <a:off x="9505949" y="6134096"/>
            <a:ext cx="2000250" cy="619125"/>
          </a:xfrm>
          <a:prstGeom prst="rect">
            <a:avLst/>
          </a:prstGeom>
          <a:solidFill>
            <a:srgbClr val="7E0613"/>
          </a:solidFill>
          <a:ln>
            <a:noFill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9834562" y="6258993"/>
            <a:ext cx="13430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cap="all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играть</a:t>
            </a:r>
            <a:endParaRPr lang="ru-RU" b="1" cap="all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>
            <a:hlinkClick r:id="rId5" action="ppaction://hlinksldjump"/>
          </p:cNvPr>
          <p:cNvSpPr/>
          <p:nvPr/>
        </p:nvSpPr>
        <p:spPr>
          <a:xfrm>
            <a:off x="719138" y="6134098"/>
            <a:ext cx="2643187" cy="619127"/>
          </a:xfrm>
          <a:prstGeom prst="rect">
            <a:avLst/>
          </a:prstGeom>
          <a:solidFill>
            <a:srgbClr val="7E0613"/>
          </a:solidFill>
          <a:ln>
            <a:noFill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902493" y="6258994"/>
            <a:ext cx="22764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cap="all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игры</a:t>
            </a:r>
            <a:endParaRPr lang="ru-RU" b="1" cap="all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>
            <a:hlinkClick r:id="rId6" action="ppaction://hlinksldjump"/>
          </p:cNvPr>
          <p:cNvSpPr/>
          <p:nvPr/>
        </p:nvSpPr>
        <p:spPr>
          <a:xfrm>
            <a:off x="5376862" y="6134096"/>
            <a:ext cx="2000250" cy="619125"/>
          </a:xfrm>
          <a:prstGeom prst="rect">
            <a:avLst/>
          </a:prstGeom>
          <a:solidFill>
            <a:srgbClr val="7E0613"/>
          </a:solidFill>
          <a:ln>
            <a:noFill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5619749" y="6258992"/>
            <a:ext cx="1514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cap="all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раунды</a:t>
            </a:r>
            <a:endParaRPr lang="ru-RU" b="1" cap="all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5486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5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775" y="0"/>
            <a:ext cx="4752975" cy="863600"/>
          </a:xfrm>
        </p:spPr>
        <p:txBody>
          <a:bodyPr/>
          <a:lstStyle/>
          <a:p>
            <a:pPr algn="ctr"/>
            <a:r>
              <a:rPr lang="ru-RU" b="1" cap="all" dirty="0" smtClean="0">
                <a:solidFill>
                  <a:srgbClr val="7E06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игры</a:t>
            </a:r>
            <a:endParaRPr lang="ru-RU" b="1" cap="all" dirty="0">
              <a:solidFill>
                <a:srgbClr val="7E061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19387" y="2570870"/>
            <a:ext cx="7400925" cy="1593850"/>
          </a:xfrm>
          <a:solidFill>
            <a:srgbClr val="880B17">
              <a:alpha val="80000"/>
            </a:srgbClr>
          </a:solidFill>
          <a:ln w="28575">
            <a:solidFill>
              <a:schemeClr val="tx1"/>
            </a:solidFill>
          </a:ln>
        </p:spPr>
        <p:txBody>
          <a:bodyPr/>
          <a:lstStyle/>
          <a:p>
            <a:pPr marL="514350" indent="-514350">
              <a:buAutoNum type="arabicPeriod"/>
            </a:pPr>
            <a:r>
              <a:rPr lang="ru-RU" b="1" i="1" cap="sm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Внимательно прочитать вопрос</a:t>
            </a:r>
          </a:p>
          <a:p>
            <a:pPr marL="514350" indent="-514350">
              <a:buAutoNum type="arabicPeriod"/>
            </a:pPr>
            <a:r>
              <a:rPr lang="ru-RU" b="1" i="1" cap="sm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Внимательно изучить варианты ответа</a:t>
            </a:r>
          </a:p>
          <a:p>
            <a:pPr marL="514350" indent="-514350">
              <a:buAutoNum type="arabicPeriod"/>
            </a:pPr>
            <a:r>
              <a:rPr lang="ru-RU" b="1" i="1" cap="sm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торопясь выбрать нужный вариант</a:t>
            </a:r>
            <a:endParaRPr lang="ru-RU" b="1" i="1" cap="small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775" y="4596999"/>
            <a:ext cx="5934076" cy="2031325"/>
          </a:xfrm>
          <a:prstGeom prst="rect">
            <a:avLst/>
          </a:prstGeom>
          <a:solidFill>
            <a:srgbClr val="7E0613">
              <a:alpha val="80000"/>
            </a:srgb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«День выборов» был первым </a:t>
            </a:r>
            <a:r>
              <a:rPr lang="ru-RU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спектаклем </a:t>
            </a:r>
            <a:r>
              <a:rPr lang="ru-RU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Квартета И, который перешёл со сцены на киноэкраны. По словам авторов пьесы и создателей фильма, они не собирались делать политическую сатиру, просто в предвыборной кампании бывает огромное количество непредвиденных и смешных ситуаций, и поэтому они придумали эту историю…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19850" y="594906"/>
            <a:ext cx="5629275" cy="1600438"/>
          </a:xfrm>
          <a:prstGeom prst="rect">
            <a:avLst/>
          </a:prstGeom>
          <a:solidFill>
            <a:srgbClr val="880B17">
              <a:alpha val="80000"/>
            </a:srgb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4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Описание фильма.</a:t>
            </a:r>
          </a:p>
          <a:p>
            <a:pPr algn="just"/>
            <a:r>
              <a:rPr lang="ru-RU" sz="14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</a:t>
            </a:r>
            <a:r>
              <a:rPr lang="ru-RU" sz="1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одной из самых рейтинговых радиостанций страны получает заказ от загадочного клиента. Необходимо «раскрутить» на региональных выборах своего кандидата, отобрать голоса у конкурентов и тем самым повлиять на избрание нового губернатора. За выполнение задачи государственной важности берутся лучшие умы </a:t>
            </a:r>
            <a:r>
              <a:rPr lang="ru-RU" sz="14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радиостанции…</a:t>
            </a:r>
            <a:endParaRPr lang="ru-RU" sz="14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>
            <a:hlinkClick r:id="rId3" action="ppaction://hlinksldjump"/>
          </p:cNvPr>
          <p:cNvSpPr/>
          <p:nvPr/>
        </p:nvSpPr>
        <p:spPr>
          <a:xfrm>
            <a:off x="6834187" y="6009199"/>
            <a:ext cx="2000250" cy="619125"/>
          </a:xfrm>
          <a:prstGeom prst="rect">
            <a:avLst/>
          </a:prstGeom>
          <a:solidFill>
            <a:srgbClr val="7E0613"/>
          </a:solidFill>
          <a:ln>
            <a:noFill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7077074" y="6134095"/>
            <a:ext cx="1514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cap="all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раунды</a:t>
            </a:r>
            <a:endParaRPr lang="ru-RU" b="1" cap="all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>
            <a:hlinkClick r:id="rId4" action="ppaction://hlinksldjump"/>
          </p:cNvPr>
          <p:cNvSpPr/>
          <p:nvPr/>
        </p:nvSpPr>
        <p:spPr>
          <a:xfrm>
            <a:off x="9372599" y="6009199"/>
            <a:ext cx="2000250" cy="619125"/>
          </a:xfrm>
          <a:prstGeom prst="rect">
            <a:avLst/>
          </a:prstGeom>
          <a:solidFill>
            <a:srgbClr val="7E0613"/>
          </a:solidFill>
          <a:ln>
            <a:noFill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9701212" y="6134096"/>
            <a:ext cx="13430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cap="all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играть</a:t>
            </a:r>
            <a:endParaRPr lang="ru-RU" b="1" cap="all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669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5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sldjump"/>
              </a:rPr>
              <a:t>1 раунд: «Кто это сказал?»</a:t>
            </a:r>
            <a:endParaRPr lang="ru-RU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 action="ppaction://hlinksldjump"/>
              </a:rPr>
              <a:t>2 раунд: Тестовые задания</a:t>
            </a:r>
            <a:endParaRPr lang="ru-RU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-66676" y="-9525"/>
            <a:ext cx="3143251" cy="682625"/>
          </a:xfrm>
        </p:spPr>
        <p:txBody>
          <a:bodyPr>
            <a:noAutofit/>
          </a:bodyPr>
          <a:lstStyle/>
          <a:p>
            <a:pPr algn="ctr"/>
            <a:r>
              <a:rPr lang="ru-RU" b="1" cap="all" dirty="0" smtClean="0">
                <a:solidFill>
                  <a:srgbClr val="7E06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раунды</a:t>
            </a:r>
            <a:endParaRPr lang="ru-RU" b="1" cap="all" dirty="0">
              <a:solidFill>
                <a:srgbClr val="7E061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Управляющая кнопка: далее 1">
            <a:hlinkClick r:id="" action="ppaction://hlinkshowjump?jump=nextslide" highlightClick="1"/>
          </p:cNvPr>
          <p:cNvSpPr/>
          <p:nvPr/>
        </p:nvSpPr>
        <p:spPr>
          <a:xfrm>
            <a:off x="11208470" y="207390"/>
            <a:ext cx="386499" cy="320511"/>
          </a:xfrm>
          <a:prstGeom prst="actionButtonForwardNext">
            <a:avLst/>
          </a:prstGeom>
          <a:solidFill>
            <a:srgbClr val="7E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Управляющая кнопка: в начало 3">
            <a:hlinkClick r:id="" action="ppaction://hlinkshowjump?jump=firstslide" highlightClick="1"/>
          </p:cNvPr>
          <p:cNvSpPr/>
          <p:nvPr/>
        </p:nvSpPr>
        <p:spPr>
          <a:xfrm>
            <a:off x="10548594" y="207390"/>
            <a:ext cx="546755" cy="320511"/>
          </a:xfrm>
          <a:prstGeom prst="actionButtonBeginning">
            <a:avLst/>
          </a:prstGeom>
          <a:solidFill>
            <a:srgbClr val="7E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0958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45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87425"/>
          </a:xfrm>
        </p:spPr>
        <p:txBody>
          <a:bodyPr>
            <a:normAutofit/>
          </a:bodyPr>
          <a:lstStyle/>
          <a:p>
            <a:pPr algn="ctr"/>
            <a:r>
              <a:rPr lang="ru-RU" b="1" i="1" dirty="0" smtClean="0">
                <a:solidFill>
                  <a:srgbClr val="8523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раунд «Кто это сказал?»</a:t>
            </a:r>
            <a:endParaRPr lang="ru-RU" dirty="0">
              <a:solidFill>
                <a:srgbClr val="85233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81075" y="1352550"/>
            <a:ext cx="10515600" cy="83185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Камиль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Нонна или отец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Иннокентий..?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Вспомните, кто что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сказал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48403" y="1964242"/>
            <a:ext cx="4703889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«А ведь нас могли убить казаки. Шашкой пополам. Какая чудесная, лёгкая смерть!»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990"/>
          <a:stretch/>
        </p:blipFill>
        <p:spPr>
          <a:xfrm>
            <a:off x="198563" y="2907000"/>
            <a:ext cx="1622913" cy="198686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077"/>
          <a:stretch/>
        </p:blipFill>
        <p:spPr>
          <a:xfrm>
            <a:off x="8628183" y="2998485"/>
            <a:ext cx="1256284" cy="200799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00"/>
          <a:stretch/>
        </p:blipFill>
        <p:spPr>
          <a:xfrm>
            <a:off x="4052808" y="2969869"/>
            <a:ext cx="1531137" cy="201465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02667" y="2936250"/>
            <a:ext cx="1324252" cy="198637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7"/>
          <a:srcRect r="17939"/>
          <a:stretch/>
        </p:blipFill>
        <p:spPr>
          <a:xfrm>
            <a:off x="809424" y="5188841"/>
            <a:ext cx="2000982" cy="145142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8"/>
          <a:srcRect l="35085"/>
          <a:stretch/>
        </p:blipFill>
        <p:spPr>
          <a:xfrm>
            <a:off x="5980174" y="3001434"/>
            <a:ext cx="2169276" cy="200504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9"/>
          <a:srcRect l="4919" r="26814"/>
          <a:stretch/>
        </p:blipFill>
        <p:spPr>
          <a:xfrm>
            <a:off x="3464169" y="5198550"/>
            <a:ext cx="1870836" cy="1541506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10"/>
          <a:srcRect l="41789" t="17851" r="4578" b="12080"/>
          <a:stretch/>
        </p:blipFill>
        <p:spPr>
          <a:xfrm>
            <a:off x="6177534" y="5121144"/>
            <a:ext cx="2212523" cy="1586824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11"/>
          <a:srcRect l="8804" r="12322"/>
          <a:stretch/>
        </p:blipFill>
        <p:spPr>
          <a:xfrm>
            <a:off x="9232586" y="5190674"/>
            <a:ext cx="2052124" cy="1557817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12"/>
          <a:srcRect r="48159"/>
          <a:stretch/>
        </p:blipFill>
        <p:spPr>
          <a:xfrm>
            <a:off x="10363200" y="2969706"/>
            <a:ext cx="1610331" cy="206555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0541" y="3300851"/>
            <a:ext cx="1785897" cy="143092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68796" y="3300851"/>
            <a:ext cx="1785897" cy="1430925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14450" y="3300851"/>
            <a:ext cx="1785897" cy="1430925"/>
          </a:xfrm>
          <a:prstGeom prst="rect">
            <a:avLst/>
          </a:prstGeom>
        </p:spPr>
      </p:pic>
      <p:sp>
        <p:nvSpPr>
          <p:cNvPr id="24" name="AutoShape 14" descr="зеленая галочка иллюстрации, галочка Компьютерные иконки ОК, символ,  разное, угол ПНГ на Прозрачном Фоне • Скачать PNG зеленая галочка  иллюстрации, галочка Компьютерные иконки ОК, символ, разное, уго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744585" y="3779845"/>
            <a:ext cx="1163311" cy="1142782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01918" y="3300851"/>
            <a:ext cx="1785897" cy="1430925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91761" y="3300851"/>
            <a:ext cx="1785897" cy="1430925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8527" y="5248304"/>
            <a:ext cx="1785897" cy="1430925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13694" y="5231189"/>
            <a:ext cx="1785897" cy="143092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63553" y="5259849"/>
            <a:ext cx="1785897" cy="1430925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470251" y="5274526"/>
            <a:ext cx="1785897" cy="1430925"/>
          </a:xfrm>
          <a:prstGeom prst="rect">
            <a:avLst/>
          </a:prstGeom>
        </p:spPr>
      </p:pic>
      <p:sp>
        <p:nvSpPr>
          <p:cNvPr id="32" name="Управляющая кнопка: далее 31">
            <a:hlinkClick r:id="" action="ppaction://hlinkshowjump?jump=nextslide" highlightClick="1"/>
          </p:cNvPr>
          <p:cNvSpPr/>
          <p:nvPr/>
        </p:nvSpPr>
        <p:spPr>
          <a:xfrm>
            <a:off x="11208470" y="207390"/>
            <a:ext cx="386499" cy="320511"/>
          </a:xfrm>
          <a:prstGeom prst="actionButtonForwardNext">
            <a:avLst/>
          </a:prstGeom>
          <a:solidFill>
            <a:srgbClr val="7E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домой 6">
            <a:hlinkClick r:id="rId16" action="ppaction://hlinksldjump" highlightClick="1"/>
          </p:cNvPr>
          <p:cNvSpPr/>
          <p:nvPr/>
        </p:nvSpPr>
        <p:spPr>
          <a:xfrm>
            <a:off x="10635988" y="185198"/>
            <a:ext cx="429607" cy="342703"/>
          </a:xfrm>
          <a:prstGeom prst="actionButtonHome">
            <a:avLst/>
          </a:prstGeom>
          <a:solidFill>
            <a:srgbClr val="7E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4158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5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87425"/>
          </a:xfrm>
        </p:spPr>
        <p:txBody>
          <a:bodyPr>
            <a:normAutofit/>
          </a:bodyPr>
          <a:lstStyle/>
          <a:p>
            <a:pPr algn="ctr"/>
            <a:r>
              <a:rPr lang="ru-RU" b="1" i="1" dirty="0" smtClean="0">
                <a:solidFill>
                  <a:srgbClr val="8523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раунд «Кто это сказал?»</a:t>
            </a:r>
            <a:endParaRPr lang="ru-RU" dirty="0">
              <a:solidFill>
                <a:srgbClr val="85233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66685" y="1628473"/>
            <a:ext cx="4826977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«Я здесь уже два часа сплю сидя, чтобы не проспать».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990"/>
          <a:stretch/>
        </p:blipFill>
        <p:spPr>
          <a:xfrm>
            <a:off x="198563" y="2907000"/>
            <a:ext cx="1622913" cy="198686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2667" y="2936250"/>
            <a:ext cx="1324252" cy="1986377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00"/>
          <a:stretch/>
        </p:blipFill>
        <p:spPr>
          <a:xfrm>
            <a:off x="4052808" y="2969869"/>
            <a:ext cx="1531137" cy="2014654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6"/>
          <a:srcRect l="35085"/>
          <a:stretch/>
        </p:blipFill>
        <p:spPr>
          <a:xfrm>
            <a:off x="5980174" y="3001434"/>
            <a:ext cx="2169276" cy="2005045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077"/>
          <a:stretch/>
        </p:blipFill>
        <p:spPr>
          <a:xfrm>
            <a:off x="8628183" y="2998485"/>
            <a:ext cx="1256284" cy="2007994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7"/>
          <a:srcRect r="48159"/>
          <a:stretch/>
        </p:blipFill>
        <p:spPr>
          <a:xfrm>
            <a:off x="10363200" y="2969706"/>
            <a:ext cx="1610331" cy="2065553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8"/>
          <a:srcRect r="17939"/>
          <a:stretch/>
        </p:blipFill>
        <p:spPr>
          <a:xfrm>
            <a:off x="620594" y="5243867"/>
            <a:ext cx="2000982" cy="1451429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9"/>
          <a:srcRect l="4919" r="26814"/>
          <a:stretch/>
        </p:blipFill>
        <p:spPr>
          <a:xfrm>
            <a:off x="3464169" y="5198550"/>
            <a:ext cx="1870836" cy="1541506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10"/>
          <a:srcRect l="41789" t="17851" r="4578" b="12080"/>
          <a:stretch/>
        </p:blipFill>
        <p:spPr>
          <a:xfrm>
            <a:off x="6177534" y="5121144"/>
            <a:ext cx="2212523" cy="1586824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11"/>
          <a:srcRect l="8804" r="12322"/>
          <a:stretch/>
        </p:blipFill>
        <p:spPr>
          <a:xfrm>
            <a:off x="9232586" y="5190674"/>
            <a:ext cx="2052124" cy="155781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0541" y="3300851"/>
            <a:ext cx="1785897" cy="143092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988711" y="5552514"/>
            <a:ext cx="1163311" cy="1142782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68796" y="3325645"/>
            <a:ext cx="1785897" cy="1430925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25427" y="3325645"/>
            <a:ext cx="1785897" cy="1430925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137213" y="3325644"/>
            <a:ext cx="1785897" cy="1430925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418300" y="3418301"/>
            <a:ext cx="1785897" cy="143092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28136" y="5312022"/>
            <a:ext cx="1785897" cy="1430925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90847" y="5277043"/>
            <a:ext cx="1785897" cy="1430925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498813" y="5284233"/>
            <a:ext cx="1785897" cy="1430925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63200" y="3300850"/>
            <a:ext cx="1785897" cy="1430925"/>
          </a:xfrm>
          <a:prstGeom prst="rect">
            <a:avLst/>
          </a:prstGeom>
        </p:spPr>
      </p:pic>
      <p:sp>
        <p:nvSpPr>
          <p:cNvPr id="35" name="Управляющая кнопка: домой 34">
            <a:hlinkClick r:id="rId15" action="ppaction://hlinksldjump" highlightClick="1"/>
          </p:cNvPr>
          <p:cNvSpPr/>
          <p:nvPr/>
        </p:nvSpPr>
        <p:spPr>
          <a:xfrm>
            <a:off x="10635988" y="207390"/>
            <a:ext cx="429607" cy="320511"/>
          </a:xfrm>
          <a:prstGeom prst="actionButtonHome">
            <a:avLst/>
          </a:prstGeom>
          <a:solidFill>
            <a:srgbClr val="7E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Управляющая кнопка: далее 35">
            <a:hlinkClick r:id="" action="ppaction://hlinkshowjump?jump=nextslide" highlightClick="1"/>
          </p:cNvPr>
          <p:cNvSpPr/>
          <p:nvPr/>
        </p:nvSpPr>
        <p:spPr>
          <a:xfrm>
            <a:off x="11208470" y="207390"/>
            <a:ext cx="386499" cy="320511"/>
          </a:xfrm>
          <a:prstGeom prst="actionButtonForwardNext">
            <a:avLst/>
          </a:prstGeom>
          <a:solidFill>
            <a:srgbClr val="7E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0863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5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87425"/>
          </a:xfrm>
        </p:spPr>
        <p:txBody>
          <a:bodyPr>
            <a:normAutofit/>
          </a:bodyPr>
          <a:lstStyle/>
          <a:p>
            <a:pPr algn="ctr"/>
            <a:r>
              <a:rPr lang="ru-RU" b="1" i="1" dirty="0" smtClean="0">
                <a:solidFill>
                  <a:srgbClr val="8523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раунд «Кто это сказал?»</a:t>
            </a:r>
            <a:endParaRPr lang="ru-RU" dirty="0">
              <a:solidFill>
                <a:srgbClr val="85233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25985" y="1806185"/>
            <a:ext cx="4826977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«Да какая ж это ванна, сынок? Это купель!»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2667" y="2936250"/>
            <a:ext cx="1324252" cy="198637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990"/>
          <a:stretch/>
        </p:blipFill>
        <p:spPr>
          <a:xfrm>
            <a:off x="198563" y="2907000"/>
            <a:ext cx="1622913" cy="198686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00"/>
          <a:stretch/>
        </p:blipFill>
        <p:spPr>
          <a:xfrm>
            <a:off x="4052808" y="2969869"/>
            <a:ext cx="1531137" cy="201465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6"/>
          <a:srcRect l="35085"/>
          <a:stretch/>
        </p:blipFill>
        <p:spPr>
          <a:xfrm>
            <a:off x="5980174" y="3001434"/>
            <a:ext cx="2169276" cy="200504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077"/>
          <a:stretch/>
        </p:blipFill>
        <p:spPr>
          <a:xfrm>
            <a:off x="8628183" y="2998485"/>
            <a:ext cx="1256284" cy="200799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7"/>
          <a:srcRect r="48159"/>
          <a:stretch/>
        </p:blipFill>
        <p:spPr>
          <a:xfrm>
            <a:off x="10363200" y="2969706"/>
            <a:ext cx="1610331" cy="206555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8"/>
          <a:srcRect r="17939"/>
          <a:stretch/>
        </p:blipFill>
        <p:spPr>
          <a:xfrm>
            <a:off x="620594" y="5243867"/>
            <a:ext cx="2000982" cy="145142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9"/>
          <a:srcRect l="4919" r="26814"/>
          <a:stretch/>
        </p:blipFill>
        <p:spPr>
          <a:xfrm>
            <a:off x="3464169" y="5198550"/>
            <a:ext cx="1870836" cy="1541506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10"/>
          <a:srcRect l="41789" t="17851" r="4578" b="12080"/>
          <a:stretch/>
        </p:blipFill>
        <p:spPr>
          <a:xfrm>
            <a:off x="6177534" y="5121144"/>
            <a:ext cx="2212523" cy="1586824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11"/>
          <a:srcRect l="8804" r="12322"/>
          <a:stretch/>
        </p:blipFill>
        <p:spPr>
          <a:xfrm>
            <a:off x="9232586" y="5190674"/>
            <a:ext cx="2052124" cy="1557817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851916" y="5509632"/>
            <a:ext cx="1163311" cy="1142782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0541" y="3300851"/>
            <a:ext cx="1785897" cy="1430925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53966" y="3261733"/>
            <a:ext cx="1785897" cy="1430925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96000" y="3431033"/>
            <a:ext cx="1785897" cy="1430925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89725" y="3300851"/>
            <a:ext cx="1785897" cy="1430925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472751" y="3431032"/>
            <a:ext cx="1785897" cy="1430925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275416" y="3427337"/>
            <a:ext cx="1785897" cy="1430925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28136" y="5327192"/>
            <a:ext cx="1785897" cy="1430925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49108" y="5264371"/>
            <a:ext cx="1785897" cy="1430925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07597" y="5285740"/>
            <a:ext cx="1785897" cy="1430925"/>
          </a:xfrm>
          <a:prstGeom prst="rect">
            <a:avLst/>
          </a:prstGeom>
        </p:spPr>
      </p:pic>
      <p:sp>
        <p:nvSpPr>
          <p:cNvPr id="24" name="Управляющая кнопка: домой 23">
            <a:hlinkClick r:id="rId15" action="ppaction://hlinksldjump" highlightClick="1"/>
          </p:cNvPr>
          <p:cNvSpPr/>
          <p:nvPr/>
        </p:nvSpPr>
        <p:spPr>
          <a:xfrm>
            <a:off x="10635988" y="207390"/>
            <a:ext cx="429607" cy="320511"/>
          </a:xfrm>
          <a:prstGeom prst="actionButtonHome">
            <a:avLst/>
          </a:prstGeom>
          <a:solidFill>
            <a:srgbClr val="7E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Управляющая кнопка: далее 29">
            <a:hlinkClick r:id="" action="ppaction://hlinkshowjump?jump=nextslide" highlightClick="1"/>
          </p:cNvPr>
          <p:cNvSpPr/>
          <p:nvPr/>
        </p:nvSpPr>
        <p:spPr>
          <a:xfrm>
            <a:off x="11208470" y="207390"/>
            <a:ext cx="386499" cy="320511"/>
          </a:xfrm>
          <a:prstGeom prst="actionButtonForwardNext">
            <a:avLst/>
          </a:prstGeom>
          <a:solidFill>
            <a:srgbClr val="7E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0190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5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87425"/>
          </a:xfrm>
        </p:spPr>
        <p:txBody>
          <a:bodyPr>
            <a:normAutofit/>
          </a:bodyPr>
          <a:lstStyle/>
          <a:p>
            <a:pPr algn="ctr"/>
            <a:r>
              <a:rPr lang="ru-RU" b="1" i="1" dirty="0" smtClean="0">
                <a:solidFill>
                  <a:srgbClr val="8523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раунд «Кто это сказал?»</a:t>
            </a:r>
            <a:endParaRPr lang="ru-RU" dirty="0">
              <a:solidFill>
                <a:srgbClr val="85233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990"/>
          <a:stretch/>
        </p:blipFill>
        <p:spPr>
          <a:xfrm>
            <a:off x="198563" y="2907000"/>
            <a:ext cx="1622913" cy="19868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2667" y="2936250"/>
            <a:ext cx="1324252" cy="198637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00"/>
          <a:stretch/>
        </p:blipFill>
        <p:spPr>
          <a:xfrm>
            <a:off x="4052808" y="2969869"/>
            <a:ext cx="1531137" cy="201465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/>
          <a:srcRect l="35085"/>
          <a:stretch/>
        </p:blipFill>
        <p:spPr>
          <a:xfrm>
            <a:off x="5980174" y="3001434"/>
            <a:ext cx="2169276" cy="200504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077"/>
          <a:stretch/>
        </p:blipFill>
        <p:spPr>
          <a:xfrm>
            <a:off x="8628183" y="2998485"/>
            <a:ext cx="1256284" cy="200799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/>
          <a:srcRect r="48159"/>
          <a:stretch/>
        </p:blipFill>
        <p:spPr>
          <a:xfrm>
            <a:off x="10363200" y="2969706"/>
            <a:ext cx="1610331" cy="206555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8"/>
          <a:srcRect r="17939"/>
          <a:stretch/>
        </p:blipFill>
        <p:spPr>
          <a:xfrm>
            <a:off x="620594" y="5243867"/>
            <a:ext cx="2000982" cy="145142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9"/>
          <a:srcRect l="4919" r="26814"/>
          <a:stretch/>
        </p:blipFill>
        <p:spPr>
          <a:xfrm>
            <a:off x="3464169" y="5198550"/>
            <a:ext cx="1870836" cy="154150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0"/>
          <a:srcRect l="41789" t="17851" r="4578" b="12080"/>
          <a:stretch/>
        </p:blipFill>
        <p:spPr>
          <a:xfrm>
            <a:off x="6177534" y="5121144"/>
            <a:ext cx="2212523" cy="158682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11"/>
          <a:srcRect l="8804" r="12322"/>
          <a:stretch/>
        </p:blipFill>
        <p:spPr>
          <a:xfrm>
            <a:off x="9232586" y="5190674"/>
            <a:ext cx="2052124" cy="155781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563080" y="1752008"/>
            <a:ext cx="4826977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«Зачем, зачем я это сделал? Зачем я пять дней не пил – кому это было нужно?!»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463608" y="3431091"/>
            <a:ext cx="1163311" cy="1142782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0541" y="3300851"/>
            <a:ext cx="1785897" cy="143092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96162" y="3300851"/>
            <a:ext cx="1785897" cy="1430925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96000" y="3359892"/>
            <a:ext cx="1785897" cy="1430925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457829" y="3300850"/>
            <a:ext cx="1785897" cy="1430925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63200" y="3369273"/>
            <a:ext cx="1785897" cy="1430925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7552" y="5309131"/>
            <a:ext cx="1785897" cy="1430925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63080" y="5317566"/>
            <a:ext cx="1785897" cy="1430925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97833" y="5309131"/>
            <a:ext cx="1785897" cy="1430925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498813" y="5317566"/>
            <a:ext cx="1785897" cy="1430925"/>
          </a:xfrm>
          <a:prstGeom prst="rect">
            <a:avLst/>
          </a:prstGeom>
        </p:spPr>
      </p:pic>
      <p:sp>
        <p:nvSpPr>
          <p:cNvPr id="27" name="Управляющая кнопка: домой 26">
            <a:hlinkClick r:id="rId15" action="ppaction://hlinksldjump" highlightClick="1"/>
          </p:cNvPr>
          <p:cNvSpPr/>
          <p:nvPr/>
        </p:nvSpPr>
        <p:spPr>
          <a:xfrm>
            <a:off x="10635988" y="207390"/>
            <a:ext cx="429607" cy="320511"/>
          </a:xfrm>
          <a:prstGeom prst="actionButtonHome">
            <a:avLst/>
          </a:prstGeom>
          <a:solidFill>
            <a:srgbClr val="7E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Управляющая кнопка: далее 27">
            <a:hlinkClick r:id="" action="ppaction://hlinkshowjump?jump=nextslide" highlightClick="1"/>
          </p:cNvPr>
          <p:cNvSpPr/>
          <p:nvPr/>
        </p:nvSpPr>
        <p:spPr>
          <a:xfrm>
            <a:off x="11208470" y="207390"/>
            <a:ext cx="386499" cy="320511"/>
          </a:xfrm>
          <a:prstGeom prst="actionButtonForwardNext">
            <a:avLst/>
          </a:prstGeom>
          <a:solidFill>
            <a:srgbClr val="7E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8818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5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87425"/>
          </a:xfrm>
        </p:spPr>
        <p:txBody>
          <a:bodyPr>
            <a:normAutofit/>
          </a:bodyPr>
          <a:lstStyle/>
          <a:p>
            <a:pPr algn="ctr"/>
            <a:r>
              <a:rPr lang="ru-RU" b="1" i="1" dirty="0" smtClean="0">
                <a:solidFill>
                  <a:srgbClr val="8523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раунд «Кто это сказал?»</a:t>
            </a:r>
            <a:endParaRPr lang="ru-RU" dirty="0">
              <a:solidFill>
                <a:srgbClr val="85233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57893" y="1663642"/>
            <a:ext cx="5392677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же творческая личность. У меня могут быть какие-то увлечения. Но я же ему не изменяю! ».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35085"/>
          <a:stretch/>
        </p:blipFill>
        <p:spPr>
          <a:xfrm>
            <a:off x="4492868" y="5156006"/>
            <a:ext cx="1772537" cy="163834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1493" y="5156006"/>
            <a:ext cx="2172242" cy="158810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/>
          <a:srcRect r="45862"/>
          <a:stretch/>
        </p:blipFill>
        <p:spPr>
          <a:xfrm>
            <a:off x="2657346" y="2907000"/>
            <a:ext cx="1588447" cy="202465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/>
          <a:srcRect l="54948" t="9246"/>
          <a:stretch/>
        </p:blipFill>
        <p:spPr>
          <a:xfrm>
            <a:off x="7614576" y="2907000"/>
            <a:ext cx="1504509" cy="209140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990"/>
          <a:stretch/>
        </p:blipFill>
        <p:spPr>
          <a:xfrm>
            <a:off x="198563" y="2907000"/>
            <a:ext cx="1622913" cy="198686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077"/>
          <a:stretch/>
        </p:blipFill>
        <p:spPr>
          <a:xfrm>
            <a:off x="10097516" y="2907000"/>
            <a:ext cx="1256284" cy="200799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00"/>
          <a:stretch/>
        </p:blipFill>
        <p:spPr>
          <a:xfrm>
            <a:off x="5121131" y="2917005"/>
            <a:ext cx="1531137" cy="201465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8"/>
          <a:srcRect l="41789" t="17851" r="4578" b="12080"/>
          <a:stretch/>
        </p:blipFill>
        <p:spPr>
          <a:xfrm>
            <a:off x="7094538" y="5156006"/>
            <a:ext cx="2212523" cy="158682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0541" y="3300851"/>
            <a:ext cx="1785897" cy="143092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43791" y="3237238"/>
            <a:ext cx="1785897" cy="143092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93750" y="3300850"/>
            <a:ext cx="1785897" cy="1430925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487281" y="3300850"/>
            <a:ext cx="1785897" cy="143092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897605" y="3294481"/>
            <a:ext cx="1785897" cy="143092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878138" y="5403786"/>
            <a:ext cx="1163311" cy="1142782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84665" y="5287713"/>
            <a:ext cx="1785897" cy="1430925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07850" y="5311905"/>
            <a:ext cx="1785897" cy="1430925"/>
          </a:xfrm>
          <a:prstGeom prst="rect">
            <a:avLst/>
          </a:prstGeom>
        </p:spPr>
      </p:pic>
      <p:sp>
        <p:nvSpPr>
          <p:cNvPr id="22" name="Управляющая кнопка: домой 21">
            <a:hlinkClick r:id="rId12" action="ppaction://hlinksldjump" highlightClick="1"/>
          </p:cNvPr>
          <p:cNvSpPr/>
          <p:nvPr/>
        </p:nvSpPr>
        <p:spPr>
          <a:xfrm>
            <a:off x="10635988" y="207390"/>
            <a:ext cx="429607" cy="320511"/>
          </a:xfrm>
          <a:prstGeom prst="actionButtonHome">
            <a:avLst/>
          </a:prstGeom>
          <a:solidFill>
            <a:srgbClr val="7E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Управляющая кнопка: далее 22">
            <a:hlinkClick r:id="" action="ppaction://hlinkshowjump?jump=nextslide" highlightClick="1"/>
          </p:cNvPr>
          <p:cNvSpPr/>
          <p:nvPr/>
        </p:nvSpPr>
        <p:spPr>
          <a:xfrm>
            <a:off x="11208470" y="207390"/>
            <a:ext cx="386499" cy="320511"/>
          </a:xfrm>
          <a:prstGeom prst="actionButtonForwardNext">
            <a:avLst/>
          </a:prstGeom>
          <a:solidFill>
            <a:srgbClr val="7E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6524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5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87425"/>
          </a:xfrm>
        </p:spPr>
        <p:txBody>
          <a:bodyPr>
            <a:normAutofit/>
          </a:bodyPr>
          <a:lstStyle/>
          <a:p>
            <a:pPr algn="ctr"/>
            <a:r>
              <a:rPr lang="ru-RU" b="1" i="1" dirty="0" smtClean="0">
                <a:solidFill>
                  <a:srgbClr val="8523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раунд «Кто это сказал?»</a:t>
            </a:r>
            <a:endParaRPr lang="ru-RU" dirty="0">
              <a:solidFill>
                <a:srgbClr val="85233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63080" y="1752008"/>
            <a:ext cx="4826977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«Тут нужен удар – и потом катарсис…»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990"/>
          <a:stretch/>
        </p:blipFill>
        <p:spPr>
          <a:xfrm>
            <a:off x="198563" y="2907000"/>
            <a:ext cx="1622913" cy="19868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2667" y="2936250"/>
            <a:ext cx="1324252" cy="198637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00"/>
          <a:stretch/>
        </p:blipFill>
        <p:spPr>
          <a:xfrm>
            <a:off x="4052808" y="2969869"/>
            <a:ext cx="1531137" cy="201465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/>
          <a:srcRect l="35085"/>
          <a:stretch/>
        </p:blipFill>
        <p:spPr>
          <a:xfrm>
            <a:off x="5980174" y="3001434"/>
            <a:ext cx="2169276" cy="200504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077"/>
          <a:stretch/>
        </p:blipFill>
        <p:spPr>
          <a:xfrm>
            <a:off x="8628183" y="2998485"/>
            <a:ext cx="1256284" cy="200799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/>
          <a:srcRect r="48159"/>
          <a:stretch/>
        </p:blipFill>
        <p:spPr>
          <a:xfrm>
            <a:off x="10363200" y="2969706"/>
            <a:ext cx="1610331" cy="206555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8"/>
          <a:srcRect r="17939"/>
          <a:stretch/>
        </p:blipFill>
        <p:spPr>
          <a:xfrm>
            <a:off x="620594" y="5243867"/>
            <a:ext cx="2000982" cy="145142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9"/>
          <a:srcRect l="4919" r="26814"/>
          <a:stretch/>
        </p:blipFill>
        <p:spPr>
          <a:xfrm>
            <a:off x="3464169" y="5198550"/>
            <a:ext cx="1870836" cy="154150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0"/>
          <a:srcRect l="41789" t="17851" r="4578" b="12080"/>
          <a:stretch/>
        </p:blipFill>
        <p:spPr>
          <a:xfrm>
            <a:off x="6177534" y="5121144"/>
            <a:ext cx="2212523" cy="158682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11"/>
          <a:srcRect l="8804" r="12322"/>
          <a:stretch/>
        </p:blipFill>
        <p:spPr>
          <a:xfrm>
            <a:off x="9232586" y="5190674"/>
            <a:ext cx="2052124" cy="1557817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703054" y="3610497"/>
            <a:ext cx="1163311" cy="114278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0541" y="3300851"/>
            <a:ext cx="1785897" cy="143092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96984" y="3213975"/>
            <a:ext cx="1785897" cy="143092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65248" y="3261733"/>
            <a:ext cx="1785897" cy="1430925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126304" y="3322354"/>
            <a:ext cx="1785897" cy="1430925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470137" y="3349777"/>
            <a:ext cx="1785897" cy="1430925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28136" y="5330743"/>
            <a:ext cx="1785897" cy="1430925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80881" y="5299799"/>
            <a:ext cx="1785897" cy="1430925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63553" y="5299799"/>
            <a:ext cx="1785897" cy="1430925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363085" y="5284072"/>
            <a:ext cx="1785897" cy="1430925"/>
          </a:xfrm>
          <a:prstGeom prst="rect">
            <a:avLst/>
          </a:prstGeom>
        </p:spPr>
      </p:pic>
      <p:sp>
        <p:nvSpPr>
          <p:cNvPr id="26" name="Управляющая кнопка: домой 25">
            <a:hlinkClick r:id="rId15" action="ppaction://hlinksldjump" highlightClick="1"/>
          </p:cNvPr>
          <p:cNvSpPr/>
          <p:nvPr/>
        </p:nvSpPr>
        <p:spPr>
          <a:xfrm>
            <a:off x="10635988" y="207390"/>
            <a:ext cx="429607" cy="320511"/>
          </a:xfrm>
          <a:prstGeom prst="actionButtonHome">
            <a:avLst/>
          </a:prstGeom>
          <a:solidFill>
            <a:srgbClr val="7E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Управляющая кнопка: далее 26">
            <a:hlinkClick r:id="" action="ppaction://hlinkshowjump?jump=nextslide" highlightClick="1"/>
          </p:cNvPr>
          <p:cNvSpPr/>
          <p:nvPr/>
        </p:nvSpPr>
        <p:spPr>
          <a:xfrm>
            <a:off x="11208470" y="207390"/>
            <a:ext cx="386499" cy="320511"/>
          </a:xfrm>
          <a:prstGeom prst="actionButtonForwardNext">
            <a:avLst/>
          </a:prstGeom>
          <a:solidFill>
            <a:srgbClr val="7E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424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5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87425"/>
          </a:xfrm>
        </p:spPr>
        <p:txBody>
          <a:bodyPr>
            <a:normAutofit/>
          </a:bodyPr>
          <a:lstStyle/>
          <a:p>
            <a:pPr algn="ctr"/>
            <a:r>
              <a:rPr lang="ru-RU" b="1" i="1" dirty="0" smtClean="0">
                <a:solidFill>
                  <a:srgbClr val="8523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раунд «Кто это сказал?»</a:t>
            </a:r>
            <a:endParaRPr lang="ru-RU" dirty="0">
              <a:solidFill>
                <a:srgbClr val="85233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63080" y="1752008"/>
            <a:ext cx="4826977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«О, светлая полоса пошла»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990"/>
          <a:stretch/>
        </p:blipFill>
        <p:spPr>
          <a:xfrm>
            <a:off x="198563" y="2907000"/>
            <a:ext cx="1622913" cy="19868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2667" y="2936250"/>
            <a:ext cx="1324252" cy="198637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00"/>
          <a:stretch/>
        </p:blipFill>
        <p:spPr>
          <a:xfrm>
            <a:off x="4052808" y="2969869"/>
            <a:ext cx="1531137" cy="201465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/>
          <a:srcRect l="35085"/>
          <a:stretch/>
        </p:blipFill>
        <p:spPr>
          <a:xfrm>
            <a:off x="5980174" y="3001434"/>
            <a:ext cx="2169276" cy="200504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077"/>
          <a:stretch/>
        </p:blipFill>
        <p:spPr>
          <a:xfrm>
            <a:off x="8628183" y="2998485"/>
            <a:ext cx="1256284" cy="200799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/>
          <a:srcRect r="48159"/>
          <a:stretch/>
        </p:blipFill>
        <p:spPr>
          <a:xfrm>
            <a:off x="10363200" y="2969706"/>
            <a:ext cx="1610331" cy="206555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8"/>
          <a:srcRect r="17939"/>
          <a:stretch/>
        </p:blipFill>
        <p:spPr>
          <a:xfrm>
            <a:off x="620594" y="5243867"/>
            <a:ext cx="2000982" cy="145142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9"/>
          <a:srcRect l="4919" r="26814"/>
          <a:stretch/>
        </p:blipFill>
        <p:spPr>
          <a:xfrm>
            <a:off x="3464169" y="5198550"/>
            <a:ext cx="1870836" cy="154150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0"/>
          <a:srcRect l="41789" t="17851" r="4578" b="12080"/>
          <a:stretch/>
        </p:blipFill>
        <p:spPr>
          <a:xfrm>
            <a:off x="6177534" y="5121144"/>
            <a:ext cx="2212523" cy="158682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11"/>
          <a:srcRect l="8804" r="12322"/>
          <a:stretch/>
        </p:blipFill>
        <p:spPr>
          <a:xfrm>
            <a:off x="9232586" y="5190674"/>
            <a:ext cx="2052124" cy="1557817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02140" y="5343165"/>
            <a:ext cx="1163311" cy="114278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0881" y="3287019"/>
            <a:ext cx="1785897" cy="143092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53966" y="3261733"/>
            <a:ext cx="1785897" cy="143092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54910" y="3287019"/>
            <a:ext cx="1785897" cy="1430925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77903" y="3359520"/>
            <a:ext cx="1785897" cy="1430925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406174" y="3443017"/>
            <a:ext cx="1785897" cy="1430925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63200" y="3366233"/>
            <a:ext cx="1785897" cy="1430925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28136" y="5295918"/>
            <a:ext cx="1785897" cy="1430925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69875" y="5322683"/>
            <a:ext cx="1785897" cy="1430925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470251" y="5322682"/>
            <a:ext cx="1785897" cy="1430925"/>
          </a:xfrm>
          <a:prstGeom prst="rect">
            <a:avLst/>
          </a:prstGeom>
        </p:spPr>
      </p:pic>
      <p:sp>
        <p:nvSpPr>
          <p:cNvPr id="26" name="Управляющая кнопка: домой 25">
            <a:hlinkClick r:id="rId15" action="ppaction://hlinksldjump" highlightClick="1"/>
          </p:cNvPr>
          <p:cNvSpPr/>
          <p:nvPr/>
        </p:nvSpPr>
        <p:spPr>
          <a:xfrm>
            <a:off x="10635988" y="207390"/>
            <a:ext cx="429607" cy="320511"/>
          </a:xfrm>
          <a:prstGeom prst="actionButtonHome">
            <a:avLst/>
          </a:prstGeom>
          <a:solidFill>
            <a:srgbClr val="7E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Управляющая кнопка: далее 26">
            <a:hlinkClick r:id="" action="ppaction://hlinkshowjump?jump=nextslide" highlightClick="1"/>
          </p:cNvPr>
          <p:cNvSpPr/>
          <p:nvPr/>
        </p:nvSpPr>
        <p:spPr>
          <a:xfrm>
            <a:off x="11208470" y="207390"/>
            <a:ext cx="386499" cy="320511"/>
          </a:xfrm>
          <a:prstGeom prst="actionButtonForwardNext">
            <a:avLst/>
          </a:prstGeom>
          <a:solidFill>
            <a:srgbClr val="7E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333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5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87425"/>
          </a:xfrm>
        </p:spPr>
        <p:txBody>
          <a:bodyPr>
            <a:normAutofit/>
          </a:bodyPr>
          <a:lstStyle/>
          <a:p>
            <a:pPr algn="ctr"/>
            <a:r>
              <a:rPr lang="ru-RU" b="1" i="1" dirty="0" smtClean="0">
                <a:solidFill>
                  <a:srgbClr val="8523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раунд «Кто это сказал?»</a:t>
            </a:r>
            <a:endParaRPr lang="ru-RU" dirty="0">
              <a:solidFill>
                <a:srgbClr val="85233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14952" y="1780583"/>
            <a:ext cx="7362095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«Был на сцене. Там очень хорошо. Но очень медленно. Шел оттуда минут сорок. Почему у нас сцена так далеко, а не так близко?»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990"/>
          <a:stretch/>
        </p:blipFill>
        <p:spPr>
          <a:xfrm>
            <a:off x="198563" y="2907000"/>
            <a:ext cx="1622913" cy="19868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2667" y="2936250"/>
            <a:ext cx="1324252" cy="198637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00"/>
          <a:stretch/>
        </p:blipFill>
        <p:spPr>
          <a:xfrm>
            <a:off x="6177598" y="2969706"/>
            <a:ext cx="1531137" cy="201465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077"/>
          <a:stretch/>
        </p:blipFill>
        <p:spPr>
          <a:xfrm>
            <a:off x="8367469" y="2998485"/>
            <a:ext cx="1256284" cy="200799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/>
          <a:srcRect r="48159"/>
          <a:stretch/>
        </p:blipFill>
        <p:spPr>
          <a:xfrm>
            <a:off x="10363200" y="2969706"/>
            <a:ext cx="1610331" cy="206555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/>
          <a:srcRect r="17939"/>
          <a:stretch/>
        </p:blipFill>
        <p:spPr>
          <a:xfrm>
            <a:off x="1133475" y="5153511"/>
            <a:ext cx="2000982" cy="145142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8"/>
          <a:srcRect l="4919" r="26814"/>
          <a:stretch/>
        </p:blipFill>
        <p:spPr>
          <a:xfrm>
            <a:off x="3879364" y="5137200"/>
            <a:ext cx="1870836" cy="154150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9"/>
          <a:srcRect l="8804" r="12322"/>
          <a:stretch/>
        </p:blipFill>
        <p:spPr>
          <a:xfrm>
            <a:off x="8858405" y="5137200"/>
            <a:ext cx="2052124" cy="1557817"/>
          </a:xfrm>
          <a:prstGeom prst="rect">
            <a:avLst/>
          </a:prstGeom>
        </p:spPr>
      </p:pic>
      <p:pic>
        <p:nvPicPr>
          <p:cNvPr id="2050" name="Picture 2" descr="https://img.1tv.com/img/2020-03-30/fmt_96_24_den_-vyborov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24" r="29649"/>
          <a:stretch/>
        </p:blipFill>
        <p:spPr bwMode="auto">
          <a:xfrm>
            <a:off x="6495107" y="5081837"/>
            <a:ext cx="1543377" cy="1684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kinoanons.ru/images/den_vyborov22.jpg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348"/>
          <a:stretch/>
        </p:blipFill>
        <p:spPr bwMode="auto">
          <a:xfrm>
            <a:off x="3943756" y="2868507"/>
            <a:ext cx="1769248" cy="2137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51819" y="3431091"/>
            <a:ext cx="1163311" cy="114278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53966" y="3261733"/>
            <a:ext cx="1785897" cy="143092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45502" y="3347373"/>
            <a:ext cx="1785897" cy="1430925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65383" y="3347373"/>
            <a:ext cx="1785897" cy="143092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54934" y="3371718"/>
            <a:ext cx="1785897" cy="143092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406419" y="3347373"/>
            <a:ext cx="1785897" cy="1430925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81052" y="5216749"/>
            <a:ext cx="1785897" cy="1430925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64303" y="5216748"/>
            <a:ext cx="1785897" cy="1430925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73846" y="5247781"/>
            <a:ext cx="1785897" cy="1430925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12734" y="5261804"/>
            <a:ext cx="1785897" cy="1430925"/>
          </a:xfrm>
          <a:prstGeom prst="rect">
            <a:avLst/>
          </a:prstGeom>
        </p:spPr>
      </p:pic>
      <p:sp>
        <p:nvSpPr>
          <p:cNvPr id="24" name="Управляющая кнопка: домой 23">
            <a:hlinkClick r:id="rId15" action="ppaction://hlinksldjump" highlightClick="1"/>
          </p:cNvPr>
          <p:cNvSpPr/>
          <p:nvPr/>
        </p:nvSpPr>
        <p:spPr>
          <a:xfrm>
            <a:off x="10635988" y="207390"/>
            <a:ext cx="429607" cy="320511"/>
          </a:xfrm>
          <a:prstGeom prst="actionButtonHome">
            <a:avLst/>
          </a:prstGeom>
          <a:solidFill>
            <a:srgbClr val="7E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Управляющая кнопка: далее 24">
            <a:hlinkClick r:id="" action="ppaction://hlinkshowjump?jump=nextslide" highlightClick="1"/>
          </p:cNvPr>
          <p:cNvSpPr/>
          <p:nvPr/>
        </p:nvSpPr>
        <p:spPr>
          <a:xfrm>
            <a:off x="11208470" y="207390"/>
            <a:ext cx="386499" cy="320511"/>
          </a:xfrm>
          <a:prstGeom prst="actionButtonForwardNext">
            <a:avLst/>
          </a:prstGeom>
          <a:solidFill>
            <a:srgbClr val="7E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5272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5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87425"/>
          </a:xfrm>
        </p:spPr>
        <p:txBody>
          <a:bodyPr>
            <a:normAutofit/>
          </a:bodyPr>
          <a:lstStyle/>
          <a:p>
            <a:pPr algn="ctr"/>
            <a:r>
              <a:rPr lang="ru-RU" b="1" i="1" dirty="0" smtClean="0">
                <a:solidFill>
                  <a:srgbClr val="8523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раунд «Кто это сказал?»</a:t>
            </a:r>
            <a:endParaRPr lang="ru-RU" dirty="0">
              <a:solidFill>
                <a:srgbClr val="85233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14952" y="1780583"/>
            <a:ext cx="7362095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«Вот точно такой же миной, только меньше и другой, дельфины, воевавшие на нашей стороне, взорвали корабль неприятеля»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990"/>
          <a:stretch/>
        </p:blipFill>
        <p:spPr>
          <a:xfrm>
            <a:off x="198563" y="2907000"/>
            <a:ext cx="1622913" cy="19868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2667" y="2936250"/>
            <a:ext cx="1324252" cy="1986377"/>
          </a:xfrm>
          <a:prstGeom prst="rect">
            <a:avLst/>
          </a:prstGeom>
        </p:spPr>
      </p:pic>
      <p:pic>
        <p:nvPicPr>
          <p:cNvPr id="8" name="Picture 6" descr="http://www.kinoanons.ru/images/den_vyborov22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348"/>
          <a:stretch/>
        </p:blipFill>
        <p:spPr bwMode="auto">
          <a:xfrm>
            <a:off x="3943756" y="2868507"/>
            <a:ext cx="1769248" cy="2137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00"/>
          <a:stretch/>
        </p:blipFill>
        <p:spPr>
          <a:xfrm>
            <a:off x="6177598" y="2969706"/>
            <a:ext cx="1531137" cy="201465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077"/>
          <a:stretch/>
        </p:blipFill>
        <p:spPr>
          <a:xfrm>
            <a:off x="8367469" y="2998485"/>
            <a:ext cx="1256284" cy="200799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/>
          <a:srcRect r="48159"/>
          <a:stretch/>
        </p:blipFill>
        <p:spPr>
          <a:xfrm>
            <a:off x="10363200" y="2969706"/>
            <a:ext cx="1610331" cy="206555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8"/>
          <a:srcRect r="17939"/>
          <a:stretch/>
        </p:blipFill>
        <p:spPr>
          <a:xfrm>
            <a:off x="1133475" y="5153511"/>
            <a:ext cx="2000982" cy="145142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9"/>
          <a:srcRect l="4919" r="26814"/>
          <a:stretch/>
        </p:blipFill>
        <p:spPr>
          <a:xfrm>
            <a:off x="3943756" y="5137200"/>
            <a:ext cx="1870836" cy="1541506"/>
          </a:xfrm>
          <a:prstGeom prst="rect">
            <a:avLst/>
          </a:prstGeom>
        </p:spPr>
      </p:pic>
      <p:pic>
        <p:nvPicPr>
          <p:cNvPr id="14" name="Picture 2" descr="https://img.1tv.com/img/2020-03-30/fmt_96_24_den_-vyborov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24" r="29649"/>
          <a:stretch/>
        </p:blipFill>
        <p:spPr bwMode="auto">
          <a:xfrm>
            <a:off x="6495107" y="5081837"/>
            <a:ext cx="1543377" cy="1684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11"/>
          <a:srcRect l="8804" r="12322"/>
          <a:stretch/>
        </p:blipFill>
        <p:spPr>
          <a:xfrm>
            <a:off x="8858405" y="5137200"/>
            <a:ext cx="2052124" cy="1557817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652650" y="5334780"/>
            <a:ext cx="1163311" cy="114278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486" y="3287019"/>
            <a:ext cx="1785897" cy="143092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53966" y="3261733"/>
            <a:ext cx="1785897" cy="143092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35431" y="3287019"/>
            <a:ext cx="1785897" cy="1430925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33175" y="3287019"/>
            <a:ext cx="1785897" cy="1430925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32462" y="3347373"/>
            <a:ext cx="1785897" cy="1430925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42086" y="3347373"/>
            <a:ext cx="1785897" cy="1430925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41018" y="5264092"/>
            <a:ext cx="1785897" cy="1430925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73846" y="5251875"/>
            <a:ext cx="1785897" cy="1430925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025410" y="5268186"/>
            <a:ext cx="1785897" cy="1430925"/>
          </a:xfrm>
          <a:prstGeom prst="rect">
            <a:avLst/>
          </a:prstGeom>
        </p:spPr>
      </p:pic>
      <p:sp>
        <p:nvSpPr>
          <p:cNvPr id="26" name="Управляющая кнопка: домой 25">
            <a:hlinkClick r:id="rId15" action="ppaction://hlinksldjump" highlightClick="1"/>
          </p:cNvPr>
          <p:cNvSpPr/>
          <p:nvPr/>
        </p:nvSpPr>
        <p:spPr>
          <a:xfrm>
            <a:off x="10635988" y="207390"/>
            <a:ext cx="429607" cy="320511"/>
          </a:xfrm>
          <a:prstGeom prst="actionButtonHome">
            <a:avLst/>
          </a:prstGeom>
          <a:solidFill>
            <a:srgbClr val="7E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Управляющая кнопка: далее 26">
            <a:hlinkClick r:id="" action="ppaction://hlinkshowjump?jump=nextslide" highlightClick="1"/>
          </p:cNvPr>
          <p:cNvSpPr/>
          <p:nvPr/>
        </p:nvSpPr>
        <p:spPr>
          <a:xfrm>
            <a:off x="11208470" y="207390"/>
            <a:ext cx="386499" cy="320511"/>
          </a:xfrm>
          <a:prstGeom prst="actionButtonForwardNext">
            <a:avLst/>
          </a:prstGeom>
          <a:solidFill>
            <a:srgbClr val="7E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7811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5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87425"/>
          </a:xfrm>
        </p:spPr>
        <p:txBody>
          <a:bodyPr>
            <a:normAutofit/>
          </a:bodyPr>
          <a:lstStyle/>
          <a:p>
            <a:pPr algn="ctr"/>
            <a:r>
              <a:rPr lang="ru-RU" b="1" i="1" dirty="0" smtClean="0">
                <a:solidFill>
                  <a:srgbClr val="8523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раунд «Кто это сказал?»</a:t>
            </a:r>
            <a:endParaRPr lang="ru-RU" dirty="0">
              <a:solidFill>
                <a:srgbClr val="85233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14952" y="1780583"/>
            <a:ext cx="7362095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«Бред. Паноптикум. Поп играет на балалайке… в ванне!»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990"/>
          <a:stretch/>
        </p:blipFill>
        <p:spPr>
          <a:xfrm>
            <a:off x="198563" y="2907000"/>
            <a:ext cx="1622913" cy="19868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2667" y="2936250"/>
            <a:ext cx="1324252" cy="1986377"/>
          </a:xfrm>
          <a:prstGeom prst="rect">
            <a:avLst/>
          </a:prstGeom>
        </p:spPr>
      </p:pic>
      <p:pic>
        <p:nvPicPr>
          <p:cNvPr id="8" name="Picture 6" descr="http://www.kinoanons.ru/images/den_vyborov22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348"/>
          <a:stretch/>
        </p:blipFill>
        <p:spPr bwMode="auto">
          <a:xfrm>
            <a:off x="3943756" y="2868507"/>
            <a:ext cx="1769248" cy="2137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00"/>
          <a:stretch/>
        </p:blipFill>
        <p:spPr>
          <a:xfrm>
            <a:off x="6177598" y="2969706"/>
            <a:ext cx="1531137" cy="201465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077"/>
          <a:stretch/>
        </p:blipFill>
        <p:spPr>
          <a:xfrm>
            <a:off x="8367469" y="2998485"/>
            <a:ext cx="1256284" cy="200799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/>
          <a:srcRect r="48159"/>
          <a:stretch/>
        </p:blipFill>
        <p:spPr>
          <a:xfrm>
            <a:off x="10363200" y="2969706"/>
            <a:ext cx="1610331" cy="206555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8"/>
          <a:srcRect r="17939"/>
          <a:stretch/>
        </p:blipFill>
        <p:spPr>
          <a:xfrm>
            <a:off x="1133475" y="5153511"/>
            <a:ext cx="2000982" cy="145142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9"/>
          <a:srcRect l="4919" r="26814"/>
          <a:stretch/>
        </p:blipFill>
        <p:spPr>
          <a:xfrm>
            <a:off x="3943756" y="5137200"/>
            <a:ext cx="1870836" cy="1541506"/>
          </a:xfrm>
          <a:prstGeom prst="rect">
            <a:avLst/>
          </a:prstGeom>
        </p:spPr>
      </p:pic>
      <p:pic>
        <p:nvPicPr>
          <p:cNvPr id="14" name="Picture 2" descr="https://img.1tv.com/img/2020-03-30/fmt_96_24_den_-vyborov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24" r="29649"/>
          <a:stretch/>
        </p:blipFill>
        <p:spPr bwMode="auto">
          <a:xfrm>
            <a:off x="6495107" y="5081837"/>
            <a:ext cx="1543377" cy="1684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11"/>
          <a:srcRect l="8804" r="12322"/>
          <a:stretch/>
        </p:blipFill>
        <p:spPr>
          <a:xfrm>
            <a:off x="8858405" y="5137200"/>
            <a:ext cx="2052124" cy="1557817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7070" y="3287019"/>
            <a:ext cx="1785897" cy="1430925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438906" y="3575162"/>
            <a:ext cx="1163311" cy="1142782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82784" y="3261570"/>
            <a:ext cx="1785897" cy="143092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63302" y="3287019"/>
            <a:ext cx="1785897" cy="1430925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37134" y="3359520"/>
            <a:ext cx="1785897" cy="1430925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86576" y="3431090"/>
            <a:ext cx="1785897" cy="1430925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41017" y="5199349"/>
            <a:ext cx="1785897" cy="1430925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46252" y="5221768"/>
            <a:ext cx="1785897" cy="1430925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73846" y="5208801"/>
            <a:ext cx="1785897" cy="1430925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5577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088757" y="5240296"/>
            <a:ext cx="1785897" cy="1430925"/>
          </a:xfrm>
          <a:prstGeom prst="rect">
            <a:avLst/>
          </a:prstGeom>
        </p:spPr>
      </p:pic>
      <p:sp>
        <p:nvSpPr>
          <p:cNvPr id="26" name="Управляющая кнопка: домой 25">
            <a:hlinkClick r:id="rId15" action="ppaction://hlinksldjump" highlightClick="1"/>
          </p:cNvPr>
          <p:cNvSpPr/>
          <p:nvPr/>
        </p:nvSpPr>
        <p:spPr>
          <a:xfrm>
            <a:off x="10635988" y="207390"/>
            <a:ext cx="429607" cy="320511"/>
          </a:xfrm>
          <a:prstGeom prst="actionButtonHome">
            <a:avLst/>
          </a:prstGeom>
          <a:solidFill>
            <a:srgbClr val="7E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Управляющая кнопка: далее 26">
            <a:hlinkClick r:id="" action="ppaction://hlinkshowjump?jump=nextslide" highlightClick="1"/>
          </p:cNvPr>
          <p:cNvSpPr/>
          <p:nvPr/>
        </p:nvSpPr>
        <p:spPr>
          <a:xfrm>
            <a:off x="11208470" y="207390"/>
            <a:ext cx="386499" cy="320511"/>
          </a:xfrm>
          <a:prstGeom prst="actionButtonForwardNext">
            <a:avLst/>
          </a:prstGeom>
          <a:solidFill>
            <a:srgbClr val="7E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6644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5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87425"/>
          </a:xfrm>
        </p:spPr>
        <p:txBody>
          <a:bodyPr>
            <a:normAutofit/>
          </a:bodyPr>
          <a:lstStyle/>
          <a:p>
            <a:pPr algn="ctr"/>
            <a:r>
              <a:rPr lang="ru-RU" b="1" i="1" dirty="0">
                <a:solidFill>
                  <a:srgbClr val="8523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b="1" i="1" dirty="0" smtClean="0">
                <a:solidFill>
                  <a:srgbClr val="8523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раунд: Тестовые задания</a:t>
            </a:r>
            <a:endParaRPr lang="ru-RU" dirty="0">
              <a:solidFill>
                <a:srgbClr val="85233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14952" y="1780583"/>
            <a:ext cx="7362095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 Что сказал отец </a:t>
            </a:r>
            <a:r>
              <a:rPr lang="ru-RU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Иннокентей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дегустации на ликёро-водочном заводе?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276475" y="3390900"/>
            <a:ext cx="7500572" cy="121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414952" y="3187211"/>
            <a:ext cx="7362095" cy="1626577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3808429" y="3408556"/>
            <a:ext cx="5680158" cy="374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налей-ка мне, сынок, водочки,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граммчиков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сто!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808428" y="3821056"/>
            <a:ext cx="49396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Налей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побольше, чтобы было что покатать.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789027" y="4208529"/>
            <a:ext cx="5204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Слушайте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ведь я впервые выпиваю с утра.</a:t>
            </a:r>
          </a:p>
        </p:txBody>
      </p:sp>
      <p:grpSp>
        <p:nvGrpSpPr>
          <p:cNvPr id="3" name="Группа 2"/>
          <p:cNvGrpSpPr/>
          <p:nvPr/>
        </p:nvGrpSpPr>
        <p:grpSpPr>
          <a:xfrm>
            <a:off x="3343287" y="4237970"/>
            <a:ext cx="331164" cy="310450"/>
            <a:chOff x="3343287" y="4237970"/>
            <a:chExt cx="331164" cy="310450"/>
          </a:xfrm>
        </p:grpSpPr>
        <p:sp>
          <p:nvSpPr>
            <p:cNvPr id="14" name="Овал 13"/>
            <p:cNvSpPr/>
            <p:nvPr/>
          </p:nvSpPr>
          <p:spPr>
            <a:xfrm>
              <a:off x="3343287" y="4237970"/>
              <a:ext cx="331164" cy="310450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5577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367187" y="4278609"/>
              <a:ext cx="283364" cy="227041"/>
            </a:xfrm>
            <a:prstGeom prst="rect">
              <a:avLst/>
            </a:prstGeom>
          </p:spPr>
        </p:pic>
      </p:grpSp>
      <p:grpSp>
        <p:nvGrpSpPr>
          <p:cNvPr id="15" name="Группа 14"/>
          <p:cNvGrpSpPr/>
          <p:nvPr/>
        </p:nvGrpSpPr>
        <p:grpSpPr>
          <a:xfrm>
            <a:off x="3343287" y="3468793"/>
            <a:ext cx="331164" cy="310450"/>
            <a:chOff x="3343287" y="4237970"/>
            <a:chExt cx="331164" cy="310450"/>
          </a:xfrm>
        </p:grpSpPr>
        <p:sp>
          <p:nvSpPr>
            <p:cNvPr id="17" name="Овал 16"/>
            <p:cNvSpPr/>
            <p:nvPr/>
          </p:nvSpPr>
          <p:spPr>
            <a:xfrm>
              <a:off x="3343287" y="4237970"/>
              <a:ext cx="331164" cy="310450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5577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367187" y="4278609"/>
              <a:ext cx="283364" cy="227041"/>
            </a:xfrm>
            <a:prstGeom prst="rect">
              <a:avLst/>
            </a:prstGeom>
          </p:spPr>
        </p:pic>
      </p:grpSp>
      <p:grpSp>
        <p:nvGrpSpPr>
          <p:cNvPr id="6" name="Группа 5"/>
          <p:cNvGrpSpPr/>
          <p:nvPr/>
        </p:nvGrpSpPr>
        <p:grpSpPr>
          <a:xfrm>
            <a:off x="3343287" y="3852857"/>
            <a:ext cx="331164" cy="310450"/>
            <a:chOff x="3343287" y="3852857"/>
            <a:chExt cx="331164" cy="310450"/>
          </a:xfrm>
        </p:grpSpPr>
        <p:sp>
          <p:nvSpPr>
            <p:cNvPr id="10" name="Овал 9"/>
            <p:cNvSpPr/>
            <p:nvPr/>
          </p:nvSpPr>
          <p:spPr>
            <a:xfrm>
              <a:off x="3343287" y="3852857"/>
              <a:ext cx="331164" cy="310450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2" name="Рисунок 2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395830" y="3895360"/>
              <a:ext cx="254721" cy="250226"/>
            </a:xfrm>
            <a:prstGeom prst="rect">
              <a:avLst/>
            </a:prstGeom>
          </p:spPr>
        </p:pic>
      </p:grpSp>
      <p:sp>
        <p:nvSpPr>
          <p:cNvPr id="18" name="Управляющая кнопка: домой 17">
            <a:hlinkClick r:id="rId6" action="ppaction://hlinksldjump" highlightClick="1"/>
          </p:cNvPr>
          <p:cNvSpPr/>
          <p:nvPr/>
        </p:nvSpPr>
        <p:spPr>
          <a:xfrm>
            <a:off x="10635988" y="207390"/>
            <a:ext cx="429607" cy="320511"/>
          </a:xfrm>
          <a:prstGeom prst="actionButtonHome">
            <a:avLst/>
          </a:prstGeom>
          <a:solidFill>
            <a:srgbClr val="7E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Управляющая кнопка: далее 22">
            <a:hlinkClick r:id="" action="ppaction://hlinkshowjump?jump=nextslide" highlightClick="1"/>
          </p:cNvPr>
          <p:cNvSpPr/>
          <p:nvPr/>
        </p:nvSpPr>
        <p:spPr>
          <a:xfrm>
            <a:off x="11208470" y="207390"/>
            <a:ext cx="386499" cy="320511"/>
          </a:xfrm>
          <a:prstGeom prst="actionButtonForwardNext">
            <a:avLst/>
          </a:prstGeom>
          <a:solidFill>
            <a:srgbClr val="7E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6285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5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14952" y="3187211"/>
            <a:ext cx="7362095" cy="1824404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176905" y="3400463"/>
            <a:ext cx="6243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Режиссёр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русского областного театра драмы имени Петухова.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176905" y="3821056"/>
            <a:ext cx="53884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звали одного из бандитов, встретивших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героев       во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время выборной кампании.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76905" y="4434796"/>
            <a:ext cx="53884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Название теплохода, на котором плыли герои.</a:t>
            </a:r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87425"/>
          </a:xfrm>
        </p:spPr>
        <p:txBody>
          <a:bodyPr>
            <a:normAutofit/>
          </a:bodyPr>
          <a:lstStyle/>
          <a:p>
            <a:pPr algn="ctr"/>
            <a:r>
              <a:rPr lang="ru-RU" b="1" i="1" dirty="0">
                <a:solidFill>
                  <a:srgbClr val="8523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b="1" i="1" dirty="0" smtClean="0">
                <a:solidFill>
                  <a:srgbClr val="8523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раунд: Тестовые задания</a:t>
            </a:r>
            <a:endParaRPr lang="ru-RU" dirty="0">
              <a:solidFill>
                <a:srgbClr val="85233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414952" y="1780583"/>
            <a:ext cx="7362095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Кто такой Сергей Абрамов?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3" name="Группа 12"/>
          <p:cNvGrpSpPr/>
          <p:nvPr/>
        </p:nvGrpSpPr>
        <p:grpSpPr>
          <a:xfrm>
            <a:off x="2820545" y="4493678"/>
            <a:ext cx="331164" cy="310450"/>
            <a:chOff x="3343287" y="3852857"/>
            <a:chExt cx="331164" cy="310450"/>
          </a:xfrm>
        </p:grpSpPr>
        <p:sp>
          <p:nvSpPr>
            <p:cNvPr id="14" name="Овал 13"/>
            <p:cNvSpPr/>
            <p:nvPr/>
          </p:nvSpPr>
          <p:spPr>
            <a:xfrm>
              <a:off x="3343287" y="3852857"/>
              <a:ext cx="331164" cy="310450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5" name="Рисунок 1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395830" y="3895360"/>
              <a:ext cx="254721" cy="250226"/>
            </a:xfrm>
            <a:prstGeom prst="rect">
              <a:avLst/>
            </a:prstGeom>
          </p:spPr>
        </p:pic>
      </p:grpSp>
      <p:grpSp>
        <p:nvGrpSpPr>
          <p:cNvPr id="16" name="Группа 15"/>
          <p:cNvGrpSpPr/>
          <p:nvPr/>
        </p:nvGrpSpPr>
        <p:grpSpPr>
          <a:xfrm>
            <a:off x="2820545" y="3987278"/>
            <a:ext cx="331164" cy="310450"/>
            <a:chOff x="3343287" y="4237970"/>
            <a:chExt cx="331164" cy="310450"/>
          </a:xfrm>
        </p:grpSpPr>
        <p:sp>
          <p:nvSpPr>
            <p:cNvPr id="17" name="Овал 16"/>
            <p:cNvSpPr/>
            <p:nvPr/>
          </p:nvSpPr>
          <p:spPr>
            <a:xfrm>
              <a:off x="3343287" y="4237970"/>
              <a:ext cx="331164" cy="310450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8" name="Рисунок 17"/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5577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367187" y="4278609"/>
              <a:ext cx="283364" cy="227041"/>
            </a:xfrm>
            <a:prstGeom prst="rect">
              <a:avLst/>
            </a:prstGeom>
          </p:spPr>
        </p:pic>
      </p:grpSp>
      <p:grpSp>
        <p:nvGrpSpPr>
          <p:cNvPr id="19" name="Группа 18"/>
          <p:cNvGrpSpPr/>
          <p:nvPr/>
        </p:nvGrpSpPr>
        <p:grpSpPr>
          <a:xfrm>
            <a:off x="2820545" y="3468254"/>
            <a:ext cx="331164" cy="310450"/>
            <a:chOff x="3343287" y="4237970"/>
            <a:chExt cx="331164" cy="310450"/>
          </a:xfrm>
        </p:grpSpPr>
        <p:sp>
          <p:nvSpPr>
            <p:cNvPr id="20" name="Овал 19"/>
            <p:cNvSpPr/>
            <p:nvPr/>
          </p:nvSpPr>
          <p:spPr>
            <a:xfrm>
              <a:off x="3343287" y="4237970"/>
              <a:ext cx="331164" cy="310450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1" name="Рисунок 20"/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5577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367187" y="4278609"/>
              <a:ext cx="283364" cy="227041"/>
            </a:xfrm>
            <a:prstGeom prst="rect">
              <a:avLst/>
            </a:prstGeom>
          </p:spPr>
        </p:pic>
      </p:grpSp>
      <p:sp>
        <p:nvSpPr>
          <p:cNvPr id="22" name="Управляющая кнопка: домой 21">
            <a:hlinkClick r:id="rId6" action="ppaction://hlinksldjump" highlightClick="1"/>
          </p:cNvPr>
          <p:cNvSpPr/>
          <p:nvPr/>
        </p:nvSpPr>
        <p:spPr>
          <a:xfrm>
            <a:off x="10635988" y="207390"/>
            <a:ext cx="429607" cy="320511"/>
          </a:xfrm>
          <a:prstGeom prst="actionButtonHome">
            <a:avLst/>
          </a:prstGeom>
          <a:solidFill>
            <a:srgbClr val="7E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Управляющая кнопка: далее 22">
            <a:hlinkClick r:id="" action="ppaction://hlinkshowjump?jump=nextslide" highlightClick="1"/>
          </p:cNvPr>
          <p:cNvSpPr/>
          <p:nvPr/>
        </p:nvSpPr>
        <p:spPr>
          <a:xfrm>
            <a:off x="11208470" y="207390"/>
            <a:ext cx="386499" cy="320511"/>
          </a:xfrm>
          <a:prstGeom prst="actionButtonForwardNext">
            <a:avLst/>
          </a:prstGeom>
          <a:solidFill>
            <a:srgbClr val="7E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1064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5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14952" y="3187211"/>
            <a:ext cx="7362095" cy="1824404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87425"/>
          </a:xfrm>
        </p:spPr>
        <p:txBody>
          <a:bodyPr>
            <a:normAutofit/>
          </a:bodyPr>
          <a:lstStyle/>
          <a:p>
            <a:pPr algn="ctr"/>
            <a:r>
              <a:rPr lang="ru-RU" b="1" i="1" dirty="0">
                <a:solidFill>
                  <a:srgbClr val="8523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b="1" i="1" dirty="0" smtClean="0">
                <a:solidFill>
                  <a:srgbClr val="8523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раунд: Тестовые задания</a:t>
            </a:r>
            <a:endParaRPr lang="ru-RU" dirty="0">
              <a:solidFill>
                <a:srgbClr val="85233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14952" y="1780583"/>
            <a:ext cx="7362095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Какая фраза принадлежит Лёше?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51709" y="3415058"/>
            <a:ext cx="6243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Чего я вонючка-то?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151709" y="3914747"/>
            <a:ext cx="53884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Значит,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"Му-му" написал не Тургенев.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151709" y="4414436"/>
            <a:ext cx="6243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Кстати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Саша, насчёт опозданий: мы вот только что отплыли.</a:t>
            </a:r>
          </a:p>
        </p:txBody>
      </p:sp>
      <p:grpSp>
        <p:nvGrpSpPr>
          <p:cNvPr id="15" name="Группа 14"/>
          <p:cNvGrpSpPr/>
          <p:nvPr/>
        </p:nvGrpSpPr>
        <p:grpSpPr>
          <a:xfrm>
            <a:off x="2770153" y="3473940"/>
            <a:ext cx="331164" cy="310450"/>
            <a:chOff x="3343287" y="3852857"/>
            <a:chExt cx="331164" cy="310450"/>
          </a:xfrm>
        </p:grpSpPr>
        <p:sp>
          <p:nvSpPr>
            <p:cNvPr id="17" name="Овал 16"/>
            <p:cNvSpPr/>
            <p:nvPr/>
          </p:nvSpPr>
          <p:spPr>
            <a:xfrm>
              <a:off x="3343287" y="3852857"/>
              <a:ext cx="331164" cy="310450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8" name="Рисунок 1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395830" y="3895360"/>
              <a:ext cx="254721" cy="250226"/>
            </a:xfrm>
            <a:prstGeom prst="rect">
              <a:avLst/>
            </a:prstGeom>
          </p:spPr>
        </p:pic>
      </p:grpSp>
      <p:grpSp>
        <p:nvGrpSpPr>
          <p:cNvPr id="19" name="Группа 18"/>
          <p:cNvGrpSpPr/>
          <p:nvPr/>
        </p:nvGrpSpPr>
        <p:grpSpPr>
          <a:xfrm>
            <a:off x="2770153" y="3971920"/>
            <a:ext cx="331164" cy="310450"/>
            <a:chOff x="3343287" y="4237970"/>
            <a:chExt cx="331164" cy="310450"/>
          </a:xfrm>
        </p:grpSpPr>
        <p:sp>
          <p:nvSpPr>
            <p:cNvPr id="20" name="Овал 19"/>
            <p:cNvSpPr/>
            <p:nvPr/>
          </p:nvSpPr>
          <p:spPr>
            <a:xfrm>
              <a:off x="3343287" y="4237970"/>
              <a:ext cx="331164" cy="310450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1" name="Рисунок 20"/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5577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367187" y="4278609"/>
              <a:ext cx="283364" cy="227041"/>
            </a:xfrm>
            <a:prstGeom prst="rect">
              <a:avLst/>
            </a:prstGeom>
          </p:spPr>
        </p:pic>
      </p:grpSp>
      <p:grpSp>
        <p:nvGrpSpPr>
          <p:cNvPr id="22" name="Группа 21"/>
          <p:cNvGrpSpPr/>
          <p:nvPr/>
        </p:nvGrpSpPr>
        <p:grpSpPr>
          <a:xfrm>
            <a:off x="2770153" y="4460753"/>
            <a:ext cx="331164" cy="310450"/>
            <a:chOff x="3343287" y="4237970"/>
            <a:chExt cx="331164" cy="310450"/>
          </a:xfrm>
        </p:grpSpPr>
        <p:sp>
          <p:nvSpPr>
            <p:cNvPr id="23" name="Овал 22"/>
            <p:cNvSpPr/>
            <p:nvPr/>
          </p:nvSpPr>
          <p:spPr>
            <a:xfrm>
              <a:off x="3343287" y="4237970"/>
              <a:ext cx="331164" cy="310450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4" name="Рисунок 23"/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5577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367187" y="4278609"/>
              <a:ext cx="283364" cy="227041"/>
            </a:xfrm>
            <a:prstGeom prst="rect">
              <a:avLst/>
            </a:prstGeom>
          </p:spPr>
        </p:pic>
      </p:grpSp>
      <p:sp>
        <p:nvSpPr>
          <p:cNvPr id="25" name="Управляющая кнопка: домой 24">
            <a:hlinkClick r:id="rId6" action="ppaction://hlinksldjump" highlightClick="1"/>
          </p:cNvPr>
          <p:cNvSpPr/>
          <p:nvPr/>
        </p:nvSpPr>
        <p:spPr>
          <a:xfrm>
            <a:off x="10635988" y="207390"/>
            <a:ext cx="429607" cy="320511"/>
          </a:xfrm>
          <a:prstGeom prst="actionButtonHome">
            <a:avLst/>
          </a:prstGeom>
          <a:solidFill>
            <a:srgbClr val="7E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Управляющая кнопка: далее 25">
            <a:hlinkClick r:id="" action="ppaction://hlinkshowjump?jump=nextslide" highlightClick="1"/>
          </p:cNvPr>
          <p:cNvSpPr/>
          <p:nvPr/>
        </p:nvSpPr>
        <p:spPr>
          <a:xfrm>
            <a:off x="11208470" y="207390"/>
            <a:ext cx="386499" cy="320511"/>
          </a:xfrm>
          <a:prstGeom prst="actionButtonForwardNext">
            <a:avLst/>
          </a:prstGeom>
          <a:solidFill>
            <a:srgbClr val="7E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7638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5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2414952" y="3187211"/>
            <a:ext cx="7362095" cy="1824404"/>
            <a:chOff x="2414952" y="3187211"/>
            <a:chExt cx="7362095" cy="1824404"/>
          </a:xfrm>
        </p:grpSpPr>
        <p:sp>
          <p:nvSpPr>
            <p:cNvPr id="6" name="TextBox 5"/>
            <p:cNvSpPr txBox="1"/>
            <p:nvPr/>
          </p:nvSpPr>
          <p:spPr>
            <a:xfrm>
              <a:off x="2414952" y="3187211"/>
              <a:ext cx="7362095" cy="1824404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rtlCol="0">
              <a:spAutoFit/>
            </a:bodyPr>
            <a:lstStyle/>
            <a:p>
              <a:endParaRPr lang="ru-RU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176905" y="3400463"/>
              <a:ext cx="624378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3176905" y="3821056"/>
              <a:ext cx="538848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176905" y="4434796"/>
              <a:ext cx="538848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87425"/>
          </a:xfrm>
        </p:spPr>
        <p:txBody>
          <a:bodyPr>
            <a:normAutofit/>
          </a:bodyPr>
          <a:lstStyle/>
          <a:p>
            <a:pPr algn="ctr"/>
            <a:r>
              <a:rPr lang="ru-RU" b="1" i="1" dirty="0">
                <a:solidFill>
                  <a:srgbClr val="8523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b="1" i="1" dirty="0" smtClean="0">
                <a:solidFill>
                  <a:srgbClr val="8523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раунд: Тестовые задания</a:t>
            </a:r>
            <a:endParaRPr lang="ru-RU" dirty="0">
              <a:solidFill>
                <a:srgbClr val="85233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414952" y="1780583"/>
            <a:ext cx="7362095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Какая фраза принадлежит Нонне?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214540" y="3428903"/>
            <a:ext cx="63350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Саш, у тебя там штаб, а мы-то думаем, что там просто каюта.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14540" y="3931849"/>
            <a:ext cx="65877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Солдатики, дорогие мои, вы служите, и знайте, что вас ждут.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14539" y="4292124"/>
            <a:ext cx="65877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вы не против отсидеть за что-нибудь другое, ребята придумают.</a:t>
            </a:r>
          </a:p>
        </p:txBody>
      </p:sp>
      <p:grpSp>
        <p:nvGrpSpPr>
          <p:cNvPr id="15" name="Группа 14"/>
          <p:cNvGrpSpPr/>
          <p:nvPr/>
        </p:nvGrpSpPr>
        <p:grpSpPr>
          <a:xfrm>
            <a:off x="2845741" y="3974845"/>
            <a:ext cx="331164" cy="310450"/>
            <a:chOff x="3343287" y="3852857"/>
            <a:chExt cx="331164" cy="310450"/>
          </a:xfrm>
        </p:grpSpPr>
        <p:sp>
          <p:nvSpPr>
            <p:cNvPr id="16" name="Овал 15"/>
            <p:cNvSpPr/>
            <p:nvPr/>
          </p:nvSpPr>
          <p:spPr>
            <a:xfrm>
              <a:off x="3343287" y="3852857"/>
              <a:ext cx="331164" cy="310450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7" name="Рисунок 1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395830" y="3895360"/>
              <a:ext cx="254721" cy="250226"/>
            </a:xfrm>
            <a:prstGeom prst="rect">
              <a:avLst/>
            </a:prstGeom>
          </p:spPr>
        </p:pic>
      </p:grpSp>
      <p:grpSp>
        <p:nvGrpSpPr>
          <p:cNvPr id="18" name="Группа 17"/>
          <p:cNvGrpSpPr/>
          <p:nvPr/>
        </p:nvGrpSpPr>
        <p:grpSpPr>
          <a:xfrm>
            <a:off x="2860062" y="3510606"/>
            <a:ext cx="331164" cy="310450"/>
            <a:chOff x="3343287" y="4237970"/>
            <a:chExt cx="331164" cy="310450"/>
          </a:xfrm>
        </p:grpSpPr>
        <p:sp>
          <p:nvSpPr>
            <p:cNvPr id="19" name="Овал 18"/>
            <p:cNvSpPr/>
            <p:nvPr/>
          </p:nvSpPr>
          <p:spPr>
            <a:xfrm>
              <a:off x="3343287" y="4237970"/>
              <a:ext cx="331164" cy="310450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5577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367187" y="4278609"/>
              <a:ext cx="283364" cy="227041"/>
            </a:xfrm>
            <a:prstGeom prst="rect">
              <a:avLst/>
            </a:prstGeom>
          </p:spPr>
        </p:pic>
      </p:grpSp>
      <p:grpSp>
        <p:nvGrpSpPr>
          <p:cNvPr id="21" name="Группа 20"/>
          <p:cNvGrpSpPr/>
          <p:nvPr/>
        </p:nvGrpSpPr>
        <p:grpSpPr>
          <a:xfrm>
            <a:off x="2845741" y="4453465"/>
            <a:ext cx="331164" cy="310450"/>
            <a:chOff x="3343287" y="4237970"/>
            <a:chExt cx="331164" cy="310450"/>
          </a:xfrm>
        </p:grpSpPr>
        <p:sp>
          <p:nvSpPr>
            <p:cNvPr id="22" name="Овал 21"/>
            <p:cNvSpPr/>
            <p:nvPr/>
          </p:nvSpPr>
          <p:spPr>
            <a:xfrm>
              <a:off x="3343287" y="4237970"/>
              <a:ext cx="331164" cy="310450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3" name="Рисунок 22"/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5577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367187" y="4278609"/>
              <a:ext cx="283364" cy="227041"/>
            </a:xfrm>
            <a:prstGeom prst="rect">
              <a:avLst/>
            </a:prstGeom>
          </p:spPr>
        </p:pic>
      </p:grpSp>
      <p:sp>
        <p:nvSpPr>
          <p:cNvPr id="24" name="Управляющая кнопка: домой 23">
            <a:hlinkClick r:id="rId6" action="ppaction://hlinksldjump" highlightClick="1"/>
          </p:cNvPr>
          <p:cNvSpPr/>
          <p:nvPr/>
        </p:nvSpPr>
        <p:spPr>
          <a:xfrm>
            <a:off x="10635988" y="207390"/>
            <a:ext cx="429607" cy="320511"/>
          </a:xfrm>
          <a:prstGeom prst="actionButtonHome">
            <a:avLst/>
          </a:prstGeom>
          <a:solidFill>
            <a:srgbClr val="7E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Управляющая кнопка: далее 24">
            <a:hlinkClick r:id="" action="ppaction://hlinkshowjump?jump=nextslide" highlightClick="1"/>
          </p:cNvPr>
          <p:cNvSpPr/>
          <p:nvPr/>
        </p:nvSpPr>
        <p:spPr>
          <a:xfrm>
            <a:off x="11208470" y="207390"/>
            <a:ext cx="386499" cy="320511"/>
          </a:xfrm>
          <a:prstGeom prst="actionButtonForwardNext">
            <a:avLst/>
          </a:prstGeom>
          <a:solidFill>
            <a:srgbClr val="7E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8163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5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87425"/>
          </a:xfrm>
        </p:spPr>
        <p:txBody>
          <a:bodyPr>
            <a:normAutofit/>
          </a:bodyPr>
          <a:lstStyle/>
          <a:p>
            <a:pPr algn="ctr"/>
            <a:r>
              <a:rPr lang="ru-RU" b="1" i="1" dirty="0">
                <a:solidFill>
                  <a:srgbClr val="8523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b="1" i="1" dirty="0" smtClean="0">
                <a:solidFill>
                  <a:srgbClr val="8523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раунд: Тестовые задания</a:t>
            </a:r>
            <a:endParaRPr lang="ru-RU" dirty="0">
              <a:solidFill>
                <a:srgbClr val="85233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14952" y="1780583"/>
            <a:ext cx="7362095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К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 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здесь главный? — Я? — Неправильный ответ! Главный 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здесь… 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14952" y="3187211"/>
            <a:ext cx="7362095" cy="1626577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3693610" y="3408556"/>
            <a:ext cx="5794976" cy="374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Я!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668943" y="3821056"/>
            <a:ext cx="4896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Президент!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79288" y="4231808"/>
            <a:ext cx="39026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Губернатор!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3309903" y="3429904"/>
            <a:ext cx="331164" cy="310450"/>
            <a:chOff x="3343287" y="3852857"/>
            <a:chExt cx="331164" cy="310450"/>
          </a:xfrm>
        </p:grpSpPr>
        <p:sp>
          <p:nvSpPr>
            <p:cNvPr id="15" name="Овал 14"/>
            <p:cNvSpPr/>
            <p:nvPr/>
          </p:nvSpPr>
          <p:spPr>
            <a:xfrm>
              <a:off x="3343287" y="3852857"/>
              <a:ext cx="331164" cy="310450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6" name="Рисунок 1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395830" y="3895360"/>
              <a:ext cx="254721" cy="250226"/>
            </a:xfrm>
            <a:prstGeom prst="rect">
              <a:avLst/>
            </a:prstGeom>
          </p:spPr>
        </p:pic>
      </p:grpSp>
      <p:grpSp>
        <p:nvGrpSpPr>
          <p:cNvPr id="17" name="Группа 16"/>
          <p:cNvGrpSpPr/>
          <p:nvPr/>
        </p:nvGrpSpPr>
        <p:grpSpPr>
          <a:xfrm>
            <a:off x="3313878" y="3833660"/>
            <a:ext cx="331164" cy="310450"/>
            <a:chOff x="3343287" y="4237970"/>
            <a:chExt cx="331164" cy="310450"/>
          </a:xfrm>
        </p:grpSpPr>
        <p:sp>
          <p:nvSpPr>
            <p:cNvPr id="18" name="Овал 17"/>
            <p:cNvSpPr/>
            <p:nvPr/>
          </p:nvSpPr>
          <p:spPr>
            <a:xfrm>
              <a:off x="3343287" y="4237970"/>
              <a:ext cx="331164" cy="310450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9" name="Рисунок 18"/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5577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367187" y="4278609"/>
              <a:ext cx="283364" cy="227041"/>
            </a:xfrm>
            <a:prstGeom prst="rect">
              <a:avLst/>
            </a:prstGeom>
          </p:spPr>
        </p:pic>
      </p:grpSp>
      <p:grpSp>
        <p:nvGrpSpPr>
          <p:cNvPr id="20" name="Группа 19"/>
          <p:cNvGrpSpPr/>
          <p:nvPr/>
        </p:nvGrpSpPr>
        <p:grpSpPr>
          <a:xfrm>
            <a:off x="3324224" y="4243697"/>
            <a:ext cx="331164" cy="310450"/>
            <a:chOff x="3343287" y="4237970"/>
            <a:chExt cx="331164" cy="310450"/>
          </a:xfrm>
        </p:grpSpPr>
        <p:sp>
          <p:nvSpPr>
            <p:cNvPr id="21" name="Овал 20"/>
            <p:cNvSpPr/>
            <p:nvPr/>
          </p:nvSpPr>
          <p:spPr>
            <a:xfrm>
              <a:off x="3343287" y="4237970"/>
              <a:ext cx="331164" cy="310450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2" name="Рисунок 21"/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5577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367187" y="4278609"/>
              <a:ext cx="283364" cy="227041"/>
            </a:xfrm>
            <a:prstGeom prst="rect">
              <a:avLst/>
            </a:prstGeom>
          </p:spPr>
        </p:pic>
      </p:grpSp>
      <p:sp>
        <p:nvSpPr>
          <p:cNvPr id="23" name="Управляющая кнопка: домой 22">
            <a:hlinkClick r:id="rId6" action="ppaction://hlinksldjump" highlightClick="1"/>
          </p:cNvPr>
          <p:cNvSpPr/>
          <p:nvPr/>
        </p:nvSpPr>
        <p:spPr>
          <a:xfrm>
            <a:off x="10635988" y="207390"/>
            <a:ext cx="429607" cy="320511"/>
          </a:xfrm>
          <a:prstGeom prst="actionButtonHome">
            <a:avLst/>
          </a:prstGeom>
          <a:solidFill>
            <a:srgbClr val="7E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Управляющая кнопка: далее 23">
            <a:hlinkClick r:id="" action="ppaction://hlinkshowjump?jump=nextslide" highlightClick="1"/>
          </p:cNvPr>
          <p:cNvSpPr/>
          <p:nvPr/>
        </p:nvSpPr>
        <p:spPr>
          <a:xfrm>
            <a:off x="11208470" y="207390"/>
            <a:ext cx="386499" cy="320511"/>
          </a:xfrm>
          <a:prstGeom prst="actionButtonForwardNext">
            <a:avLst/>
          </a:prstGeom>
          <a:solidFill>
            <a:srgbClr val="7E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6546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5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87425"/>
          </a:xfrm>
        </p:spPr>
        <p:txBody>
          <a:bodyPr>
            <a:normAutofit/>
          </a:bodyPr>
          <a:lstStyle/>
          <a:p>
            <a:pPr algn="ctr"/>
            <a:r>
              <a:rPr lang="ru-RU" b="1" i="1" dirty="0">
                <a:solidFill>
                  <a:srgbClr val="8523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b="1" i="1" dirty="0" smtClean="0">
                <a:solidFill>
                  <a:srgbClr val="8523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раунд: Тестовые задания</a:t>
            </a:r>
            <a:endParaRPr lang="ru-RU" dirty="0">
              <a:solidFill>
                <a:srgbClr val="85233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14952" y="1780583"/>
            <a:ext cx="7362095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Дуэт некоммерческой песни «Двое против …»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414952" y="3187211"/>
            <a:ext cx="7362095" cy="1626577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3664967" y="3408556"/>
            <a:ext cx="5823620" cy="374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одного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733014" y="3821056"/>
            <a:ext cx="4832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лжи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733014" y="4208529"/>
            <a:ext cx="48657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ветра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3309903" y="3472179"/>
            <a:ext cx="331164" cy="310450"/>
            <a:chOff x="3343287" y="4237970"/>
            <a:chExt cx="331164" cy="310450"/>
          </a:xfrm>
        </p:grpSpPr>
        <p:sp>
          <p:nvSpPr>
            <p:cNvPr id="12" name="Овал 11"/>
            <p:cNvSpPr/>
            <p:nvPr/>
          </p:nvSpPr>
          <p:spPr>
            <a:xfrm>
              <a:off x="3343287" y="4237970"/>
              <a:ext cx="331164" cy="310450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3" name="Рисунок 12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5577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367187" y="4278609"/>
              <a:ext cx="283364" cy="227041"/>
            </a:xfrm>
            <a:prstGeom prst="rect">
              <a:avLst/>
            </a:prstGeom>
          </p:spPr>
        </p:pic>
      </p:grpSp>
      <p:grpSp>
        <p:nvGrpSpPr>
          <p:cNvPr id="21" name="Группа 20"/>
          <p:cNvGrpSpPr/>
          <p:nvPr/>
        </p:nvGrpSpPr>
        <p:grpSpPr>
          <a:xfrm>
            <a:off x="3311721" y="3866504"/>
            <a:ext cx="331164" cy="310450"/>
            <a:chOff x="3343287" y="4237970"/>
            <a:chExt cx="331164" cy="310450"/>
          </a:xfrm>
        </p:grpSpPr>
        <p:sp>
          <p:nvSpPr>
            <p:cNvPr id="22" name="Овал 21"/>
            <p:cNvSpPr/>
            <p:nvPr/>
          </p:nvSpPr>
          <p:spPr>
            <a:xfrm>
              <a:off x="3343287" y="4237970"/>
              <a:ext cx="331164" cy="310450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3" name="Рисунок 22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5577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367187" y="4278609"/>
              <a:ext cx="283364" cy="227041"/>
            </a:xfrm>
            <a:prstGeom prst="rect">
              <a:avLst/>
            </a:prstGeom>
          </p:spPr>
        </p:pic>
      </p:grpSp>
      <p:grpSp>
        <p:nvGrpSpPr>
          <p:cNvPr id="27" name="Группа 26"/>
          <p:cNvGrpSpPr/>
          <p:nvPr/>
        </p:nvGrpSpPr>
        <p:grpSpPr>
          <a:xfrm>
            <a:off x="3309903" y="4290796"/>
            <a:ext cx="331164" cy="310450"/>
            <a:chOff x="3343287" y="3852857"/>
            <a:chExt cx="331164" cy="310450"/>
          </a:xfrm>
        </p:grpSpPr>
        <p:sp>
          <p:nvSpPr>
            <p:cNvPr id="28" name="Овал 27"/>
            <p:cNvSpPr/>
            <p:nvPr/>
          </p:nvSpPr>
          <p:spPr>
            <a:xfrm>
              <a:off x="3343287" y="3852857"/>
              <a:ext cx="331164" cy="310450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9" name="Рисунок 2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395830" y="3895360"/>
              <a:ext cx="254721" cy="250226"/>
            </a:xfrm>
            <a:prstGeom prst="rect">
              <a:avLst/>
            </a:prstGeom>
          </p:spPr>
        </p:pic>
      </p:grpSp>
      <p:sp>
        <p:nvSpPr>
          <p:cNvPr id="30" name="Управляющая кнопка: домой 29">
            <a:hlinkClick r:id="rId6" action="ppaction://hlinksldjump" highlightClick="1"/>
          </p:cNvPr>
          <p:cNvSpPr/>
          <p:nvPr/>
        </p:nvSpPr>
        <p:spPr>
          <a:xfrm>
            <a:off x="10635988" y="207390"/>
            <a:ext cx="429607" cy="320511"/>
          </a:xfrm>
          <a:prstGeom prst="actionButtonHome">
            <a:avLst/>
          </a:prstGeom>
          <a:solidFill>
            <a:srgbClr val="7E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Управляющая кнопка: далее 30">
            <a:hlinkClick r:id="" action="ppaction://hlinkshowjump?jump=nextslide" highlightClick="1"/>
          </p:cNvPr>
          <p:cNvSpPr/>
          <p:nvPr/>
        </p:nvSpPr>
        <p:spPr>
          <a:xfrm>
            <a:off x="11208470" y="207390"/>
            <a:ext cx="386499" cy="320511"/>
          </a:xfrm>
          <a:prstGeom prst="actionButtonForwardNext">
            <a:avLst/>
          </a:prstGeom>
          <a:solidFill>
            <a:srgbClr val="7E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8154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5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87425"/>
          </a:xfrm>
        </p:spPr>
        <p:txBody>
          <a:bodyPr>
            <a:normAutofit/>
          </a:bodyPr>
          <a:lstStyle/>
          <a:p>
            <a:pPr algn="ctr"/>
            <a:r>
              <a:rPr lang="ru-RU" b="1" i="1" dirty="0">
                <a:solidFill>
                  <a:srgbClr val="8523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b="1" i="1" dirty="0" smtClean="0">
                <a:solidFill>
                  <a:srgbClr val="8523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раунд: Тестовые задания</a:t>
            </a:r>
            <a:endParaRPr lang="ru-RU" dirty="0">
              <a:solidFill>
                <a:srgbClr val="85233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14952" y="1780583"/>
            <a:ext cx="7362095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Простите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где здесь туалет? — Как сказал классик: «...»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414952" y="3187211"/>
            <a:ext cx="7362095" cy="1626577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3693610" y="3408556"/>
            <a:ext cx="5794977" cy="374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Вам – везде!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693610" y="3782629"/>
            <a:ext cx="47569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туалетами в стране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напряжёнка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93610" y="4208529"/>
            <a:ext cx="4905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Вон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той берёзкой.</a:t>
            </a:r>
          </a:p>
        </p:txBody>
      </p:sp>
      <p:grpSp>
        <p:nvGrpSpPr>
          <p:cNvPr id="14" name="Группа 13"/>
          <p:cNvGrpSpPr/>
          <p:nvPr/>
        </p:nvGrpSpPr>
        <p:grpSpPr>
          <a:xfrm>
            <a:off x="3309903" y="3429904"/>
            <a:ext cx="331164" cy="310450"/>
            <a:chOff x="3343287" y="3852857"/>
            <a:chExt cx="331164" cy="310450"/>
          </a:xfrm>
        </p:grpSpPr>
        <p:sp>
          <p:nvSpPr>
            <p:cNvPr id="15" name="Овал 14"/>
            <p:cNvSpPr/>
            <p:nvPr/>
          </p:nvSpPr>
          <p:spPr>
            <a:xfrm>
              <a:off x="3343287" y="3852857"/>
              <a:ext cx="331164" cy="310450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6" name="Рисунок 1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395830" y="3895360"/>
              <a:ext cx="254721" cy="250226"/>
            </a:xfrm>
            <a:prstGeom prst="rect">
              <a:avLst/>
            </a:prstGeom>
          </p:spPr>
        </p:pic>
      </p:grpSp>
      <p:grpSp>
        <p:nvGrpSpPr>
          <p:cNvPr id="17" name="Группа 16"/>
          <p:cNvGrpSpPr/>
          <p:nvPr/>
        </p:nvGrpSpPr>
        <p:grpSpPr>
          <a:xfrm>
            <a:off x="3309903" y="4237970"/>
            <a:ext cx="331164" cy="310450"/>
            <a:chOff x="3343287" y="4237970"/>
            <a:chExt cx="331164" cy="310450"/>
          </a:xfrm>
        </p:grpSpPr>
        <p:sp>
          <p:nvSpPr>
            <p:cNvPr id="18" name="Овал 17"/>
            <p:cNvSpPr/>
            <p:nvPr/>
          </p:nvSpPr>
          <p:spPr>
            <a:xfrm>
              <a:off x="3343287" y="4237970"/>
              <a:ext cx="331164" cy="310450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9" name="Рисунок 18"/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5577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367187" y="4278609"/>
              <a:ext cx="283364" cy="227041"/>
            </a:xfrm>
            <a:prstGeom prst="rect">
              <a:avLst/>
            </a:prstGeom>
          </p:spPr>
        </p:pic>
      </p:grpSp>
      <p:grpSp>
        <p:nvGrpSpPr>
          <p:cNvPr id="20" name="Группа 19"/>
          <p:cNvGrpSpPr/>
          <p:nvPr/>
        </p:nvGrpSpPr>
        <p:grpSpPr>
          <a:xfrm>
            <a:off x="3309903" y="3812070"/>
            <a:ext cx="331164" cy="310450"/>
            <a:chOff x="3343287" y="4237970"/>
            <a:chExt cx="331164" cy="310450"/>
          </a:xfrm>
        </p:grpSpPr>
        <p:sp>
          <p:nvSpPr>
            <p:cNvPr id="21" name="Овал 20"/>
            <p:cNvSpPr/>
            <p:nvPr/>
          </p:nvSpPr>
          <p:spPr>
            <a:xfrm>
              <a:off x="3343287" y="4237970"/>
              <a:ext cx="331164" cy="310450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2" name="Рисунок 21"/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5577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367187" y="4278609"/>
              <a:ext cx="283364" cy="227041"/>
            </a:xfrm>
            <a:prstGeom prst="rect">
              <a:avLst/>
            </a:prstGeom>
          </p:spPr>
        </p:pic>
      </p:grpSp>
      <p:sp>
        <p:nvSpPr>
          <p:cNvPr id="23" name="Управляющая кнопка: домой 22">
            <a:hlinkClick r:id="rId6" action="ppaction://hlinksldjump" highlightClick="1"/>
          </p:cNvPr>
          <p:cNvSpPr/>
          <p:nvPr/>
        </p:nvSpPr>
        <p:spPr>
          <a:xfrm>
            <a:off x="10635988" y="207390"/>
            <a:ext cx="429607" cy="320511"/>
          </a:xfrm>
          <a:prstGeom prst="actionButtonHome">
            <a:avLst/>
          </a:prstGeom>
          <a:solidFill>
            <a:srgbClr val="7E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Управляющая кнопка: далее 23">
            <a:hlinkClick r:id="" action="ppaction://hlinkshowjump?jump=nextslide" highlightClick="1"/>
          </p:cNvPr>
          <p:cNvSpPr/>
          <p:nvPr/>
        </p:nvSpPr>
        <p:spPr>
          <a:xfrm>
            <a:off x="11208470" y="207390"/>
            <a:ext cx="386499" cy="320511"/>
          </a:xfrm>
          <a:prstGeom prst="actionButtonForwardNext">
            <a:avLst/>
          </a:prstGeom>
          <a:solidFill>
            <a:srgbClr val="7E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8934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45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Как хорошо вы знаете фильм День выборов - пройти тест онлайн - игра - вопросы с ответами - скачать бесплатно (kupidonia.ru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)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ТЕСТ: Насколько хорошо вы помните комедию «День выборов»? (domkino.tv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)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День выборов (2007) - актеры и роли - Михаил Козырев - российские фильмы и сериалы - Кино-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Театр.Ру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 (kino-teatr.ru)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87425"/>
          </a:xfrm>
        </p:spPr>
        <p:txBody>
          <a:bodyPr>
            <a:normAutofit/>
          </a:bodyPr>
          <a:lstStyle/>
          <a:p>
            <a:pPr algn="ctr"/>
            <a:r>
              <a:rPr lang="ru-RU" b="1" i="1" dirty="0" smtClean="0">
                <a:solidFill>
                  <a:srgbClr val="8523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ресурсов</a:t>
            </a:r>
            <a:endParaRPr lang="ru-RU" dirty="0">
              <a:solidFill>
                <a:srgbClr val="85233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1534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394</TotalTime>
  <Words>622</Words>
  <Application>Microsoft Office PowerPoint</Application>
  <PresentationFormat>Широкоэкранный</PresentationFormat>
  <Paragraphs>83</Paragraphs>
  <Slides>21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Правила игры</vt:lpstr>
      <vt:lpstr>раунды</vt:lpstr>
      <vt:lpstr>1 раунд «Кто это сказал?»</vt:lpstr>
      <vt:lpstr>1 раунд «Кто это сказал?»</vt:lpstr>
      <vt:lpstr>1 раунд «Кто это сказал?»</vt:lpstr>
      <vt:lpstr>1 раунд «Кто это сказал?»</vt:lpstr>
      <vt:lpstr>1 раунд «Кто это сказал?»</vt:lpstr>
      <vt:lpstr>1 раунд «Кто это сказал?»</vt:lpstr>
      <vt:lpstr>1 раунд «Кто это сказал?»</vt:lpstr>
      <vt:lpstr>1 раунд «Кто это сказал?»</vt:lpstr>
      <vt:lpstr>1 раунд «Кто это сказал?»</vt:lpstr>
      <vt:lpstr>1 раунд «Кто это сказал?»</vt:lpstr>
      <vt:lpstr>2 раунд: Тестовые задания</vt:lpstr>
      <vt:lpstr>2 раунд: Тестовые задания</vt:lpstr>
      <vt:lpstr>2 раунд: Тестовые задания</vt:lpstr>
      <vt:lpstr>2 раунд: Тестовые задания</vt:lpstr>
      <vt:lpstr>2 раунд: Тестовые задания</vt:lpstr>
      <vt:lpstr>2 раунд: Тестовые задания</vt:lpstr>
      <vt:lpstr>2 раунд: Тестовые задания</vt:lpstr>
      <vt:lpstr>Список ресурсов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Артамонова Полина Вячеславовна</dc:creator>
  <cp:lastModifiedBy>Иксанова Элла Борисовна</cp:lastModifiedBy>
  <cp:revision>126</cp:revision>
  <dcterms:created xsi:type="dcterms:W3CDTF">2022-03-11T08:18:25Z</dcterms:created>
  <dcterms:modified xsi:type="dcterms:W3CDTF">2022-04-15T10:55:52Z</dcterms:modified>
</cp:coreProperties>
</file>