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6"/>
  </p:notesMasterIdLst>
  <p:sldIdLst>
    <p:sldId id="262" r:id="rId5"/>
    <p:sldId id="268" r:id="rId6"/>
    <p:sldId id="263" r:id="rId7"/>
    <p:sldId id="264" r:id="rId8"/>
    <p:sldId id="265" r:id="rId9"/>
    <p:sldId id="266" r:id="rId10"/>
    <p:sldId id="267" r:id="rId11"/>
    <p:sldId id="257" r:id="rId12"/>
    <p:sldId id="260" r:id="rId13"/>
    <p:sldId id="258" r:id="rId14"/>
    <p:sldId id="259" r:id="rId1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7979"/>
    <a:srgbClr val="540000"/>
    <a:srgbClr val="500000"/>
    <a:srgbClr val="8E0000"/>
    <a:srgbClr val="800000"/>
    <a:srgbClr val="CC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159" autoAdjust="0"/>
    <p:restoredTop sz="94660"/>
  </p:normalViewPr>
  <p:slideViewPr>
    <p:cSldViewPr snapToGrid="0">
      <p:cViewPr varScale="1">
        <p:scale>
          <a:sx n="82" d="100"/>
          <a:sy n="82" d="100"/>
        </p:scale>
        <p:origin x="72" y="57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EDF7A5D-E3B4-4957-9E81-3924F5CB8DB0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8B74704-76E0-4FCE-A128-6C8A2C176E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05025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B74704-76E0-4FCE-A128-6C8A2C176E6D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45672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2D5B2-17C2-4297-A9B5-9EFED2185162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7DF80-3D23-42E3-894B-DF865C564E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4470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2D5B2-17C2-4297-A9B5-9EFED2185162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7DF80-3D23-42E3-894B-DF865C564E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9583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2D5B2-17C2-4297-A9B5-9EFED2185162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7DF80-3D23-42E3-894B-DF865C564E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3057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2D5B2-17C2-4297-A9B5-9EFED2185162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7DF80-3D23-42E3-894B-DF865C564E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8088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2D5B2-17C2-4297-A9B5-9EFED2185162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7DF80-3D23-42E3-894B-DF865C564E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8394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2D5B2-17C2-4297-A9B5-9EFED2185162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7DF80-3D23-42E3-894B-DF865C564E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0093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2D5B2-17C2-4297-A9B5-9EFED2185162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7DF80-3D23-42E3-894B-DF865C564E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1859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2D5B2-17C2-4297-A9B5-9EFED2185162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7DF80-3D23-42E3-894B-DF865C564E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7632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2D5B2-17C2-4297-A9B5-9EFED2185162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7DF80-3D23-42E3-894B-DF865C564E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2522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2D5B2-17C2-4297-A9B5-9EFED2185162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7DF80-3D23-42E3-894B-DF865C564E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2944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2D5B2-17C2-4297-A9B5-9EFED2185162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7DF80-3D23-42E3-894B-DF865C564E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469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D2D5B2-17C2-4297-A9B5-9EFED2185162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F7DF80-3D23-42E3-894B-DF865C564E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998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7.xml"/><Relationship Id="rId3" Type="http://schemas.openxmlformats.org/officeDocument/2006/relationships/slide" Target="slide2.xml"/><Relationship Id="rId7" Type="http://schemas.openxmlformats.org/officeDocument/2006/relationships/slide" Target="slide6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slide" Target="slide5.xml"/><Relationship Id="rId5" Type="http://schemas.openxmlformats.org/officeDocument/2006/relationships/slide" Target="slide4.xml"/><Relationship Id="rId10" Type="http://schemas.openxmlformats.org/officeDocument/2006/relationships/slide" Target="slide9.xml"/><Relationship Id="rId4" Type="http://schemas.openxmlformats.org/officeDocument/2006/relationships/slide" Target="slide3.xml"/><Relationship Id="rId9" Type="http://schemas.openxmlformats.org/officeDocument/2006/relationships/slide" Target="slide8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Relationship Id="rId9" Type="http://schemas.openxmlformats.org/officeDocument/2006/relationships/slide" Target="slide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" Target="slide2.xml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6.jpeg"/><Relationship Id="rId7" Type="http://schemas.openxmlformats.org/officeDocument/2006/relationships/image" Target="../media/image2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Relationship Id="rId9" Type="http://schemas.openxmlformats.org/officeDocument/2006/relationships/slide" Target="slide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image" Target="../media/image21.png"/><Relationship Id="rId7" Type="http://schemas.openxmlformats.org/officeDocument/2006/relationships/image" Target="../media/image25.jpeg"/><Relationship Id="rId12" Type="http://schemas.openxmlformats.org/officeDocument/2006/relationships/slide" Target="slide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11" Type="http://schemas.openxmlformats.org/officeDocument/2006/relationships/image" Target="../media/image14.png"/><Relationship Id="rId5" Type="http://schemas.openxmlformats.org/officeDocument/2006/relationships/image" Target="../media/image23.jpeg"/><Relationship Id="rId10" Type="http://schemas.openxmlformats.org/officeDocument/2006/relationships/image" Target="../media/image28.jpeg"/><Relationship Id="rId4" Type="http://schemas.openxmlformats.org/officeDocument/2006/relationships/image" Target="../media/image22.jpeg"/><Relationship Id="rId9" Type="http://schemas.openxmlformats.org/officeDocument/2006/relationships/image" Target="../media/image27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30.jpeg"/><Relationship Id="rId7" Type="http://schemas.openxmlformats.org/officeDocument/2006/relationships/image" Target="../media/image34.jpe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png"/><Relationship Id="rId5" Type="http://schemas.openxmlformats.org/officeDocument/2006/relationships/image" Target="../media/image32.jpeg"/><Relationship Id="rId4" Type="http://schemas.openxmlformats.org/officeDocument/2006/relationships/image" Target="../media/image31.jpeg"/><Relationship Id="rId9" Type="http://schemas.openxmlformats.org/officeDocument/2006/relationships/slide" Target="slide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36.jpeg"/><Relationship Id="rId7" Type="http://schemas.openxmlformats.org/officeDocument/2006/relationships/image" Target="../media/image40.jpe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Relationship Id="rId9" Type="http://schemas.openxmlformats.org/officeDocument/2006/relationships/slide" Target="slide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13" Type="http://schemas.microsoft.com/office/2007/relationships/hdphoto" Target="../media/hdphoto4.wdp"/><Relationship Id="rId3" Type="http://schemas.openxmlformats.org/officeDocument/2006/relationships/image" Target="../media/image42.jpeg"/><Relationship Id="rId7" Type="http://schemas.microsoft.com/office/2007/relationships/hdphoto" Target="../media/hdphoto2.wdp"/><Relationship Id="rId12" Type="http://schemas.openxmlformats.org/officeDocument/2006/relationships/image" Target="../media/image48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png"/><Relationship Id="rId11" Type="http://schemas.openxmlformats.org/officeDocument/2006/relationships/image" Target="../media/image47.png"/><Relationship Id="rId5" Type="http://schemas.microsoft.com/office/2007/relationships/hdphoto" Target="../media/hdphoto1.wdp"/><Relationship Id="rId10" Type="http://schemas.openxmlformats.org/officeDocument/2006/relationships/image" Target="../media/image46.png"/><Relationship Id="rId4" Type="http://schemas.openxmlformats.org/officeDocument/2006/relationships/image" Target="../media/image43.png"/><Relationship Id="rId9" Type="http://schemas.microsoft.com/office/2007/relationships/hdphoto" Target="../media/hdphoto3.wdp"/><Relationship Id="rId14" Type="http://schemas.openxmlformats.org/officeDocument/2006/relationships/slide" Target="slide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7" Type="http://schemas.openxmlformats.org/officeDocument/2006/relationships/slide" Target="slide2.xml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3.jpeg"/><Relationship Id="rId5" Type="http://schemas.openxmlformats.org/officeDocument/2006/relationships/image" Target="../media/image52.jpeg"/><Relationship Id="rId4" Type="http://schemas.openxmlformats.org/officeDocument/2006/relationships/image" Target="../media/image51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s://vedmak.fandom.com/wiki/%D0%97%D0%B0%D0%B3%D0%BB%D0%B0%D0%B2%D0%BD%D0%B0%D1%8F_%D1%81%D1%82%D1%80%D0%B0%D0%BD%D0%B8%D1%86%D0%B0" TargetMode="External"/><Relationship Id="rId3" Type="http://schemas.openxmlformats.org/officeDocument/2006/relationships/hyperlink" Target="https://ia41.ru/2018/07/11/kamchattsy-mogut-vybrat-filmy-dlya-pokaza-v-ramkah-nochi-kino-2018/" TargetMode="External"/><Relationship Id="rId7" Type="http://schemas.openxmlformats.org/officeDocument/2006/relationships/hyperlink" Target="https://gameofthrones.fandom.com/ru/wiki/%D0%98%D0%B3%D1%80%D0%B0_%D0%9F%D1%80%D0%B5%D1%81%D1%82%D0%BE%D0%BB%D0%BE%D0%B2_%D0%92%D0%B8%D0%BA%D0%B8" TargetMode="External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marvel.fandom.com/ru/wiki/%D0%9C%D0%B0%D1%80%D0%B2%D0%B5%D0%BB%D0%BF%D0%B5%D0%B4%D0%B8%D1%8F" TargetMode="External"/><Relationship Id="rId11" Type="http://schemas.openxmlformats.org/officeDocument/2006/relationships/slide" Target="slide2.xml"/><Relationship Id="rId5" Type="http://schemas.openxmlformats.org/officeDocument/2006/relationships/hyperlink" Target="https://bubbleverse.fandom.com/ru/wiki/Bubble" TargetMode="External"/><Relationship Id="rId10" Type="http://schemas.openxmlformats.org/officeDocument/2006/relationships/hyperlink" Target="https://americanhorrorstory.fandom.com/ru/wiki/%D0%90%D0%BC%D0%B5%D1%80%D0%B8%D0%BA%D0%B0%D0%BD%D1%81%D0%BA%D0%B0%D1%8F_%D0%98%D1%81%D1%82%D0%BE%D1%80%D0%B8%D1%8F_%D0%A3%D0%B6%D0%B0%D1%81%D0%BE%D0%B2_%D0%B2%D0%B8%D0%BA%D0%B8" TargetMode="External"/><Relationship Id="rId4" Type="http://schemas.openxmlformats.org/officeDocument/2006/relationships/hyperlink" Target="https://starwars.fandom.com/ru/wiki/%D0%97%D0%B2%D1%91%D0%B7%D0%B4%D0%BD%D1%8B%D0%B5_%D0%B2%D0%BE%D0%B9%D0%BD%D1%8B" TargetMode="External"/><Relationship Id="rId9" Type="http://schemas.openxmlformats.org/officeDocument/2006/relationships/hyperlink" Target="https://vampirediaries.fandom.com/ru/wiki/%D0%97%D0%B0%D0%B3%D0%BB%D0%B0%D0%B2%D0%BD%D0%B0%D1%8F_%D1%81%D1%82%D1%80%D0%B0%D0%BD%D0%B8%D1%86%D0%B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379407" y="2330245"/>
            <a:ext cx="7487265" cy="1577924"/>
          </a:xfrm>
        </p:spPr>
        <p:txBody>
          <a:bodyPr>
            <a:normAutofit/>
          </a:bodyPr>
          <a:lstStyle/>
          <a:p>
            <a:r>
              <a:rPr lang="ru-RU" sz="4800" dirty="0" smtClean="0">
                <a:latin typeface="Comic Sans MS" panose="030F0702030302020204" pitchFamily="66" charset="0"/>
              </a:rPr>
              <a:t>Игра на знание сериалов и фильмов</a:t>
            </a:r>
            <a:endParaRPr lang="ru-RU" sz="4800" dirty="0">
              <a:latin typeface="Comic Sans MS" panose="030F0702030302020204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048000" y="4221470"/>
            <a:ext cx="9144000" cy="1655762"/>
          </a:xfrm>
        </p:spPr>
        <p:txBody>
          <a:bodyPr/>
          <a:lstStyle/>
          <a:p>
            <a:pPr algn="r"/>
            <a:r>
              <a:rPr lang="ru-RU" dirty="0" smtClean="0">
                <a:latin typeface="Comic Sans MS" panose="030F0702030302020204" pitchFamily="66" charset="0"/>
              </a:rPr>
              <a:t>Подготовила Аминева Каролина</a:t>
            </a:r>
          </a:p>
          <a:p>
            <a:pPr algn="r"/>
            <a:r>
              <a:rPr lang="ru-RU" dirty="0" smtClean="0">
                <a:latin typeface="Comic Sans MS" panose="030F0702030302020204" pitchFamily="66" charset="0"/>
              </a:rPr>
              <a:t>Группа 216Б</a:t>
            </a:r>
          </a:p>
        </p:txBody>
      </p:sp>
    </p:spTree>
    <p:extLst>
      <p:ext uri="{BB962C8B-B14F-4D97-AF65-F5344CB8AC3E}">
        <p14:creationId xmlns:p14="http://schemas.microsoft.com/office/powerpoint/2010/main" val="2668775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9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latin typeface="Comic Sans MS" panose="030F0702030302020204" pitchFamily="66" charset="0"/>
              </a:rPr>
              <a:t>Правила игры</a:t>
            </a:r>
            <a:endParaRPr lang="ru-RU" dirty="0">
              <a:latin typeface="Comic Sans MS" panose="030F0702030302020204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690688"/>
            <a:ext cx="5680587" cy="4351338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ru-RU" sz="2400" dirty="0" smtClean="0">
                <a:latin typeface="Comic Sans MS" panose="030F0702030302020204" pitchFamily="66" charset="0"/>
              </a:rPr>
              <a:t>Первая игра</a:t>
            </a:r>
          </a:p>
          <a:p>
            <a:pPr marL="0" indent="457200" algn="just">
              <a:buNone/>
            </a:pPr>
            <a:r>
              <a:rPr lang="ru-RU" sz="2400" dirty="0" smtClean="0">
                <a:latin typeface="Comic Sans MS" panose="030F0702030302020204" pitchFamily="66" charset="0"/>
              </a:rPr>
              <a:t>Перед Вами несколько слайдов с вопросом по разным фильмам и сериалам.</a:t>
            </a:r>
          </a:p>
          <a:p>
            <a:pPr marL="0" indent="457200" algn="just">
              <a:buNone/>
            </a:pPr>
            <a:r>
              <a:rPr lang="ru-RU" sz="2400" dirty="0" smtClean="0">
                <a:latin typeface="Comic Sans MS" panose="030F0702030302020204" pitchFamily="66" charset="0"/>
              </a:rPr>
              <a:t>В самой игре необходимо нажать на ту картинку, которая является ответом на вопрос. Если Вы ошиблись, то выскочит пометка и справка о персонаже.</a:t>
            </a:r>
          </a:p>
          <a:p>
            <a:pPr marL="0" indent="0" algn="ctr">
              <a:buNone/>
            </a:pPr>
            <a:r>
              <a:rPr lang="ru-RU" sz="2400" dirty="0" smtClean="0">
                <a:latin typeface="Comic Sans MS" panose="030F0702030302020204" pitchFamily="66" charset="0"/>
              </a:rPr>
              <a:t>Вторая игра – найти 5 отличий.</a:t>
            </a:r>
          </a:p>
          <a:p>
            <a:pPr marL="0" indent="0" algn="just">
              <a:buNone/>
            </a:pPr>
            <a:r>
              <a:rPr lang="ru-RU" sz="2400" dirty="0" smtClean="0">
                <a:latin typeface="Comic Sans MS" panose="030F0702030302020204" pitchFamily="66" charset="0"/>
              </a:rPr>
              <a:t>Вернуться на этот слайд – управляющая кнопка домой.</a:t>
            </a:r>
            <a:endParaRPr lang="ru-RU" sz="2400" dirty="0">
              <a:latin typeface="Comic Sans MS" panose="030F0702030302020204" pitchFamily="66" charset="0"/>
            </a:endParaRPr>
          </a:p>
        </p:txBody>
      </p:sp>
      <p:sp>
        <p:nvSpPr>
          <p:cNvPr id="4" name="Управляющая кнопка: домой 3">
            <a:hlinkClick r:id="rId3" action="ppaction://hlinksldjump" highlightClick="1"/>
          </p:cNvPr>
          <p:cNvSpPr/>
          <p:nvPr/>
        </p:nvSpPr>
        <p:spPr>
          <a:xfrm>
            <a:off x="10456606" y="6296332"/>
            <a:ext cx="604684" cy="545690"/>
          </a:xfrm>
          <a:prstGeom prst="actionButtonHome">
            <a:avLst/>
          </a:prstGeom>
          <a:solidFill>
            <a:srgbClr val="500000"/>
          </a:solidFill>
          <a:ln>
            <a:solidFill>
              <a:srgbClr val="5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Управляющая кнопка: назад 4">
            <a:hlinkClick r:id="" action="ppaction://hlinkshowjump?jump=previousslide" highlightClick="1"/>
          </p:cNvPr>
          <p:cNvSpPr/>
          <p:nvPr/>
        </p:nvSpPr>
        <p:spPr>
          <a:xfrm>
            <a:off x="9881420" y="6295512"/>
            <a:ext cx="575186" cy="546510"/>
          </a:xfrm>
          <a:prstGeom prst="actionButtonBackPrevious">
            <a:avLst/>
          </a:prstGeom>
          <a:solidFill>
            <a:srgbClr val="500000"/>
          </a:solidFill>
          <a:ln>
            <a:solidFill>
              <a:srgbClr val="5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Управляющая кнопка: далее 5">
            <a:hlinkClick r:id="" action="ppaction://hlinkshowjump?jump=nextslide" highlightClick="1"/>
          </p:cNvPr>
          <p:cNvSpPr/>
          <p:nvPr/>
        </p:nvSpPr>
        <p:spPr>
          <a:xfrm>
            <a:off x="11061290" y="6296332"/>
            <a:ext cx="560439" cy="545690"/>
          </a:xfrm>
          <a:prstGeom prst="actionButtonForwardNext">
            <a:avLst/>
          </a:prstGeom>
          <a:solidFill>
            <a:srgbClr val="500000"/>
          </a:solidFill>
          <a:ln>
            <a:solidFill>
              <a:srgbClr val="5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Управляющая кнопка: в начало 6">
            <a:hlinkClick r:id="" action="ppaction://hlinkshowjump?jump=firstslide" highlightClick="1"/>
          </p:cNvPr>
          <p:cNvSpPr/>
          <p:nvPr/>
        </p:nvSpPr>
        <p:spPr>
          <a:xfrm>
            <a:off x="9302547" y="6296332"/>
            <a:ext cx="582560" cy="545690"/>
          </a:xfrm>
          <a:prstGeom prst="actionButtonBeginning">
            <a:avLst/>
          </a:prstGeom>
          <a:solidFill>
            <a:srgbClr val="500000"/>
          </a:solidFill>
          <a:ln>
            <a:solidFill>
              <a:srgbClr val="5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Управляющая кнопка: в конец 7">
            <a:hlinkClick r:id="" action="ppaction://hlinkshowjump?jump=lastslide" highlightClick="1"/>
          </p:cNvPr>
          <p:cNvSpPr/>
          <p:nvPr/>
        </p:nvSpPr>
        <p:spPr>
          <a:xfrm>
            <a:off x="11621729" y="6296332"/>
            <a:ext cx="560439" cy="545690"/>
          </a:xfrm>
          <a:prstGeom prst="actionButtonEnd">
            <a:avLst/>
          </a:prstGeom>
          <a:solidFill>
            <a:srgbClr val="500000"/>
          </a:solidFill>
          <a:ln>
            <a:solidFill>
              <a:srgbClr val="5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кругленный прямоугольник 8">
            <a:hlinkClick r:id="rId4" action="ppaction://hlinksldjump" highlightClick="1"/>
          </p:cNvPr>
          <p:cNvSpPr/>
          <p:nvPr/>
        </p:nvSpPr>
        <p:spPr>
          <a:xfrm>
            <a:off x="7108724" y="1670564"/>
            <a:ext cx="4129548" cy="364713"/>
          </a:xfrm>
          <a:prstGeom prst="roundRect">
            <a:avLst/>
          </a:prstGeom>
          <a:solidFill>
            <a:srgbClr val="FF7979"/>
          </a:solidFill>
          <a:ln>
            <a:solidFill>
              <a:srgbClr val="500000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500000"/>
                </a:solidFill>
                <a:latin typeface="Comic Sans MS" panose="030F0702030302020204" pitchFamily="66" charset="0"/>
              </a:rPr>
              <a:t>Майор Гром: Чумной Доктор</a:t>
            </a:r>
            <a:endParaRPr lang="ru-RU" dirty="0">
              <a:solidFill>
                <a:srgbClr val="50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1" name="Скругленный прямоугольник 10">
            <a:hlinkClick r:id="rId5" action="ppaction://hlinksldjump" highlightClick="1"/>
          </p:cNvPr>
          <p:cNvSpPr/>
          <p:nvPr/>
        </p:nvSpPr>
        <p:spPr>
          <a:xfrm>
            <a:off x="7108724" y="2221170"/>
            <a:ext cx="4129548" cy="364713"/>
          </a:xfrm>
          <a:prstGeom prst="roundRect">
            <a:avLst/>
          </a:prstGeom>
          <a:solidFill>
            <a:srgbClr val="FF7979"/>
          </a:solidFill>
          <a:ln>
            <a:solidFill>
              <a:srgbClr val="500000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500000"/>
                </a:solidFill>
                <a:latin typeface="Comic Sans MS" panose="030F0702030302020204" pitchFamily="66" charset="0"/>
              </a:rPr>
              <a:t>Звездные войны</a:t>
            </a:r>
            <a:endParaRPr lang="ru-RU" dirty="0">
              <a:solidFill>
                <a:srgbClr val="50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Скругленный прямоугольник 11">
            <a:hlinkClick r:id="rId6" action="ppaction://hlinksldjump" highlightClick="1"/>
          </p:cNvPr>
          <p:cNvSpPr/>
          <p:nvPr/>
        </p:nvSpPr>
        <p:spPr>
          <a:xfrm>
            <a:off x="7108724" y="2766399"/>
            <a:ext cx="4129548" cy="364713"/>
          </a:xfrm>
          <a:prstGeom prst="roundRect">
            <a:avLst/>
          </a:prstGeom>
          <a:solidFill>
            <a:srgbClr val="FF7979"/>
          </a:solidFill>
          <a:ln>
            <a:solidFill>
              <a:srgbClr val="500000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500000"/>
                </a:solidFill>
                <a:latin typeface="Comic Sans MS" panose="030F0702030302020204" pitchFamily="66" charset="0"/>
              </a:rPr>
              <a:t>Игра престолов</a:t>
            </a:r>
            <a:endParaRPr lang="ru-RU" dirty="0">
              <a:solidFill>
                <a:srgbClr val="50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3" name="Скругленный прямоугольник 12">
            <a:hlinkClick r:id="rId7" action="ppaction://hlinksldjump" highlightClick="1"/>
          </p:cNvPr>
          <p:cNvSpPr/>
          <p:nvPr/>
        </p:nvSpPr>
        <p:spPr>
          <a:xfrm>
            <a:off x="7108724" y="3311628"/>
            <a:ext cx="4129548" cy="364713"/>
          </a:xfrm>
          <a:prstGeom prst="roundRect">
            <a:avLst/>
          </a:prstGeom>
          <a:solidFill>
            <a:srgbClr val="FF7979"/>
          </a:solidFill>
          <a:ln>
            <a:solidFill>
              <a:srgbClr val="500000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err="1" smtClean="0">
                <a:solidFill>
                  <a:srgbClr val="500000"/>
                </a:solidFill>
                <a:latin typeface="Comic Sans MS" panose="030F0702030302020204" pitchFamily="66" charset="0"/>
              </a:rPr>
              <a:t>Киновселенная</a:t>
            </a:r>
            <a:r>
              <a:rPr lang="ru-RU" dirty="0" smtClean="0">
                <a:solidFill>
                  <a:srgbClr val="500000"/>
                </a:solidFill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solidFill>
                  <a:srgbClr val="500000"/>
                </a:solidFill>
                <a:latin typeface="Comic Sans MS" panose="030F0702030302020204" pitchFamily="66" charset="0"/>
              </a:rPr>
              <a:t>Марвел</a:t>
            </a:r>
            <a:endParaRPr lang="ru-RU" dirty="0">
              <a:solidFill>
                <a:srgbClr val="50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Скругленный прямоугольник 13">
            <a:hlinkClick r:id="rId8" action="ppaction://hlinksldjump" highlightClick="1"/>
          </p:cNvPr>
          <p:cNvSpPr/>
          <p:nvPr/>
        </p:nvSpPr>
        <p:spPr>
          <a:xfrm>
            <a:off x="7108724" y="3856857"/>
            <a:ext cx="4129548" cy="364713"/>
          </a:xfrm>
          <a:prstGeom prst="roundRect">
            <a:avLst/>
          </a:prstGeom>
          <a:solidFill>
            <a:srgbClr val="FF7979"/>
          </a:solidFill>
          <a:ln>
            <a:solidFill>
              <a:srgbClr val="500000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500000"/>
                </a:solidFill>
                <a:latin typeface="Comic Sans MS" panose="030F0702030302020204" pitchFamily="66" charset="0"/>
              </a:rPr>
              <a:t>Ведьмак</a:t>
            </a:r>
            <a:endParaRPr lang="ru-RU" dirty="0">
              <a:solidFill>
                <a:srgbClr val="50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5" name="Скругленный прямоугольник 14">
            <a:hlinkClick r:id="rId9" action="ppaction://hlinksldjump" highlightClick="1"/>
          </p:cNvPr>
          <p:cNvSpPr/>
          <p:nvPr/>
        </p:nvSpPr>
        <p:spPr>
          <a:xfrm>
            <a:off x="7108724" y="4400241"/>
            <a:ext cx="4129548" cy="364713"/>
          </a:xfrm>
          <a:prstGeom prst="roundRect">
            <a:avLst/>
          </a:prstGeom>
          <a:solidFill>
            <a:srgbClr val="FF7979"/>
          </a:solidFill>
          <a:ln>
            <a:solidFill>
              <a:srgbClr val="500000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500000"/>
                </a:solidFill>
                <a:latin typeface="Comic Sans MS" panose="030F0702030302020204" pitchFamily="66" charset="0"/>
              </a:rPr>
              <a:t>Дневники вампира</a:t>
            </a:r>
            <a:endParaRPr lang="ru-RU" dirty="0">
              <a:solidFill>
                <a:srgbClr val="50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6" name="Скругленный прямоугольник 15">
            <a:hlinkClick r:id="rId10" action="ppaction://hlinksldjump" highlightClick="1"/>
          </p:cNvPr>
          <p:cNvSpPr/>
          <p:nvPr/>
        </p:nvSpPr>
        <p:spPr>
          <a:xfrm>
            <a:off x="7086603" y="5345622"/>
            <a:ext cx="4129548" cy="606121"/>
          </a:xfrm>
          <a:prstGeom prst="roundRect">
            <a:avLst/>
          </a:prstGeom>
          <a:solidFill>
            <a:srgbClr val="540000"/>
          </a:solidFill>
          <a:ln>
            <a:solidFill>
              <a:srgbClr val="500000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7979"/>
                </a:solidFill>
                <a:latin typeface="Comic Sans MS" panose="030F0702030302020204" pitchFamily="66" charset="0"/>
              </a:rPr>
              <a:t>Вторая игра: Американская история ужасов. Дом-убийца</a:t>
            </a:r>
            <a:endParaRPr lang="ru-RU" dirty="0">
              <a:solidFill>
                <a:srgbClr val="FF7979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3831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7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3391" y="372074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ru-RU" sz="3600" dirty="0" smtClean="0">
                <a:latin typeface="Comic Sans MS" panose="030F0702030302020204" pitchFamily="66" charset="0"/>
              </a:rPr>
              <a:t>Кто из этих персонажей никогда не убивал?</a:t>
            </a:r>
            <a:endParaRPr lang="ru-RU" sz="3600" dirty="0">
              <a:latin typeface="Comic Sans MS" panose="030F0702030302020204" pitchFamily="66" charset="0"/>
            </a:endParaRPr>
          </a:p>
        </p:txBody>
      </p:sp>
      <p:sp>
        <p:nvSpPr>
          <p:cNvPr id="3" name="нафиг надо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100" name="серега" descr="https://sun9-14.userapi.com/impg/fGJCSDOZq3anJqWXxdFpWxe5oAC0gKa24WqiUA/R1mZ6SoLL8o.jpg?size=864x1080&amp;quality=95&amp;sign=1ce44f10a935dced034d4678d37f2189&amp;type=album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84"/>
          <a:stretch/>
        </p:blipFill>
        <p:spPr bwMode="auto">
          <a:xfrm>
            <a:off x="838199" y="1825625"/>
            <a:ext cx="3345876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юля" descr="https://i.pinimg.com/736x/a8/1b/8a/a81b8a9aee52a273d3d7f370339dbfde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465" y="1825625"/>
            <a:ext cx="3481070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олег" descr="https://pbs.twimg.com/media/Ez5W1ICXEAYjQSS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3905" y="1811432"/>
            <a:ext cx="3249895" cy="4365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перевертыш сережа" descr="https://media.2x2tv.ru/content/images/size/w2400/2021/03/97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19" r="28843"/>
          <a:stretch/>
        </p:blipFill>
        <p:spPr bwMode="auto">
          <a:xfrm>
            <a:off x="838198" y="2053215"/>
            <a:ext cx="3345877" cy="3896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8" name="перевертыш олег" descr="https://www.meme-arsenal.com/memes/63dcca7f648d145d2d061b707578da69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3288" y="1928018"/>
            <a:ext cx="3031127" cy="4146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0" name="нимб" descr="https://pluspng.com/img-png/halo-png-glowing-halo-png-image-3300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7644" y="1582345"/>
            <a:ext cx="1727093" cy="5102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кто есть серый"/>
          <p:cNvSpPr txBox="1"/>
          <p:nvPr/>
        </p:nvSpPr>
        <p:spPr>
          <a:xfrm>
            <a:off x="1164447" y="5026042"/>
            <a:ext cx="2693377" cy="923330"/>
          </a:xfrm>
          <a:prstGeom prst="rect">
            <a:avLst/>
          </a:prstGeom>
          <a:solidFill>
            <a:schemeClr val="bg1">
              <a:lumMod val="50000"/>
            </a:schemeClr>
          </a:solidFill>
          <a:effectLst>
            <a:softEdge rad="63500"/>
          </a:effectLst>
        </p:spPr>
        <p:txBody>
          <a:bodyPr wrap="square" rtlCol="0">
            <a:spAutoFit/>
          </a:bodyPr>
          <a:lstStyle/>
          <a:p>
            <a:pPr algn="just"/>
            <a:r>
              <a:rPr lang="ru-RU" b="1" dirty="0" smtClean="0">
                <a:latin typeface="Comic Sans MS" panose="030F0702030302020204" pitchFamily="66" charset="0"/>
              </a:rPr>
              <a:t>Для него придумали несколько статей в уголовном кодексе!</a:t>
            </a:r>
            <a:endParaRPr lang="ru-RU" b="1" dirty="0">
              <a:latin typeface="Comic Sans MS" panose="030F0702030302020204" pitchFamily="66" charset="0"/>
            </a:endParaRPr>
          </a:p>
        </p:txBody>
      </p:sp>
      <p:sp>
        <p:nvSpPr>
          <p:cNvPr id="14" name="КТО ЕСТЬ ВОЛКОВ"/>
          <p:cNvSpPr txBox="1"/>
          <p:nvPr/>
        </p:nvSpPr>
        <p:spPr>
          <a:xfrm>
            <a:off x="8382162" y="5442429"/>
            <a:ext cx="2693377" cy="646331"/>
          </a:xfrm>
          <a:prstGeom prst="rect">
            <a:avLst/>
          </a:prstGeom>
          <a:solidFill>
            <a:schemeClr val="bg1">
              <a:lumMod val="50000"/>
            </a:schemeClr>
          </a:solidFill>
          <a:effectLst>
            <a:softEdge rad="63500"/>
          </a:effectLst>
        </p:spPr>
        <p:txBody>
          <a:bodyPr wrap="square" rtlCol="0">
            <a:spAutoFit/>
          </a:bodyPr>
          <a:lstStyle/>
          <a:p>
            <a:pPr algn="just"/>
            <a:r>
              <a:rPr lang="ru-RU" b="1" dirty="0" smtClean="0">
                <a:latin typeface="Comic Sans MS" panose="030F0702030302020204" pitchFamily="66" charset="0"/>
              </a:rPr>
              <a:t>Он буквально НАЕМНЫЙ УБИЙЦА!</a:t>
            </a:r>
            <a:endParaRPr lang="ru-RU" b="1" dirty="0">
              <a:latin typeface="Comic Sans MS" panose="030F0702030302020204" pitchFamily="66" charset="0"/>
            </a:endParaRPr>
          </a:p>
        </p:txBody>
      </p:sp>
      <p:sp>
        <p:nvSpPr>
          <p:cNvPr id="15" name="Управляющая кнопка: домой 14">
            <a:hlinkClick r:id="rId9" action="ppaction://hlinksldjump" highlightClick="1"/>
          </p:cNvPr>
          <p:cNvSpPr/>
          <p:nvPr/>
        </p:nvSpPr>
        <p:spPr>
          <a:xfrm>
            <a:off x="10456606" y="6296332"/>
            <a:ext cx="604684" cy="545690"/>
          </a:xfrm>
          <a:prstGeom prst="actionButtonHome">
            <a:avLst/>
          </a:prstGeom>
          <a:solidFill>
            <a:srgbClr val="500000"/>
          </a:solidFill>
          <a:ln>
            <a:solidFill>
              <a:srgbClr val="5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Управляющая кнопка: назад 15">
            <a:hlinkClick r:id="" action="ppaction://hlinkshowjump?jump=previousslide" highlightClick="1"/>
          </p:cNvPr>
          <p:cNvSpPr/>
          <p:nvPr/>
        </p:nvSpPr>
        <p:spPr>
          <a:xfrm>
            <a:off x="9881420" y="6295512"/>
            <a:ext cx="575186" cy="546510"/>
          </a:xfrm>
          <a:prstGeom prst="actionButtonBackPrevious">
            <a:avLst/>
          </a:prstGeom>
          <a:solidFill>
            <a:srgbClr val="500000"/>
          </a:solidFill>
          <a:ln>
            <a:solidFill>
              <a:srgbClr val="5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Управляющая кнопка: далее 16">
            <a:hlinkClick r:id="" action="ppaction://hlinkshowjump?jump=nextslide" highlightClick="1"/>
          </p:cNvPr>
          <p:cNvSpPr/>
          <p:nvPr/>
        </p:nvSpPr>
        <p:spPr>
          <a:xfrm>
            <a:off x="11061290" y="6296332"/>
            <a:ext cx="560439" cy="545690"/>
          </a:xfrm>
          <a:prstGeom prst="actionButtonForwardNext">
            <a:avLst/>
          </a:prstGeom>
          <a:solidFill>
            <a:srgbClr val="500000"/>
          </a:solidFill>
          <a:ln>
            <a:solidFill>
              <a:srgbClr val="5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Управляющая кнопка: в начало 17">
            <a:hlinkClick r:id="" action="ppaction://hlinkshowjump?jump=firstslide" highlightClick="1"/>
          </p:cNvPr>
          <p:cNvSpPr/>
          <p:nvPr/>
        </p:nvSpPr>
        <p:spPr>
          <a:xfrm>
            <a:off x="9302547" y="6296332"/>
            <a:ext cx="582560" cy="545690"/>
          </a:xfrm>
          <a:prstGeom prst="actionButtonBeginning">
            <a:avLst/>
          </a:prstGeom>
          <a:solidFill>
            <a:srgbClr val="500000"/>
          </a:solidFill>
          <a:ln>
            <a:solidFill>
              <a:srgbClr val="5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Управляющая кнопка: в конец 18">
            <a:hlinkClick r:id="" action="ppaction://hlinkshowjump?jump=lastslide" highlightClick="1"/>
          </p:cNvPr>
          <p:cNvSpPr/>
          <p:nvPr/>
        </p:nvSpPr>
        <p:spPr>
          <a:xfrm>
            <a:off x="11621729" y="6296332"/>
            <a:ext cx="560439" cy="545690"/>
          </a:xfrm>
          <a:prstGeom prst="actionButtonEnd">
            <a:avLst/>
          </a:prstGeom>
          <a:solidFill>
            <a:srgbClr val="500000"/>
          </a:solidFill>
          <a:ln>
            <a:solidFill>
              <a:srgbClr val="5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308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10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4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02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10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41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25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5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0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410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00"/>
                  </p:tgtEl>
                </p:cond>
              </p:nextCondLst>
            </p:seq>
          </p:childTnLst>
        </p:cTn>
      </p:par>
    </p:tnLst>
    <p:bldLst>
      <p:bldP spid="4" grpId="0" animBg="1"/>
      <p:bldP spid="1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7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600" dirty="0">
                <a:solidFill>
                  <a:schemeClr val="bg1"/>
                </a:solidFill>
                <a:latin typeface="Comic Sans MS" panose="030F0702030302020204" pitchFamily="66" charset="0"/>
              </a:rPr>
              <a:t>Кто из этих персонажей никогда не убивал?</a:t>
            </a:r>
            <a:endParaRPr lang="ru-RU" sz="3600" dirty="0">
              <a:solidFill>
                <a:schemeClr val="bg1"/>
              </a:solidFill>
            </a:endParaRPr>
          </a:p>
        </p:txBody>
      </p:sp>
      <p:pic>
        <p:nvPicPr>
          <p:cNvPr id="5122" name="лея" descr="https://freepngimg.com/thumb/star_wars/108853-leia-princess-free-transparent-image-hd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3574" y="1343228"/>
            <a:ext cx="4756142" cy="48737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лея перевертыш" descr="https://images.pngnice.com/download/2007/Star-Wars-Princess-Leia-PNG-Clipart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1845" y="1356914"/>
            <a:ext cx="4613787" cy="48060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4" name="ситрипио" descr="https://www.model-space.com/media/catalog/product/cache/1/thumbnail/1280x/9df78eab33525d08d6e5fb8d27136e95/s/s/ss2171_1500.pn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552" r="24857"/>
          <a:stretch/>
        </p:blipFill>
        <p:spPr bwMode="auto">
          <a:xfrm>
            <a:off x="4586176" y="1299283"/>
            <a:ext cx="2788018" cy="54040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6" name="кайло" descr="https://pp.userapi.com/c836421/v836421497/5000b/uo2AYWle8DI.jpg"/>
          <p:cNvPicPr>
            <a:picLocks noChangeAspect="1" noChangeArrowheads="1"/>
          </p:cNvPicPr>
          <p:nvPr/>
        </p:nvPicPr>
        <p:blipFill rotWithShape="1">
          <a:blip r:embed="rId6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94" r="11040"/>
          <a:stretch/>
        </p:blipFill>
        <p:spPr bwMode="auto">
          <a:xfrm>
            <a:off x="221226" y="831281"/>
            <a:ext cx="3864077" cy="59829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лезвие"/>
          <p:cNvCxnSpPr/>
          <p:nvPr/>
        </p:nvCxnSpPr>
        <p:spPr>
          <a:xfrm>
            <a:off x="2358856" y="5406444"/>
            <a:ext cx="2927036" cy="825981"/>
          </a:xfrm>
          <a:prstGeom prst="line">
            <a:avLst/>
          </a:prstGeom>
          <a:ln w="76200">
            <a:solidFill>
              <a:srgbClr val="C00000"/>
            </a:solidFill>
          </a:ln>
          <a:effectLst>
            <a:glow rad="228600">
              <a:srgbClr val="C0000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верхний меч"/>
          <p:cNvCxnSpPr/>
          <p:nvPr/>
        </p:nvCxnSpPr>
        <p:spPr>
          <a:xfrm flipV="1">
            <a:off x="2358856" y="4645742"/>
            <a:ext cx="163118" cy="468710"/>
          </a:xfrm>
          <a:prstGeom prst="line">
            <a:avLst/>
          </a:prstGeom>
          <a:ln w="76200">
            <a:solidFill>
              <a:srgbClr val="C00000"/>
            </a:solidFill>
          </a:ln>
          <a:effectLst>
            <a:glow rad="228600">
              <a:srgbClr val="C0000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нижний меч"/>
          <p:cNvCxnSpPr/>
          <p:nvPr/>
        </p:nvCxnSpPr>
        <p:spPr>
          <a:xfrm flipV="1">
            <a:off x="2003237" y="5654972"/>
            <a:ext cx="204904" cy="468710"/>
          </a:xfrm>
          <a:prstGeom prst="line">
            <a:avLst/>
          </a:prstGeom>
          <a:ln w="76200">
            <a:solidFill>
              <a:srgbClr val="C00000"/>
            </a:solidFill>
          </a:ln>
          <a:effectLst>
            <a:glow rad="228600">
              <a:srgbClr val="C0000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5" name="нимб" descr="https://pluspng.com/img-png/halo-png-glowing-halo-png-image-3300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1205" y="1174981"/>
            <a:ext cx="1326453" cy="3919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текст лея"/>
          <p:cNvSpPr txBox="1"/>
          <p:nvPr/>
        </p:nvSpPr>
        <p:spPr>
          <a:xfrm>
            <a:off x="8677859" y="5570637"/>
            <a:ext cx="2006456" cy="646331"/>
          </a:xfrm>
          <a:prstGeom prst="rect">
            <a:avLst/>
          </a:prstGeom>
          <a:solidFill>
            <a:schemeClr val="bg1">
              <a:lumMod val="50000"/>
            </a:schemeClr>
          </a:solidFill>
          <a:effectLst>
            <a:softEdge rad="63500"/>
          </a:effectLst>
        </p:spPr>
        <p:txBody>
          <a:bodyPr wrap="square" rtlCol="0">
            <a:spAutoFit/>
          </a:bodyPr>
          <a:lstStyle/>
          <a:p>
            <a:pPr algn="just"/>
            <a:r>
              <a:rPr lang="ru-RU" b="1" dirty="0" smtClean="0">
                <a:latin typeface="Comic Sans MS" panose="030F0702030302020204" pitchFamily="66" charset="0"/>
              </a:rPr>
              <a:t>Это же глава Сопротивления!</a:t>
            </a:r>
            <a:endParaRPr lang="ru-RU" b="1" dirty="0">
              <a:latin typeface="Comic Sans MS" panose="030F0702030302020204" pitchFamily="66" charset="0"/>
            </a:endParaRPr>
          </a:p>
        </p:txBody>
      </p:sp>
      <p:sp>
        <p:nvSpPr>
          <p:cNvPr id="28" name="он ситх"/>
          <p:cNvSpPr txBox="1"/>
          <p:nvPr/>
        </p:nvSpPr>
        <p:spPr>
          <a:xfrm>
            <a:off x="2003237" y="6284289"/>
            <a:ext cx="1195918" cy="369332"/>
          </a:xfrm>
          <a:prstGeom prst="rect">
            <a:avLst/>
          </a:prstGeom>
          <a:solidFill>
            <a:schemeClr val="bg1">
              <a:lumMod val="50000"/>
            </a:schemeClr>
          </a:solidFill>
          <a:effectLst>
            <a:softEdge rad="63500"/>
          </a:effectLst>
        </p:spPr>
        <p:txBody>
          <a:bodyPr wrap="square" rtlCol="0">
            <a:spAutoFit/>
          </a:bodyPr>
          <a:lstStyle/>
          <a:p>
            <a:pPr algn="just"/>
            <a:r>
              <a:rPr lang="ru-RU" b="1" dirty="0">
                <a:latin typeface="Comic Sans MS" panose="030F0702030302020204" pitchFamily="66" charset="0"/>
              </a:rPr>
              <a:t>о</a:t>
            </a:r>
            <a:r>
              <a:rPr lang="ru-RU" b="1" dirty="0" smtClean="0">
                <a:latin typeface="Comic Sans MS" panose="030F0702030302020204" pitchFamily="66" charset="0"/>
              </a:rPr>
              <a:t>н </a:t>
            </a:r>
            <a:r>
              <a:rPr lang="ru-RU" b="1" dirty="0" err="1" smtClean="0">
                <a:latin typeface="Comic Sans MS" panose="030F0702030302020204" pitchFamily="66" charset="0"/>
              </a:rPr>
              <a:t>ситх</a:t>
            </a:r>
            <a:r>
              <a:rPr lang="ru-RU" b="1" dirty="0" smtClean="0">
                <a:latin typeface="Comic Sans MS" panose="030F0702030302020204" pitchFamily="66" charset="0"/>
              </a:rPr>
              <a:t>.</a:t>
            </a:r>
            <a:endParaRPr lang="ru-RU" b="1" dirty="0">
              <a:latin typeface="Comic Sans MS" panose="030F0702030302020204" pitchFamily="66" charset="0"/>
            </a:endParaRPr>
          </a:p>
        </p:txBody>
      </p:sp>
      <p:sp>
        <p:nvSpPr>
          <p:cNvPr id="29" name="Управляющая кнопка: домой 28">
            <a:hlinkClick r:id="rId8" action="ppaction://hlinksldjump" highlightClick="1"/>
          </p:cNvPr>
          <p:cNvSpPr/>
          <p:nvPr/>
        </p:nvSpPr>
        <p:spPr>
          <a:xfrm>
            <a:off x="10456606" y="6296332"/>
            <a:ext cx="604684" cy="545690"/>
          </a:xfrm>
          <a:prstGeom prst="actionButtonHome">
            <a:avLst/>
          </a:prstGeom>
          <a:solidFill>
            <a:srgbClr val="500000"/>
          </a:solidFill>
          <a:ln>
            <a:solidFill>
              <a:srgbClr val="5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Управляющая кнопка: назад 29">
            <a:hlinkClick r:id="" action="ppaction://hlinkshowjump?jump=previousslide" highlightClick="1"/>
          </p:cNvPr>
          <p:cNvSpPr/>
          <p:nvPr/>
        </p:nvSpPr>
        <p:spPr>
          <a:xfrm>
            <a:off x="9881420" y="6295512"/>
            <a:ext cx="575186" cy="546510"/>
          </a:xfrm>
          <a:prstGeom prst="actionButtonBackPrevious">
            <a:avLst/>
          </a:prstGeom>
          <a:solidFill>
            <a:srgbClr val="500000"/>
          </a:solidFill>
          <a:ln>
            <a:solidFill>
              <a:srgbClr val="5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Управляющая кнопка: далее 30">
            <a:hlinkClick r:id="" action="ppaction://hlinkshowjump?jump=nextslide" highlightClick="1"/>
          </p:cNvPr>
          <p:cNvSpPr/>
          <p:nvPr/>
        </p:nvSpPr>
        <p:spPr>
          <a:xfrm>
            <a:off x="11061290" y="6296332"/>
            <a:ext cx="560439" cy="545690"/>
          </a:xfrm>
          <a:prstGeom prst="actionButtonForwardNext">
            <a:avLst/>
          </a:prstGeom>
          <a:solidFill>
            <a:srgbClr val="500000"/>
          </a:solidFill>
          <a:ln>
            <a:solidFill>
              <a:srgbClr val="5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Управляющая кнопка: в начало 31">
            <a:hlinkClick r:id="" action="ppaction://hlinkshowjump?jump=firstslide" highlightClick="1"/>
          </p:cNvPr>
          <p:cNvSpPr/>
          <p:nvPr/>
        </p:nvSpPr>
        <p:spPr>
          <a:xfrm>
            <a:off x="9302547" y="6296332"/>
            <a:ext cx="582560" cy="545690"/>
          </a:xfrm>
          <a:prstGeom prst="actionButtonBeginning">
            <a:avLst/>
          </a:prstGeom>
          <a:solidFill>
            <a:srgbClr val="500000"/>
          </a:solidFill>
          <a:ln>
            <a:solidFill>
              <a:srgbClr val="5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Управляющая кнопка: в конец 32">
            <a:hlinkClick r:id="" action="ppaction://hlinkshowjump?jump=lastslide" highlightClick="1"/>
          </p:cNvPr>
          <p:cNvSpPr/>
          <p:nvPr/>
        </p:nvSpPr>
        <p:spPr>
          <a:xfrm>
            <a:off x="11621729" y="6296332"/>
            <a:ext cx="560439" cy="545690"/>
          </a:xfrm>
          <a:prstGeom prst="actionButtonEnd">
            <a:avLst/>
          </a:prstGeom>
          <a:solidFill>
            <a:srgbClr val="500000"/>
          </a:solidFill>
          <a:ln>
            <a:solidFill>
              <a:srgbClr val="5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4603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1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3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1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22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51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36"/>
                  </p:tgtEl>
                </p:cond>
              </p:nextCondLst>
            </p:seq>
          </p:childTnLst>
        </p:cTn>
      </p:par>
    </p:tnLst>
    <p:bldLst>
      <p:bldP spid="27" grpId="0" animBg="1"/>
      <p:bldP spid="2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8000"/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600" dirty="0" smtClean="0">
                <a:latin typeface="Comic Sans MS" panose="030F0702030302020204" pitchFamily="66" charset="0"/>
              </a:rPr>
              <a:t>Кто из этих персонажей никого не убивал?</a:t>
            </a:r>
            <a:endParaRPr lang="ru-RU" sz="3600" dirty="0">
              <a:latin typeface="Comic Sans MS" panose="030F0702030302020204" pitchFamily="66" charset="0"/>
            </a:endParaRPr>
          </a:p>
        </p:txBody>
      </p:sp>
      <p:pic>
        <p:nvPicPr>
          <p:cNvPr id="6146" name="мем" descr="https://tlgrm.ru/_/stickers/394/125/394125c0-98c3-4094-ad09-8705a54f0373/3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422" y="2149949"/>
            <a:ext cx="2879110" cy="28791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дынька" descr="https://www.pngitem.com/pimgs/m/19-190076_fandom-transparents-transparent-daenerys-targaryen-daenerys-targaryen-png.pn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422" y="1961535"/>
            <a:ext cx="2509898" cy="5291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бран" descr="https://www.kindpng.com/picc/m/479-4798184_game-of-thrones-bran-stark-png-transparent-png.png"/>
          <p:cNvPicPr>
            <a:picLocks noChangeAspect="1" noChangeArrowheads="1"/>
          </p:cNvPicPr>
          <p:nvPr/>
        </p:nvPicPr>
        <p:blipFill rotWithShape="1">
          <a:blip r:embed="rId5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387" t="2521" r="22680"/>
          <a:stretch/>
        </p:blipFill>
        <p:spPr bwMode="auto">
          <a:xfrm>
            <a:off x="8699091" y="1961535"/>
            <a:ext cx="2654709" cy="59574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4" name="самса" descr="https://pyxis.nymag.com/v1/imgs/ab0/511/e506b321a0c1587b73e818932e477cf981-31-sophieturner-silo.1x.rsocial.w1200.pn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800" r="33232"/>
          <a:stretch/>
        </p:blipFill>
        <p:spPr bwMode="auto">
          <a:xfrm>
            <a:off x="4651881" y="1953995"/>
            <a:ext cx="2888237" cy="48964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6" name="санса перевертыш" descr="https://www.pngitem.com/pimgs/m/371-3714205_sansa-stark-season-5-dress-hd-png-download.pn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9022" y="1690688"/>
            <a:ext cx="3425494" cy="5775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нимб" descr="https://pluspng.com/img-png/halo-png-glowing-halo-png-image-3300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56189" y="1953995"/>
            <a:ext cx="1326453" cy="3919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текст лея"/>
          <p:cNvSpPr txBox="1"/>
          <p:nvPr/>
        </p:nvSpPr>
        <p:spPr>
          <a:xfrm>
            <a:off x="4309770" y="4940252"/>
            <a:ext cx="3230348" cy="1754326"/>
          </a:xfrm>
          <a:prstGeom prst="rect">
            <a:avLst/>
          </a:prstGeom>
          <a:solidFill>
            <a:schemeClr val="bg1">
              <a:lumMod val="50000"/>
            </a:schemeClr>
          </a:solidFill>
          <a:effectLst>
            <a:softEdge rad="63500"/>
          </a:effectLst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>
                <a:latin typeface="Comic Sans MS" panose="030F0702030302020204" pitchFamily="66" charset="0"/>
              </a:rPr>
              <a:t>Косвенно тоже считается, даже если она просто оставила человека на съедение собакам, или же подстроила чью-то смерть, или отдала приказ…</a:t>
            </a:r>
            <a:endParaRPr lang="ru-RU" dirty="0">
              <a:latin typeface="Comic Sans MS" panose="030F0702030302020204" pitchFamily="66" charset="0"/>
            </a:endParaRPr>
          </a:p>
        </p:txBody>
      </p:sp>
      <p:sp>
        <p:nvSpPr>
          <p:cNvPr id="12" name="текст лея"/>
          <p:cNvSpPr txBox="1"/>
          <p:nvPr/>
        </p:nvSpPr>
        <p:spPr>
          <a:xfrm>
            <a:off x="588492" y="5029060"/>
            <a:ext cx="2694969" cy="1200329"/>
          </a:xfrm>
          <a:prstGeom prst="rect">
            <a:avLst/>
          </a:prstGeom>
          <a:solidFill>
            <a:schemeClr val="bg1">
              <a:lumMod val="50000"/>
            </a:schemeClr>
          </a:solidFill>
          <a:effectLst>
            <a:softEdge rad="63500"/>
          </a:effectLst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>
                <a:latin typeface="Comic Sans MS" panose="030F0702030302020204" pitchFamily="66" charset="0"/>
              </a:rPr>
              <a:t>У нее была своя армия, три дракона и куча верных ей убийц. Серьезно?</a:t>
            </a:r>
            <a:endParaRPr lang="ru-RU" dirty="0">
              <a:latin typeface="Comic Sans MS" panose="030F0702030302020204" pitchFamily="66" charset="0"/>
            </a:endParaRPr>
          </a:p>
        </p:txBody>
      </p:sp>
      <p:sp>
        <p:nvSpPr>
          <p:cNvPr id="13" name="Управляющая кнопка: домой 12">
            <a:hlinkClick r:id="rId9" action="ppaction://hlinksldjump" highlightClick="1"/>
          </p:cNvPr>
          <p:cNvSpPr/>
          <p:nvPr/>
        </p:nvSpPr>
        <p:spPr>
          <a:xfrm>
            <a:off x="10456606" y="6296332"/>
            <a:ext cx="604684" cy="545690"/>
          </a:xfrm>
          <a:prstGeom prst="actionButtonHome">
            <a:avLst/>
          </a:prstGeom>
          <a:solidFill>
            <a:srgbClr val="500000"/>
          </a:solidFill>
          <a:ln>
            <a:solidFill>
              <a:srgbClr val="5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Управляющая кнопка: назад 13">
            <a:hlinkClick r:id="" action="ppaction://hlinkshowjump?jump=previousslide" highlightClick="1"/>
          </p:cNvPr>
          <p:cNvSpPr/>
          <p:nvPr/>
        </p:nvSpPr>
        <p:spPr>
          <a:xfrm>
            <a:off x="9881420" y="6295512"/>
            <a:ext cx="575186" cy="546510"/>
          </a:xfrm>
          <a:prstGeom prst="actionButtonBackPrevious">
            <a:avLst/>
          </a:prstGeom>
          <a:solidFill>
            <a:srgbClr val="500000"/>
          </a:solidFill>
          <a:ln>
            <a:solidFill>
              <a:srgbClr val="5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Управляющая кнопка: далее 14">
            <a:hlinkClick r:id="" action="ppaction://hlinkshowjump?jump=nextslide" highlightClick="1"/>
          </p:cNvPr>
          <p:cNvSpPr/>
          <p:nvPr/>
        </p:nvSpPr>
        <p:spPr>
          <a:xfrm>
            <a:off x="11061290" y="6296332"/>
            <a:ext cx="560439" cy="545690"/>
          </a:xfrm>
          <a:prstGeom prst="actionButtonForwardNext">
            <a:avLst/>
          </a:prstGeom>
          <a:solidFill>
            <a:srgbClr val="500000"/>
          </a:solidFill>
          <a:ln>
            <a:solidFill>
              <a:srgbClr val="5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Управляющая кнопка: в начало 15">
            <a:hlinkClick r:id="" action="ppaction://hlinkshowjump?jump=firstslide" highlightClick="1"/>
          </p:cNvPr>
          <p:cNvSpPr/>
          <p:nvPr/>
        </p:nvSpPr>
        <p:spPr>
          <a:xfrm>
            <a:off x="9302547" y="6296332"/>
            <a:ext cx="582560" cy="545690"/>
          </a:xfrm>
          <a:prstGeom prst="actionButtonBeginning">
            <a:avLst/>
          </a:prstGeom>
          <a:solidFill>
            <a:srgbClr val="500000"/>
          </a:solidFill>
          <a:ln>
            <a:solidFill>
              <a:srgbClr val="5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Управляющая кнопка: в конец 16">
            <a:hlinkClick r:id="" action="ppaction://hlinkshowjump?jump=lastslide" highlightClick="1"/>
          </p:cNvPr>
          <p:cNvSpPr/>
          <p:nvPr/>
        </p:nvSpPr>
        <p:spPr>
          <a:xfrm>
            <a:off x="11621729" y="6296332"/>
            <a:ext cx="560439" cy="545690"/>
          </a:xfrm>
          <a:prstGeom prst="actionButtonEnd">
            <a:avLst/>
          </a:prstGeom>
          <a:solidFill>
            <a:srgbClr val="500000"/>
          </a:solidFill>
          <a:ln>
            <a:solidFill>
              <a:srgbClr val="5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0993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1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50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1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61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5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61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48"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58000"/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600" dirty="0">
                <a:solidFill>
                  <a:schemeClr val="bg1"/>
                </a:solidFill>
                <a:latin typeface="Comic Sans MS" panose="030F0702030302020204" pitchFamily="66" charset="0"/>
              </a:rPr>
              <a:t>Кто из этих персонажей никогда не убивал?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176" name="ракета" descr="https://yobte.ru/uploads/posts/2019-11/raketa-enot-28-foto-21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065" r="24886"/>
          <a:stretch/>
        </p:blipFill>
        <p:spPr bwMode="auto">
          <a:xfrm>
            <a:off x="342635" y="1696568"/>
            <a:ext cx="3063327" cy="3542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8" name="ракета убийца" descr="https://kartinkin.net/uploads/posts/2021-07/1625873359_5-kartinkin-com-p-yenot-raketa-oboi-krasivie-5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77" r="18200"/>
          <a:stretch/>
        </p:blipFill>
        <p:spPr bwMode="auto">
          <a:xfrm>
            <a:off x="395283" y="2414067"/>
            <a:ext cx="2883467" cy="2363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0" name="паук" descr="https://www.pinclipart.com/picdir/big/550-5504887_studios-series-spider-man-cinematic-spider-man-spiderman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69" y="0"/>
            <a:ext cx="3006587" cy="49646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2" name="паук убийца" descr="https://i.pinimg.com/736x/25/6a/02/256a021bbf0cc2abb85f311699b377e5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77948" y="1442143"/>
            <a:ext cx="2406986" cy="29117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4" name="кэп плохой" descr="https://i0.wp.com/www.jacketscreator.com/wp-content/uploads/2018/04/chris-evans-captain-america-first-avenger-leather-jacket.jpg?fit=1275%2C1500&amp;ssl=1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709" y="2268965"/>
            <a:ext cx="3900679" cy="45890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6" name="кэп" descr="https://www.pngkey.com/png/detail/986-9867490_captain-america-stealth-suit-endgame.png"/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3933" y="1825625"/>
            <a:ext cx="4067656" cy="51937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текст кэп"/>
          <p:cNvSpPr txBox="1"/>
          <p:nvPr/>
        </p:nvSpPr>
        <p:spPr>
          <a:xfrm>
            <a:off x="2536739" y="5417134"/>
            <a:ext cx="3297627" cy="1477328"/>
          </a:xfrm>
          <a:prstGeom prst="rect">
            <a:avLst/>
          </a:prstGeom>
          <a:solidFill>
            <a:schemeClr val="bg1">
              <a:lumMod val="50000"/>
            </a:schemeClr>
          </a:solidFill>
          <a:effectLst>
            <a:softEdge rad="63500"/>
          </a:effectLst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>
                <a:latin typeface="Comic Sans MS" panose="030F0702030302020204" pitchFamily="66" charset="0"/>
              </a:rPr>
              <a:t>Солдат пережил несколько войн, в том числе и вселенских. Вы думаете ему мышцы и щит для красоты?</a:t>
            </a:r>
            <a:endParaRPr lang="ru-RU" dirty="0">
              <a:latin typeface="Comic Sans MS" panose="030F0702030302020204" pitchFamily="66" charset="0"/>
            </a:endParaRPr>
          </a:p>
        </p:txBody>
      </p:sp>
      <p:sp>
        <p:nvSpPr>
          <p:cNvPr id="14" name="текст ракета"/>
          <p:cNvSpPr txBox="1"/>
          <p:nvPr/>
        </p:nvSpPr>
        <p:spPr>
          <a:xfrm>
            <a:off x="414076" y="4856284"/>
            <a:ext cx="2691544" cy="369332"/>
          </a:xfrm>
          <a:prstGeom prst="rect">
            <a:avLst/>
          </a:prstGeom>
          <a:solidFill>
            <a:schemeClr val="bg1">
              <a:lumMod val="50000"/>
            </a:schemeClr>
          </a:solidFill>
          <a:effectLst>
            <a:softEdge rad="63500"/>
          </a:effectLst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>
                <a:latin typeface="Comic Sans MS" panose="030F0702030302020204" pitchFamily="66" charset="0"/>
              </a:rPr>
              <a:t>БАМ! Неверный ответ)</a:t>
            </a:r>
            <a:endParaRPr lang="ru-RU" dirty="0">
              <a:latin typeface="Comic Sans MS" panose="030F0702030302020204" pitchFamily="66" charset="0"/>
            </a:endParaRPr>
          </a:p>
        </p:txBody>
      </p:sp>
      <p:pic>
        <p:nvPicPr>
          <p:cNvPr id="7188" name="мэйй" descr="https://pbs.twimg.com/media/D-ybGSQWkAEucax.jpg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162" r="17483"/>
          <a:stretch/>
        </p:blipFill>
        <p:spPr bwMode="auto">
          <a:xfrm>
            <a:off x="7501589" y="3921706"/>
            <a:ext cx="1915685" cy="2307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текст паук"/>
          <p:cNvSpPr txBox="1"/>
          <p:nvPr/>
        </p:nvSpPr>
        <p:spPr>
          <a:xfrm>
            <a:off x="9668813" y="1296492"/>
            <a:ext cx="2555352" cy="923330"/>
          </a:xfrm>
          <a:prstGeom prst="rect">
            <a:avLst/>
          </a:prstGeom>
          <a:solidFill>
            <a:schemeClr val="bg1">
              <a:lumMod val="50000"/>
            </a:schemeClr>
          </a:solidFill>
          <a:effectLst>
            <a:softEdge rad="63500"/>
          </a:effectLst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>
                <a:latin typeface="Comic Sans MS" panose="030F0702030302020204" pitchFamily="66" charset="0"/>
              </a:rPr>
              <a:t>Режим мгновенного убийства говорит сам за себя.</a:t>
            </a:r>
            <a:endParaRPr lang="ru-RU" dirty="0">
              <a:latin typeface="Comic Sans MS" panose="030F0702030302020204" pitchFamily="66" charset="0"/>
            </a:endParaRPr>
          </a:p>
        </p:txBody>
      </p:sp>
      <p:pic>
        <p:nvPicPr>
          <p:cNvPr id="17" name="нимб" descr="https://pluspng.com/img-png/halo-png-glowing-halo-png-image-3300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5713" y="3913187"/>
            <a:ext cx="1326453" cy="3919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Управляющая кнопка: домой 17">
            <a:hlinkClick r:id="rId12" action="ppaction://hlinksldjump" highlightClick="1"/>
          </p:cNvPr>
          <p:cNvSpPr/>
          <p:nvPr/>
        </p:nvSpPr>
        <p:spPr>
          <a:xfrm>
            <a:off x="10456606" y="6296332"/>
            <a:ext cx="604684" cy="545690"/>
          </a:xfrm>
          <a:prstGeom prst="actionButtonHome">
            <a:avLst/>
          </a:prstGeom>
          <a:solidFill>
            <a:srgbClr val="500000"/>
          </a:solidFill>
          <a:ln>
            <a:solidFill>
              <a:srgbClr val="5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Управляющая кнопка: назад 18">
            <a:hlinkClick r:id="" action="ppaction://hlinkshowjump?jump=previousslide" highlightClick="1"/>
          </p:cNvPr>
          <p:cNvSpPr/>
          <p:nvPr/>
        </p:nvSpPr>
        <p:spPr>
          <a:xfrm>
            <a:off x="9881420" y="6295512"/>
            <a:ext cx="575186" cy="546510"/>
          </a:xfrm>
          <a:prstGeom prst="actionButtonBackPrevious">
            <a:avLst/>
          </a:prstGeom>
          <a:solidFill>
            <a:srgbClr val="500000"/>
          </a:solidFill>
          <a:ln>
            <a:solidFill>
              <a:srgbClr val="5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Управляющая кнопка: далее 19">
            <a:hlinkClick r:id="" action="ppaction://hlinkshowjump?jump=nextslide" highlightClick="1"/>
          </p:cNvPr>
          <p:cNvSpPr/>
          <p:nvPr/>
        </p:nvSpPr>
        <p:spPr>
          <a:xfrm>
            <a:off x="11061290" y="6296332"/>
            <a:ext cx="560439" cy="545690"/>
          </a:xfrm>
          <a:prstGeom prst="actionButtonForwardNext">
            <a:avLst/>
          </a:prstGeom>
          <a:solidFill>
            <a:srgbClr val="500000"/>
          </a:solidFill>
          <a:ln>
            <a:solidFill>
              <a:srgbClr val="5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Управляющая кнопка: в начало 20">
            <a:hlinkClick r:id="" action="ppaction://hlinkshowjump?jump=firstslide" highlightClick="1"/>
          </p:cNvPr>
          <p:cNvSpPr/>
          <p:nvPr/>
        </p:nvSpPr>
        <p:spPr>
          <a:xfrm>
            <a:off x="9302547" y="6296332"/>
            <a:ext cx="582560" cy="545690"/>
          </a:xfrm>
          <a:prstGeom prst="actionButtonBeginning">
            <a:avLst/>
          </a:prstGeom>
          <a:solidFill>
            <a:srgbClr val="500000"/>
          </a:solidFill>
          <a:ln>
            <a:solidFill>
              <a:srgbClr val="5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Управляющая кнопка: в конец 21">
            <a:hlinkClick r:id="" action="ppaction://hlinkshowjump?jump=lastslide" highlightClick="1"/>
          </p:cNvPr>
          <p:cNvSpPr/>
          <p:nvPr/>
        </p:nvSpPr>
        <p:spPr>
          <a:xfrm>
            <a:off x="11621729" y="6296332"/>
            <a:ext cx="560439" cy="545690"/>
          </a:xfrm>
          <a:prstGeom prst="actionButtonEnd">
            <a:avLst/>
          </a:prstGeom>
          <a:solidFill>
            <a:srgbClr val="500000"/>
          </a:solidFill>
          <a:ln>
            <a:solidFill>
              <a:srgbClr val="5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6831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1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20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76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718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88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718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1000"/>
                                        <p:tgtEl>
                                          <p:spTgt spid="71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71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7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80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718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71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86"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2000"/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6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Кто из этих персонажей никого не убивал?</a:t>
            </a:r>
            <a:endParaRPr lang="ru-RU" sz="36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8194" name="лютик" descr="https://avatars.mds.yandex.net/get-kinopoisk-post-img/2268018/db78e32c62d9a3606ae98ca9fa718b47/1920x1080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44" r="29286"/>
          <a:stretch/>
        </p:blipFill>
        <p:spPr bwMode="auto">
          <a:xfrm>
            <a:off x="355993" y="2671303"/>
            <a:ext cx="3039514" cy="3505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ведьмак" descr="https://i.playground.ru/p/G5xjk-9PfzwS-PZgoerBuw.jpe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18" r="38396"/>
          <a:stretch/>
        </p:blipFill>
        <p:spPr bwMode="auto">
          <a:xfrm>
            <a:off x="4377450" y="2671304"/>
            <a:ext cx="3414380" cy="3505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йен" descr="https://i.playground.ru/p/zR809bURTVw5TljWDODLjQ.jpe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73"/>
          <a:stretch/>
        </p:blipFill>
        <p:spPr bwMode="auto">
          <a:xfrm>
            <a:off x="8704850" y="2671303"/>
            <a:ext cx="2885931" cy="3552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йен убийца"/>
          <p:cNvPicPr>
            <a:picLocks noChangeAspect="1"/>
          </p:cNvPicPr>
          <p:nvPr/>
        </p:nvPicPr>
        <p:blipFill rotWithShape="1">
          <a:blip r:embed="rId6"/>
          <a:srcRect l="18563" t="22278" r="40970" b="20666"/>
          <a:stretch/>
        </p:blipFill>
        <p:spPr>
          <a:xfrm>
            <a:off x="8170508" y="2989058"/>
            <a:ext cx="4021492" cy="3187906"/>
          </a:xfrm>
          <a:prstGeom prst="rect">
            <a:avLst/>
          </a:prstGeom>
        </p:spPr>
      </p:pic>
      <p:pic>
        <p:nvPicPr>
          <p:cNvPr id="8204" name="ведьмак убийца" descr="https://media.kg-portal.ru/tv/t/thwwitcher/images/thwwitcher_62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264" r="19878"/>
          <a:stretch/>
        </p:blipFill>
        <p:spPr bwMode="auto">
          <a:xfrm>
            <a:off x="4335241" y="2170563"/>
            <a:ext cx="3513078" cy="4275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нимб" descr="https://pluspng.com/img-png/halo-png-glowing-halo-png-image-3300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2523" y="2844185"/>
            <a:ext cx="1326453" cy="3919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текст ведьмак"/>
          <p:cNvSpPr txBox="1"/>
          <p:nvPr/>
        </p:nvSpPr>
        <p:spPr>
          <a:xfrm>
            <a:off x="4328101" y="2311853"/>
            <a:ext cx="3513078" cy="646331"/>
          </a:xfrm>
          <a:prstGeom prst="rect">
            <a:avLst/>
          </a:prstGeom>
          <a:solidFill>
            <a:schemeClr val="bg1">
              <a:lumMod val="50000"/>
            </a:schemeClr>
          </a:solidFill>
          <a:effectLst>
            <a:softEdge rad="63500"/>
          </a:effectLst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>
                <a:latin typeface="Comic Sans MS" panose="030F0702030302020204" pitchFamily="66" charset="0"/>
              </a:rPr>
              <a:t>Он же сразу с мечом стоял. Зачем его выбирать?</a:t>
            </a:r>
            <a:endParaRPr lang="ru-RU" dirty="0">
              <a:latin typeface="Comic Sans MS" panose="030F0702030302020204" pitchFamily="66" charset="0"/>
            </a:endParaRPr>
          </a:p>
        </p:txBody>
      </p:sp>
      <p:sp>
        <p:nvSpPr>
          <p:cNvPr id="13" name="текст йен"/>
          <p:cNvSpPr txBox="1"/>
          <p:nvPr/>
        </p:nvSpPr>
        <p:spPr>
          <a:xfrm rot="794731">
            <a:off x="8685575" y="4878440"/>
            <a:ext cx="2621660" cy="369332"/>
          </a:xfrm>
          <a:prstGeom prst="rect">
            <a:avLst/>
          </a:prstGeom>
          <a:solidFill>
            <a:schemeClr val="bg1">
              <a:lumMod val="50000"/>
            </a:schemeClr>
          </a:solidFill>
          <a:effectLst>
            <a:softEdge rad="63500"/>
          </a:effectLst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>
                <a:latin typeface="Comic Sans MS" panose="030F0702030302020204" pitchFamily="66" charset="0"/>
              </a:rPr>
              <a:t>Заколдует до смерти</a:t>
            </a:r>
            <a:endParaRPr lang="ru-RU" dirty="0">
              <a:latin typeface="Comic Sans MS" panose="030F0702030302020204" pitchFamily="66" charset="0"/>
            </a:endParaRPr>
          </a:p>
        </p:txBody>
      </p:sp>
      <p:sp>
        <p:nvSpPr>
          <p:cNvPr id="14" name="Управляющая кнопка: домой 13">
            <a:hlinkClick r:id="rId9" action="ppaction://hlinksldjump" highlightClick="1"/>
          </p:cNvPr>
          <p:cNvSpPr/>
          <p:nvPr/>
        </p:nvSpPr>
        <p:spPr>
          <a:xfrm>
            <a:off x="10456606" y="6296332"/>
            <a:ext cx="604684" cy="545690"/>
          </a:xfrm>
          <a:prstGeom prst="actionButtonHome">
            <a:avLst/>
          </a:prstGeom>
          <a:solidFill>
            <a:srgbClr val="500000"/>
          </a:solidFill>
          <a:ln>
            <a:solidFill>
              <a:srgbClr val="5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Управляющая кнопка: назад 14">
            <a:hlinkClick r:id="" action="ppaction://hlinkshowjump?jump=previousslide" highlightClick="1"/>
          </p:cNvPr>
          <p:cNvSpPr/>
          <p:nvPr/>
        </p:nvSpPr>
        <p:spPr>
          <a:xfrm>
            <a:off x="9881420" y="6295512"/>
            <a:ext cx="575186" cy="546510"/>
          </a:xfrm>
          <a:prstGeom prst="actionButtonBackPrevious">
            <a:avLst/>
          </a:prstGeom>
          <a:solidFill>
            <a:srgbClr val="500000"/>
          </a:solidFill>
          <a:ln>
            <a:solidFill>
              <a:srgbClr val="5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Управляющая кнопка: далее 15">
            <a:hlinkClick r:id="" action="ppaction://hlinkshowjump?jump=nextslide" highlightClick="1"/>
          </p:cNvPr>
          <p:cNvSpPr/>
          <p:nvPr/>
        </p:nvSpPr>
        <p:spPr>
          <a:xfrm>
            <a:off x="11061290" y="6296332"/>
            <a:ext cx="560439" cy="545690"/>
          </a:xfrm>
          <a:prstGeom prst="actionButtonForwardNext">
            <a:avLst/>
          </a:prstGeom>
          <a:solidFill>
            <a:srgbClr val="500000"/>
          </a:solidFill>
          <a:ln>
            <a:solidFill>
              <a:srgbClr val="5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Управляющая кнопка: в начало 16">
            <a:hlinkClick r:id="" action="ppaction://hlinkshowjump?jump=firstslide" highlightClick="1"/>
          </p:cNvPr>
          <p:cNvSpPr/>
          <p:nvPr/>
        </p:nvSpPr>
        <p:spPr>
          <a:xfrm>
            <a:off x="9302547" y="6296332"/>
            <a:ext cx="582560" cy="545690"/>
          </a:xfrm>
          <a:prstGeom prst="actionButtonBeginning">
            <a:avLst/>
          </a:prstGeom>
          <a:solidFill>
            <a:srgbClr val="500000"/>
          </a:solidFill>
          <a:ln>
            <a:solidFill>
              <a:srgbClr val="5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Управляющая кнопка: в конец 17">
            <a:hlinkClick r:id="" action="ppaction://hlinkshowjump?jump=lastslide" highlightClick="1"/>
          </p:cNvPr>
          <p:cNvSpPr/>
          <p:nvPr/>
        </p:nvSpPr>
        <p:spPr>
          <a:xfrm>
            <a:off x="11621729" y="6296332"/>
            <a:ext cx="560439" cy="545690"/>
          </a:xfrm>
          <a:prstGeom prst="actionButtonEnd">
            <a:avLst/>
          </a:prstGeom>
          <a:solidFill>
            <a:srgbClr val="500000"/>
          </a:solidFill>
          <a:ln>
            <a:solidFill>
              <a:srgbClr val="5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1664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19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19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19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19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819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8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196"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8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600" dirty="0" smtClean="0">
                <a:latin typeface="Comic Sans MS" panose="030F0702030302020204" pitchFamily="66" charset="0"/>
              </a:rPr>
              <a:t>Кто из этих персонажей никого не убивал?</a:t>
            </a:r>
            <a:endParaRPr lang="ru-RU" sz="3600" dirty="0">
              <a:latin typeface="Comic Sans MS" panose="030F0702030302020204" pitchFamily="66" charset="0"/>
            </a:endParaRPr>
          </a:p>
        </p:txBody>
      </p:sp>
      <p:pic>
        <p:nvPicPr>
          <p:cNvPr id="9218" name="Picture 2" descr="https://i.pinimg.com/736x/40/5a/f5/405af51eddce80224c7b541656501b82--enzo-tvd-vampire-dairies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6" t="262" r="1248" b="6960"/>
          <a:stretch/>
        </p:blipFill>
        <p:spPr bwMode="auto">
          <a:xfrm>
            <a:off x="368479" y="2010763"/>
            <a:ext cx="3022494" cy="4314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деймон" descr="https://pbs.twimg.com/media/EsW65sRXMAAsQMA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549574" y="1967884"/>
            <a:ext cx="2538785" cy="48901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деймон перевертыш" descr="https://i.pinimg.com/736x/23/c8/73/23c873940da0b48eef3121f3a805f3b4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10"/>
          <a:stretch/>
        </p:blipFill>
        <p:spPr bwMode="auto">
          <a:xfrm>
            <a:off x="8726166" y="2084788"/>
            <a:ext cx="3465834" cy="3375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4" name="кэтрин перевертыш" descr="https://i.pinimg.com/736x/ae/61/7a/ae617a96c92bedd1713592f4c4f146a8--elena-gilbert-ian-somerhalder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5347" y="2196536"/>
            <a:ext cx="3385985" cy="47783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6" name="кэтрин" descr="https://i.pinimg.com/736x/0f/2b/7c/0f2b7cab439a62cb0c0547a692343e04.jpg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9062" y="2313428"/>
            <a:ext cx="3783716" cy="45445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нимб" descr="https://pluspng.com/img-png/halo-png-glowing-halo-png-image-3300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375162">
            <a:off x="715113" y="1946365"/>
            <a:ext cx="1326453" cy="3919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текст кэтрин"/>
          <p:cNvSpPr txBox="1"/>
          <p:nvPr/>
        </p:nvSpPr>
        <p:spPr>
          <a:xfrm>
            <a:off x="3540781" y="5863272"/>
            <a:ext cx="2228279" cy="923330"/>
          </a:xfrm>
          <a:prstGeom prst="rect">
            <a:avLst/>
          </a:prstGeom>
          <a:solidFill>
            <a:schemeClr val="bg1">
              <a:lumMod val="50000"/>
            </a:schemeClr>
          </a:solidFill>
          <a:effectLst>
            <a:softEdge rad="63500"/>
          </a:effectLst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>
                <a:latin typeface="Comic Sans MS" panose="030F0702030302020204" pitchFamily="66" charset="0"/>
              </a:rPr>
              <a:t>Сама невинность… </a:t>
            </a:r>
          </a:p>
          <a:p>
            <a:pPr algn="just"/>
            <a:r>
              <a:rPr lang="ru-RU" dirty="0" smtClean="0">
                <a:latin typeface="Comic Sans MS" panose="030F0702030302020204" pitchFamily="66" charset="0"/>
              </a:rPr>
              <a:t>Это у нее не вино в бокале, а кровь.</a:t>
            </a:r>
            <a:endParaRPr lang="ru-RU" dirty="0">
              <a:latin typeface="Comic Sans MS" panose="030F0702030302020204" pitchFamily="66" charset="0"/>
            </a:endParaRPr>
          </a:p>
        </p:txBody>
      </p:sp>
      <p:sp>
        <p:nvSpPr>
          <p:cNvPr id="12" name="текст деймон"/>
          <p:cNvSpPr txBox="1"/>
          <p:nvPr/>
        </p:nvSpPr>
        <p:spPr>
          <a:xfrm>
            <a:off x="8612778" y="5147019"/>
            <a:ext cx="2228279" cy="923330"/>
          </a:xfrm>
          <a:prstGeom prst="rect">
            <a:avLst/>
          </a:prstGeom>
          <a:solidFill>
            <a:schemeClr val="bg1">
              <a:lumMod val="50000"/>
            </a:schemeClr>
          </a:solidFill>
          <a:effectLst>
            <a:softEdge rad="63500"/>
          </a:effectLst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>
                <a:latin typeface="Comic Sans MS" panose="030F0702030302020204" pitchFamily="66" charset="0"/>
              </a:rPr>
              <a:t>Он убивает чаще, чем врет, а врет он, как дышит.</a:t>
            </a:r>
            <a:endParaRPr lang="ru-RU" dirty="0">
              <a:latin typeface="Comic Sans MS" panose="030F0702030302020204" pitchFamily="66" charset="0"/>
            </a:endParaRPr>
          </a:p>
        </p:txBody>
      </p:sp>
      <p:sp>
        <p:nvSpPr>
          <p:cNvPr id="13" name="Управляющая кнопка: домой 12">
            <a:hlinkClick r:id="rId9" action="ppaction://hlinksldjump" highlightClick="1"/>
          </p:cNvPr>
          <p:cNvSpPr/>
          <p:nvPr/>
        </p:nvSpPr>
        <p:spPr>
          <a:xfrm>
            <a:off x="10456606" y="6296332"/>
            <a:ext cx="604684" cy="545690"/>
          </a:xfrm>
          <a:prstGeom prst="actionButtonHome">
            <a:avLst/>
          </a:prstGeom>
          <a:solidFill>
            <a:srgbClr val="500000"/>
          </a:solidFill>
          <a:ln>
            <a:solidFill>
              <a:srgbClr val="5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Управляющая кнопка: назад 13">
            <a:hlinkClick r:id="" action="ppaction://hlinkshowjump?jump=previousslide" highlightClick="1"/>
          </p:cNvPr>
          <p:cNvSpPr/>
          <p:nvPr/>
        </p:nvSpPr>
        <p:spPr>
          <a:xfrm>
            <a:off x="9881420" y="6295512"/>
            <a:ext cx="575186" cy="546510"/>
          </a:xfrm>
          <a:prstGeom prst="actionButtonBackPrevious">
            <a:avLst/>
          </a:prstGeom>
          <a:solidFill>
            <a:srgbClr val="500000"/>
          </a:solidFill>
          <a:ln>
            <a:solidFill>
              <a:srgbClr val="5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Управляющая кнопка: далее 14">
            <a:hlinkClick r:id="" action="ppaction://hlinkshowjump?jump=nextslide" highlightClick="1"/>
          </p:cNvPr>
          <p:cNvSpPr/>
          <p:nvPr/>
        </p:nvSpPr>
        <p:spPr>
          <a:xfrm>
            <a:off x="11061290" y="6296332"/>
            <a:ext cx="560439" cy="545690"/>
          </a:xfrm>
          <a:prstGeom prst="actionButtonForwardNext">
            <a:avLst/>
          </a:prstGeom>
          <a:solidFill>
            <a:srgbClr val="500000"/>
          </a:solidFill>
          <a:ln>
            <a:solidFill>
              <a:srgbClr val="5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Управляющая кнопка: в начало 15">
            <a:hlinkClick r:id="" action="ppaction://hlinkshowjump?jump=firstslide" highlightClick="1"/>
          </p:cNvPr>
          <p:cNvSpPr/>
          <p:nvPr/>
        </p:nvSpPr>
        <p:spPr>
          <a:xfrm>
            <a:off x="9302547" y="6296332"/>
            <a:ext cx="582560" cy="545690"/>
          </a:xfrm>
          <a:prstGeom prst="actionButtonBeginning">
            <a:avLst/>
          </a:prstGeom>
          <a:solidFill>
            <a:srgbClr val="500000"/>
          </a:solidFill>
          <a:ln>
            <a:solidFill>
              <a:srgbClr val="5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Управляющая кнопка: в конец 16">
            <a:hlinkClick r:id="" action="ppaction://hlinkshowjump?jump=lastslide" highlightClick="1"/>
          </p:cNvPr>
          <p:cNvSpPr/>
          <p:nvPr/>
        </p:nvSpPr>
        <p:spPr>
          <a:xfrm>
            <a:off x="11621729" y="6296332"/>
            <a:ext cx="560439" cy="545690"/>
          </a:xfrm>
          <a:prstGeom prst="actionButtonEnd">
            <a:avLst/>
          </a:prstGeom>
          <a:solidFill>
            <a:srgbClr val="500000"/>
          </a:solidFill>
          <a:ln>
            <a:solidFill>
              <a:srgbClr val="5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8510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2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21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2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226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92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220"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фон  куда тыкать" descr="https://likesmovie.ru/wp-content/uploads/series_db_20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6106656" cy="33586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фон" descr="https://likesmovie.ru/wp-content/uploads/series_db_20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5343" y="1"/>
            <a:ext cx="6106657" cy="33586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картина" descr="https://sunlight.net/wiki/wp-content/uploads/2021/05/kulon_vidi_4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E9E9E9"/>
              </a:clrFrom>
              <a:clrTo>
                <a:srgbClr val="E9E9E9">
                  <a:alpha val="0"/>
                </a:srgbClr>
              </a:clrTo>
            </a:clrChange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7677" y="427836"/>
            <a:ext cx="480297" cy="479172"/>
          </a:xfrm>
          <a:prstGeom prst="rect">
            <a:avLst/>
          </a:prstGeom>
          <a:noFill/>
          <a:effectLst>
            <a:softEdge rad="31750"/>
          </a:effectLst>
          <a:scene3d>
            <a:camera prst="perspectiveHeroicExtremeLeftFacing"/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кровяка" descr="https://www.meme-arsenal.com/memes/721d5e563f50afa71982eb71bf36ecc6.jp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9474" y="2468602"/>
            <a:ext cx="356344" cy="356344"/>
          </a:xfrm>
          <a:prstGeom prst="rect">
            <a:avLst/>
          </a:prstGeom>
          <a:noFill/>
          <a:scene3d>
            <a:camera prst="isometricOffAxis1Top"/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тейт любовь" descr="https://cdn140.picsart.com/289879927017211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3329" y="977006"/>
            <a:ext cx="315672" cy="5088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шляпа" descr="https://clipart-best.com/img/hat/hat-clip-art-22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1636" y="1523237"/>
            <a:ext cx="400756" cy="171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пентаграмма 1" descr="http://cdn.onlinewebfonts.com/svg/download_509870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133" y="3999047"/>
            <a:ext cx="1693025" cy="1592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пентаграмма 3" descr="http://cdn.onlinewebfonts.com/svg/download_509870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1269" y="3957036"/>
            <a:ext cx="1693025" cy="1592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пентаграмма 5" descr="http://cdn.onlinewebfonts.com/svg/download_509870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91317" y="3957036"/>
            <a:ext cx="1693025" cy="1592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пентаграмма 4" descr="http://cdn.onlinewebfonts.com/svg/download_509870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6293" y="5238956"/>
            <a:ext cx="1693025" cy="1592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пентаграмма 2" descr="http://cdn.onlinewebfonts.com/svg/download_509870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8157" y="5238956"/>
            <a:ext cx="1693025" cy="1592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топор" descr="https://inst-2.cdn.shockers.de/hs_cdn/out/pictures/master/product/1/blutige-killer-axt-kostuemzubehoer--blutige-slasher-axt-spielzeugwaffe--cosplay-waffe--dekorations-waffe--21212.jpg"/>
          <p:cNvPicPr>
            <a:picLocks noChangeAspect="1" noChangeArrowheads="1"/>
          </p:cNvPicPr>
          <p:nvPr/>
        </p:nvPicPr>
        <p:blipFill>
          <a:blip r:embed="rId1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594008">
            <a:off x="4215889" y="2255698"/>
            <a:ext cx="650586" cy="782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AutoShape 8" descr="https://sntch.com/uploads/2020/11/amerikanskaya-istoriya-uzhasov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3694670" y="2468602"/>
            <a:ext cx="4528136" cy="1815882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Comic Sans MS" panose="030F0702030302020204" pitchFamily="66" charset="0"/>
              </a:rPr>
              <a:t>Игра «Найди отличия»</a:t>
            </a:r>
            <a:r>
              <a:rPr lang="ru-RU" sz="2800" dirty="0" smtClean="0">
                <a:latin typeface="Comic Sans MS" panose="030F0702030302020204" pitchFamily="66" charset="0"/>
              </a:rPr>
              <a:t/>
            </a:r>
            <a:br>
              <a:rPr lang="ru-RU" sz="2800" dirty="0" smtClean="0">
                <a:latin typeface="Comic Sans MS" panose="030F0702030302020204" pitchFamily="66" charset="0"/>
              </a:rPr>
            </a:br>
            <a:r>
              <a:rPr lang="ru-RU" sz="2800" dirty="0" smtClean="0">
                <a:latin typeface="Comic Sans MS" panose="030F0702030302020204" pitchFamily="66" charset="0"/>
              </a:rPr>
              <a:t>Здесь 5 отличий. Отмечайте их на картинке слева.</a:t>
            </a:r>
            <a:endParaRPr lang="ru-RU" sz="2800" dirty="0">
              <a:latin typeface="Comic Sans MS" panose="030F0702030302020204" pitchFamily="66" charset="0"/>
            </a:endParaRPr>
          </a:p>
        </p:txBody>
      </p:sp>
      <p:sp>
        <p:nvSpPr>
          <p:cNvPr id="21" name="Управляющая кнопка: домой 20">
            <a:hlinkClick r:id="rId14" action="ppaction://hlinksldjump" highlightClick="1"/>
          </p:cNvPr>
          <p:cNvSpPr/>
          <p:nvPr/>
        </p:nvSpPr>
        <p:spPr>
          <a:xfrm>
            <a:off x="10456606" y="6296332"/>
            <a:ext cx="604684" cy="545690"/>
          </a:xfrm>
          <a:prstGeom prst="actionButtonHome">
            <a:avLst/>
          </a:prstGeom>
          <a:solidFill>
            <a:srgbClr val="500000"/>
          </a:solidFill>
          <a:ln>
            <a:solidFill>
              <a:srgbClr val="5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Управляющая кнопка: назад 21">
            <a:hlinkClick r:id="" action="ppaction://hlinkshowjump?jump=previousslide" highlightClick="1"/>
          </p:cNvPr>
          <p:cNvSpPr/>
          <p:nvPr/>
        </p:nvSpPr>
        <p:spPr>
          <a:xfrm>
            <a:off x="9881420" y="6295512"/>
            <a:ext cx="575186" cy="546510"/>
          </a:xfrm>
          <a:prstGeom prst="actionButtonBackPrevious">
            <a:avLst/>
          </a:prstGeom>
          <a:solidFill>
            <a:srgbClr val="500000"/>
          </a:solidFill>
          <a:ln>
            <a:solidFill>
              <a:srgbClr val="5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Управляющая кнопка: далее 22">
            <a:hlinkClick r:id="" action="ppaction://hlinkshowjump?jump=nextslide" highlightClick="1"/>
          </p:cNvPr>
          <p:cNvSpPr/>
          <p:nvPr/>
        </p:nvSpPr>
        <p:spPr>
          <a:xfrm>
            <a:off x="11061290" y="6296332"/>
            <a:ext cx="560439" cy="545690"/>
          </a:xfrm>
          <a:prstGeom prst="actionButtonForwardNext">
            <a:avLst/>
          </a:prstGeom>
          <a:solidFill>
            <a:srgbClr val="500000"/>
          </a:solidFill>
          <a:ln>
            <a:solidFill>
              <a:srgbClr val="5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Управляющая кнопка: в начало 23">
            <a:hlinkClick r:id="" action="ppaction://hlinkshowjump?jump=firstslide" highlightClick="1"/>
          </p:cNvPr>
          <p:cNvSpPr/>
          <p:nvPr/>
        </p:nvSpPr>
        <p:spPr>
          <a:xfrm>
            <a:off x="9302547" y="6296332"/>
            <a:ext cx="582560" cy="545690"/>
          </a:xfrm>
          <a:prstGeom prst="actionButtonBeginning">
            <a:avLst/>
          </a:prstGeom>
          <a:solidFill>
            <a:srgbClr val="500000"/>
          </a:solidFill>
          <a:ln>
            <a:solidFill>
              <a:srgbClr val="5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Управляющая кнопка: в конец 24">
            <a:hlinkClick r:id="" action="ppaction://hlinkshowjump?jump=lastslide" highlightClick="1"/>
          </p:cNvPr>
          <p:cNvSpPr/>
          <p:nvPr/>
        </p:nvSpPr>
        <p:spPr>
          <a:xfrm>
            <a:off x="11621729" y="6296332"/>
            <a:ext cx="560439" cy="545690"/>
          </a:xfrm>
          <a:prstGeom prst="actionButtonEnd">
            <a:avLst/>
          </a:prstGeom>
          <a:solidFill>
            <a:srgbClr val="500000"/>
          </a:solidFill>
          <a:ln>
            <a:solidFill>
              <a:srgbClr val="5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613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0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8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0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10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0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0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6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10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0"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молодец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ru-RU" dirty="0"/>
          </a:p>
        </p:txBody>
      </p:sp>
      <p:pic>
        <p:nvPicPr>
          <p:cNvPr id="2054" name="Picture 6" descr="https://www.meme-arsenal.com/memes/cb7c3d58aaafced9946c0d5d8c26b47f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17" b="7621"/>
          <a:stretch/>
        </p:blipFill>
        <p:spPr bwMode="auto">
          <a:xfrm>
            <a:off x="0" y="1"/>
            <a:ext cx="3819833" cy="34103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http://risovach.ru/upload/2015/12/mem/din-vinchester_101656768_orig_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7146" y="-17924"/>
            <a:ext cx="3654855" cy="34282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https://im0-tub-ru.yandex.net/i?id=70a40487bd352d5bb25e33573de462d1-srl&amp;n=1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10357"/>
            <a:ext cx="5173271" cy="34488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https://forexdengi.com/attachment.php?attachmentid=5088130&amp;d=1626766563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38" b="1163"/>
          <a:stretch/>
        </p:blipFill>
        <p:spPr bwMode="auto">
          <a:xfrm>
            <a:off x="3819833" y="-17924"/>
            <a:ext cx="4717313" cy="34282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https://pbs.twimg.com/media/EXAgf53WoAEONr4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3271" y="3410357"/>
            <a:ext cx="7018729" cy="3540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Управляющая кнопка: домой 10">
            <a:hlinkClick r:id="rId7" action="ppaction://hlinksldjump" highlightClick="1"/>
          </p:cNvPr>
          <p:cNvSpPr/>
          <p:nvPr/>
        </p:nvSpPr>
        <p:spPr>
          <a:xfrm>
            <a:off x="10466438" y="6337193"/>
            <a:ext cx="604684" cy="545690"/>
          </a:xfrm>
          <a:prstGeom prst="actionButtonHome">
            <a:avLst/>
          </a:prstGeom>
          <a:solidFill>
            <a:srgbClr val="500000"/>
          </a:solidFill>
          <a:ln>
            <a:solidFill>
              <a:srgbClr val="5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Управляющая кнопка: назад 11">
            <a:hlinkClick r:id="" action="ppaction://hlinkshowjump?jump=previousslide" highlightClick="1"/>
          </p:cNvPr>
          <p:cNvSpPr/>
          <p:nvPr/>
        </p:nvSpPr>
        <p:spPr>
          <a:xfrm>
            <a:off x="9891252" y="6336373"/>
            <a:ext cx="575186" cy="546510"/>
          </a:xfrm>
          <a:prstGeom prst="actionButtonBackPrevious">
            <a:avLst/>
          </a:prstGeom>
          <a:solidFill>
            <a:srgbClr val="500000"/>
          </a:solidFill>
          <a:ln>
            <a:solidFill>
              <a:srgbClr val="5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Управляющая кнопка: далее 12">
            <a:hlinkClick r:id="" action="ppaction://hlinkshowjump?jump=nextslide" highlightClick="1"/>
          </p:cNvPr>
          <p:cNvSpPr/>
          <p:nvPr/>
        </p:nvSpPr>
        <p:spPr>
          <a:xfrm>
            <a:off x="11071122" y="6337193"/>
            <a:ext cx="560439" cy="545690"/>
          </a:xfrm>
          <a:prstGeom prst="actionButtonForwardNext">
            <a:avLst/>
          </a:prstGeom>
          <a:solidFill>
            <a:srgbClr val="500000"/>
          </a:solidFill>
          <a:ln>
            <a:solidFill>
              <a:srgbClr val="5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Управляющая кнопка: в начало 13">
            <a:hlinkClick r:id="" action="ppaction://hlinkshowjump?jump=firstslide" highlightClick="1"/>
          </p:cNvPr>
          <p:cNvSpPr/>
          <p:nvPr/>
        </p:nvSpPr>
        <p:spPr>
          <a:xfrm>
            <a:off x="9312379" y="6337193"/>
            <a:ext cx="582560" cy="545690"/>
          </a:xfrm>
          <a:prstGeom prst="actionButtonBeginning">
            <a:avLst/>
          </a:prstGeom>
          <a:solidFill>
            <a:srgbClr val="500000"/>
          </a:solidFill>
          <a:ln>
            <a:solidFill>
              <a:srgbClr val="5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Управляющая кнопка: в конец 14">
            <a:hlinkClick r:id="" action="ppaction://hlinkshowjump?jump=lastslide" highlightClick="1"/>
          </p:cNvPr>
          <p:cNvSpPr/>
          <p:nvPr/>
        </p:nvSpPr>
        <p:spPr>
          <a:xfrm>
            <a:off x="11631561" y="6337193"/>
            <a:ext cx="560439" cy="545690"/>
          </a:xfrm>
          <a:prstGeom prst="actionButtonEnd">
            <a:avLst/>
          </a:prstGeom>
          <a:solidFill>
            <a:srgbClr val="500000"/>
          </a:solidFill>
          <a:ln>
            <a:solidFill>
              <a:srgbClr val="5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5940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9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latin typeface="Comic Sans MS" panose="030F0702030302020204" pitchFamily="66" charset="0"/>
              </a:rPr>
              <a:t>Использованные источники</a:t>
            </a:r>
            <a:endParaRPr lang="ru-RU" dirty="0">
              <a:latin typeface="Comic Sans MS" panose="030F0702030302020204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3239" y="1825624"/>
            <a:ext cx="11975690" cy="4811149"/>
          </a:xfrm>
        </p:spPr>
        <p:txBody>
          <a:bodyPr>
            <a:normAutofit fontScale="62500" lnSpcReduction="20000"/>
          </a:bodyPr>
          <a:lstStyle/>
          <a:p>
            <a:pPr>
              <a:buClr>
                <a:srgbClr val="500000"/>
              </a:buClr>
              <a:buFont typeface="Wingdings" panose="05000000000000000000" pitchFamily="2" charset="2"/>
              <a:buChar char="§"/>
            </a:pPr>
            <a:r>
              <a:rPr lang="en-US" dirty="0">
                <a:latin typeface="Comic Sans MS" panose="030F0702030302020204" pitchFamily="66" charset="0"/>
                <a:hlinkClick r:id="rId3"/>
              </a:rPr>
              <a:t>https://ia41.ru/2018/07/11/kamchattsy-mogut-vybrat-filmy-dlya-pokaza-v-ramkah-nochi-kino-2018</a:t>
            </a:r>
            <a:r>
              <a:rPr lang="en-US" dirty="0" smtClean="0">
                <a:latin typeface="Comic Sans MS" panose="030F0702030302020204" pitchFamily="66" charset="0"/>
                <a:hlinkClick r:id="rId3"/>
              </a:rPr>
              <a:t>/</a:t>
            </a:r>
            <a:endParaRPr lang="ru-RU" dirty="0" smtClean="0">
              <a:latin typeface="Comic Sans MS" panose="030F0702030302020204" pitchFamily="66" charset="0"/>
            </a:endParaRPr>
          </a:p>
          <a:p>
            <a:pPr>
              <a:buClr>
                <a:srgbClr val="500000"/>
              </a:buClr>
              <a:buFont typeface="Wingdings" panose="05000000000000000000" pitchFamily="2" charset="2"/>
              <a:buChar char="§"/>
            </a:pPr>
            <a:r>
              <a:rPr lang="en-US" dirty="0">
                <a:latin typeface="Comic Sans MS" panose="030F0702030302020204" pitchFamily="66" charset="0"/>
                <a:hlinkClick r:id="rId4"/>
              </a:rPr>
              <a:t>https://starwars.fandom.com/ru/wiki/%D0%97%D0%B2%D1%91%D0%B7%D0%B4%D0%BD%D1%8B%D0%B5_%</a:t>
            </a:r>
            <a:r>
              <a:rPr lang="en-US" dirty="0" smtClean="0">
                <a:latin typeface="Comic Sans MS" panose="030F0702030302020204" pitchFamily="66" charset="0"/>
                <a:hlinkClick r:id="rId4"/>
              </a:rPr>
              <a:t>D0%B2%D0%BE%D0%B9%D0%BD%D1%8B</a:t>
            </a:r>
            <a:endParaRPr lang="ru-RU" dirty="0" smtClean="0">
              <a:latin typeface="Comic Sans MS" panose="030F0702030302020204" pitchFamily="66" charset="0"/>
            </a:endParaRPr>
          </a:p>
          <a:p>
            <a:pPr>
              <a:buClr>
                <a:srgbClr val="500000"/>
              </a:buClr>
              <a:buFont typeface="Wingdings" panose="05000000000000000000" pitchFamily="2" charset="2"/>
              <a:buChar char="§"/>
            </a:pPr>
            <a:r>
              <a:rPr lang="en-US" dirty="0">
                <a:latin typeface="Comic Sans MS" panose="030F0702030302020204" pitchFamily="66" charset="0"/>
                <a:hlinkClick r:id="rId5"/>
              </a:rPr>
              <a:t>https://</a:t>
            </a:r>
            <a:r>
              <a:rPr lang="en-US" dirty="0" smtClean="0">
                <a:latin typeface="Comic Sans MS" panose="030F0702030302020204" pitchFamily="66" charset="0"/>
                <a:hlinkClick r:id="rId5"/>
              </a:rPr>
              <a:t>bubbleverse.fandom.com/ru/wiki/Bubble</a:t>
            </a:r>
            <a:endParaRPr lang="ru-RU" dirty="0" smtClean="0">
              <a:latin typeface="Comic Sans MS" panose="030F0702030302020204" pitchFamily="66" charset="0"/>
            </a:endParaRPr>
          </a:p>
          <a:p>
            <a:pPr>
              <a:buClr>
                <a:srgbClr val="500000"/>
              </a:buClr>
              <a:buFont typeface="Wingdings" panose="05000000000000000000" pitchFamily="2" charset="2"/>
              <a:buChar char="§"/>
            </a:pPr>
            <a:r>
              <a:rPr lang="en-US" dirty="0">
                <a:latin typeface="Comic Sans MS" panose="030F0702030302020204" pitchFamily="66" charset="0"/>
                <a:hlinkClick r:id="rId6"/>
              </a:rPr>
              <a:t>https://marvel.fandom.com/ru/wiki/%</a:t>
            </a:r>
            <a:r>
              <a:rPr lang="en-US" dirty="0" smtClean="0">
                <a:latin typeface="Comic Sans MS" panose="030F0702030302020204" pitchFamily="66" charset="0"/>
                <a:hlinkClick r:id="rId6"/>
              </a:rPr>
              <a:t>D0%9C%D0%B0%D1%80%D0%B2%D0%B5%D0%BB%D0%BF%D0%B5%D0%B4%D0%B8%D1%8F</a:t>
            </a:r>
            <a:endParaRPr lang="ru-RU" dirty="0" smtClean="0">
              <a:latin typeface="Comic Sans MS" panose="030F0702030302020204" pitchFamily="66" charset="0"/>
            </a:endParaRPr>
          </a:p>
          <a:p>
            <a:pPr>
              <a:buClr>
                <a:srgbClr val="500000"/>
              </a:buClr>
              <a:buFont typeface="Wingdings" panose="05000000000000000000" pitchFamily="2" charset="2"/>
              <a:buChar char="§"/>
            </a:pPr>
            <a:r>
              <a:rPr lang="en-US" dirty="0">
                <a:latin typeface="Comic Sans MS" panose="030F0702030302020204" pitchFamily="66" charset="0"/>
                <a:hlinkClick r:id="rId7"/>
              </a:rPr>
              <a:t>https://gameofthrones.fandom.com/ru/wiki/%D0%98%D0%B3%D1%80%D0%B0_%D0%9F%D1%80%D0%B5%D1%81%D1%82%D0%BE%D0%BB%D0%BE%D0%B2_%</a:t>
            </a:r>
            <a:r>
              <a:rPr lang="en-US" dirty="0" smtClean="0">
                <a:latin typeface="Comic Sans MS" panose="030F0702030302020204" pitchFamily="66" charset="0"/>
                <a:hlinkClick r:id="rId7"/>
              </a:rPr>
              <a:t>D0%92%D0%B8%D0%BA%D0%B8</a:t>
            </a:r>
            <a:endParaRPr lang="ru-RU" dirty="0" smtClean="0">
              <a:latin typeface="Comic Sans MS" panose="030F0702030302020204" pitchFamily="66" charset="0"/>
            </a:endParaRPr>
          </a:p>
          <a:p>
            <a:pPr>
              <a:buClr>
                <a:srgbClr val="500000"/>
              </a:buClr>
              <a:buFont typeface="Wingdings" panose="05000000000000000000" pitchFamily="2" charset="2"/>
              <a:buChar char="§"/>
            </a:pPr>
            <a:r>
              <a:rPr lang="en-US" dirty="0">
                <a:latin typeface="Comic Sans MS" panose="030F0702030302020204" pitchFamily="66" charset="0"/>
                <a:hlinkClick r:id="rId8"/>
              </a:rPr>
              <a:t>https://vedmak.fandom.com/wiki/%D0%97%D0%B0%D0%B3%D0%BB%D0%B0%D0%B2%D0%BD%D0%B0%D1%8F_%</a:t>
            </a:r>
            <a:r>
              <a:rPr lang="en-US" dirty="0" smtClean="0">
                <a:latin typeface="Comic Sans MS" panose="030F0702030302020204" pitchFamily="66" charset="0"/>
                <a:hlinkClick r:id="rId8"/>
              </a:rPr>
              <a:t>D1%81%D1%82%D1%80%D0%B0%D0%BD%D0%B8%D1%86%D0%B0</a:t>
            </a:r>
            <a:endParaRPr lang="ru-RU" dirty="0" smtClean="0">
              <a:latin typeface="Comic Sans MS" panose="030F0702030302020204" pitchFamily="66" charset="0"/>
            </a:endParaRPr>
          </a:p>
          <a:p>
            <a:pPr>
              <a:buClr>
                <a:srgbClr val="500000"/>
              </a:buClr>
              <a:buFont typeface="Wingdings" panose="05000000000000000000" pitchFamily="2" charset="2"/>
              <a:buChar char="§"/>
            </a:pPr>
            <a:r>
              <a:rPr lang="en-US" dirty="0">
                <a:latin typeface="Comic Sans MS" panose="030F0702030302020204" pitchFamily="66" charset="0"/>
                <a:hlinkClick r:id="rId9"/>
              </a:rPr>
              <a:t>https://vampirediaries.fandom.com/ru/wiki/%D0%97%D0%B0%D0%B3%D0%BB%D0%B0%D0%B2%D0%BD%D0%B0%D1%8F_%</a:t>
            </a:r>
            <a:r>
              <a:rPr lang="en-US" dirty="0" smtClean="0">
                <a:latin typeface="Comic Sans MS" panose="030F0702030302020204" pitchFamily="66" charset="0"/>
                <a:hlinkClick r:id="rId9"/>
              </a:rPr>
              <a:t>D1%81%D1%82%D1%80%D0%B0%D0%BD%D0%B8%D1%86%D0%B0</a:t>
            </a:r>
            <a:endParaRPr lang="ru-RU" dirty="0" smtClean="0">
              <a:latin typeface="Comic Sans MS" panose="030F0702030302020204" pitchFamily="66" charset="0"/>
            </a:endParaRPr>
          </a:p>
          <a:p>
            <a:pPr>
              <a:buClr>
                <a:srgbClr val="500000"/>
              </a:buClr>
              <a:buFont typeface="Wingdings" panose="05000000000000000000" pitchFamily="2" charset="2"/>
              <a:buChar char="§"/>
            </a:pPr>
            <a:r>
              <a:rPr lang="en-US" dirty="0">
                <a:latin typeface="Comic Sans MS" panose="030F0702030302020204" pitchFamily="66" charset="0"/>
                <a:hlinkClick r:id="rId10"/>
              </a:rPr>
              <a:t>https://americanhorrorstory.fandom.com/ru/wiki/%D0%90%D0%BC%D0%B5%D1%80%D0%B8%D0%BA%D0%B0%D0%BD%D1%81%D0%BA%D0%B0%D1%8F_%D0%98%D1%81%D1%82%D0%BE%D1%80%D0%B8%D1%8F_%D0%A3%D0%B6%D0%B0%D1%81%D0%BE%D0%B2_%</a:t>
            </a:r>
            <a:r>
              <a:rPr lang="en-US" dirty="0" smtClean="0">
                <a:latin typeface="Comic Sans MS" panose="030F0702030302020204" pitchFamily="66" charset="0"/>
                <a:hlinkClick r:id="rId10"/>
              </a:rPr>
              <a:t>D0%B2%D0%B8%D0%BA%D0%B8</a:t>
            </a:r>
            <a:endParaRPr lang="ru-RU" dirty="0" smtClean="0">
              <a:latin typeface="Comic Sans MS" panose="030F0702030302020204" pitchFamily="66" charset="0"/>
            </a:endParaRPr>
          </a:p>
          <a:p>
            <a:pPr>
              <a:buClr>
                <a:srgbClr val="500000"/>
              </a:buClr>
              <a:buFont typeface="Wingdings" panose="05000000000000000000" pitchFamily="2" charset="2"/>
              <a:buChar char="§"/>
            </a:pPr>
            <a:r>
              <a:rPr lang="ru-RU" dirty="0" smtClean="0">
                <a:latin typeface="Comic Sans MS" panose="030F0702030302020204" pitchFamily="66" charset="0"/>
              </a:rPr>
              <a:t>Источником прекрасных картинок-</a:t>
            </a:r>
            <a:r>
              <a:rPr lang="ru-RU" dirty="0" err="1" smtClean="0">
                <a:latin typeface="Comic Sans MS" panose="030F0702030302020204" pitchFamily="66" charset="0"/>
              </a:rPr>
              <a:t>мемов</a:t>
            </a:r>
            <a:r>
              <a:rPr lang="ru-RU" dirty="0" smtClean="0">
                <a:latin typeface="Comic Sans MS" panose="030F0702030302020204" pitchFamily="66" charset="0"/>
              </a:rPr>
              <a:t> «молодец» послужил альбом с моими сохраненными </a:t>
            </a:r>
            <a:r>
              <a:rPr lang="ru-RU" dirty="0" err="1" smtClean="0">
                <a:latin typeface="Comic Sans MS" panose="030F0702030302020204" pitchFamily="66" charset="0"/>
              </a:rPr>
              <a:t>мемами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вконтакте</a:t>
            </a:r>
            <a:r>
              <a:rPr lang="ru-RU" dirty="0" smtClean="0">
                <a:latin typeface="Comic Sans MS" panose="030F0702030302020204" pitchFamily="66" charset="0"/>
                <a:sym typeface="Wingdings" panose="05000000000000000000" pitchFamily="2" charset="2"/>
              </a:rPr>
              <a:t> =)</a:t>
            </a:r>
            <a:endParaRPr lang="ru-RU" dirty="0" smtClean="0">
              <a:latin typeface="Comic Sans MS" panose="030F0702030302020204" pitchFamily="66" charset="0"/>
            </a:endParaRPr>
          </a:p>
          <a:p>
            <a:pPr>
              <a:buClr>
                <a:srgbClr val="500000"/>
              </a:buClr>
              <a:buFont typeface="Wingdings" panose="05000000000000000000" pitchFamily="2" charset="2"/>
              <a:buChar char="§"/>
            </a:pPr>
            <a:endParaRPr lang="ru-RU" dirty="0" smtClean="0">
              <a:latin typeface="Comic Sans MS" panose="030F0702030302020204" pitchFamily="66" charset="0"/>
            </a:endParaRPr>
          </a:p>
        </p:txBody>
      </p:sp>
      <p:sp>
        <p:nvSpPr>
          <p:cNvPr id="4" name="Управляющая кнопка: домой 3">
            <a:hlinkClick r:id="rId11" action="ppaction://hlinksldjump" highlightClick="1"/>
          </p:cNvPr>
          <p:cNvSpPr/>
          <p:nvPr/>
        </p:nvSpPr>
        <p:spPr>
          <a:xfrm>
            <a:off x="10456606" y="6296332"/>
            <a:ext cx="604684" cy="545690"/>
          </a:xfrm>
          <a:prstGeom prst="actionButtonHome">
            <a:avLst/>
          </a:prstGeom>
          <a:solidFill>
            <a:srgbClr val="500000"/>
          </a:solidFill>
          <a:ln>
            <a:solidFill>
              <a:srgbClr val="5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Управляющая кнопка: назад 4">
            <a:hlinkClick r:id="" action="ppaction://hlinkshowjump?jump=previousslide" highlightClick="1"/>
          </p:cNvPr>
          <p:cNvSpPr/>
          <p:nvPr/>
        </p:nvSpPr>
        <p:spPr>
          <a:xfrm>
            <a:off x="9881420" y="6295512"/>
            <a:ext cx="575186" cy="546510"/>
          </a:xfrm>
          <a:prstGeom prst="actionButtonBackPrevious">
            <a:avLst/>
          </a:prstGeom>
          <a:solidFill>
            <a:srgbClr val="500000"/>
          </a:solidFill>
          <a:ln>
            <a:solidFill>
              <a:srgbClr val="5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Управляющая кнопка: далее 5">
            <a:hlinkClick r:id="" action="ppaction://hlinkshowjump?jump=nextslide" highlightClick="1"/>
          </p:cNvPr>
          <p:cNvSpPr/>
          <p:nvPr/>
        </p:nvSpPr>
        <p:spPr>
          <a:xfrm>
            <a:off x="11061290" y="6296332"/>
            <a:ext cx="560439" cy="545690"/>
          </a:xfrm>
          <a:prstGeom prst="actionButtonForwardNext">
            <a:avLst/>
          </a:prstGeom>
          <a:solidFill>
            <a:srgbClr val="500000"/>
          </a:solidFill>
          <a:ln>
            <a:solidFill>
              <a:srgbClr val="5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Управляющая кнопка: в начало 6">
            <a:hlinkClick r:id="" action="ppaction://hlinkshowjump?jump=firstslide" highlightClick="1"/>
          </p:cNvPr>
          <p:cNvSpPr/>
          <p:nvPr/>
        </p:nvSpPr>
        <p:spPr>
          <a:xfrm>
            <a:off x="9302547" y="6296332"/>
            <a:ext cx="582560" cy="545690"/>
          </a:xfrm>
          <a:prstGeom prst="actionButtonBeginning">
            <a:avLst/>
          </a:prstGeom>
          <a:solidFill>
            <a:srgbClr val="500000"/>
          </a:solidFill>
          <a:ln>
            <a:solidFill>
              <a:srgbClr val="5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Управляющая кнопка: в конец 7">
            <a:hlinkClick r:id="" action="ppaction://hlinkshowjump?jump=lastslide" highlightClick="1"/>
          </p:cNvPr>
          <p:cNvSpPr/>
          <p:nvPr/>
        </p:nvSpPr>
        <p:spPr>
          <a:xfrm>
            <a:off x="11621729" y="6296332"/>
            <a:ext cx="560439" cy="545690"/>
          </a:xfrm>
          <a:prstGeom prst="actionButtonEnd">
            <a:avLst/>
          </a:prstGeom>
          <a:solidFill>
            <a:srgbClr val="500000"/>
          </a:solidFill>
          <a:ln>
            <a:solidFill>
              <a:srgbClr val="5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2740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Другая 2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A50021"/>
      </a:hlink>
      <a:folHlink>
        <a:srgbClr val="800000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ferenceId xmlns="79ce5045-8af5-4329-8f70-a0747e5df519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Документ" ma:contentTypeID="0x010100E0CB8A769CAF4E4781CD3BB05B6AD324" ma:contentTypeVersion="3" ma:contentTypeDescription="Создание документа." ma:contentTypeScope="" ma:versionID="c088ab595ef05ef6212a6698f52dcc63">
  <xsd:schema xmlns:xsd="http://www.w3.org/2001/XMLSchema" xmlns:xs="http://www.w3.org/2001/XMLSchema" xmlns:p="http://schemas.microsoft.com/office/2006/metadata/properties" xmlns:ns2="79ce5045-8af5-4329-8f70-a0747e5df519" targetNamespace="http://schemas.microsoft.com/office/2006/metadata/properties" ma:root="true" ma:fieldsID="424136acd02aa72420a9978c0ee7f548" ns2:_="">
    <xsd:import namespace="79ce5045-8af5-4329-8f70-a0747e5df519"/>
    <xsd:element name="properties">
      <xsd:complexType>
        <xsd:sequence>
          <xsd:element name="documentManagement">
            <xsd:complexType>
              <xsd:all>
                <xsd:element ref="ns2:ReferenceId" minOccurs="0"/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9ce5045-8af5-4329-8f70-a0747e5df519" elementFormDefault="qualified">
    <xsd:import namespace="http://schemas.microsoft.com/office/2006/documentManagement/types"/>
    <xsd:import namespace="http://schemas.microsoft.com/office/infopath/2007/PartnerControls"/>
    <xsd:element name="ReferenceId" ma:index="8" nillable="true" ma:displayName="ReferenceId" ma:indexed="true" ma:internalName="ReferenceId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Тип контента"/>
        <xsd:element ref="dc:title" minOccurs="0" maxOccurs="1" ma:index="4" ma:displayName="Название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C6B9137-E8AD-400F-93B9-08D64F63BC77}">
  <ds:schemaRefs>
    <ds:schemaRef ds:uri="http://purl.org/dc/dcmitype/"/>
    <ds:schemaRef ds:uri="http://www.w3.org/XML/1998/namespace"/>
    <ds:schemaRef ds:uri="http://schemas.openxmlformats.org/package/2006/metadata/core-properties"/>
    <ds:schemaRef ds:uri="http://schemas.microsoft.com/office/infopath/2007/PartnerControls"/>
    <ds:schemaRef ds:uri="http://purl.org/dc/elements/1.1/"/>
    <ds:schemaRef ds:uri="http://schemas.microsoft.com/office/2006/documentManagement/types"/>
    <ds:schemaRef ds:uri="79ce5045-8af5-4329-8f70-a0747e5df519"/>
    <ds:schemaRef ds:uri="http://schemas.microsoft.com/office/2006/metadata/properties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098AC6F1-C9BF-4F73-88A1-A479746FD54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7C25390-2D04-4345-8D7E-EF96B7C53A4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9ce5045-8af5-4329-8f70-a0747e5df51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1690</TotalTime>
  <Words>353</Words>
  <Application>Microsoft Office PowerPoint</Application>
  <PresentationFormat>Широкоэкранный</PresentationFormat>
  <Paragraphs>49</Paragraphs>
  <Slides>11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7" baseType="lpstr">
      <vt:lpstr>Arial</vt:lpstr>
      <vt:lpstr>Calibri</vt:lpstr>
      <vt:lpstr>Calibri Light</vt:lpstr>
      <vt:lpstr>Comic Sans MS</vt:lpstr>
      <vt:lpstr>Wingdings</vt:lpstr>
      <vt:lpstr>Тема Office</vt:lpstr>
      <vt:lpstr>Игра на знание сериалов и фильмов</vt:lpstr>
      <vt:lpstr>Правила игры</vt:lpstr>
      <vt:lpstr>Кто из этих персонажей никогда не убивал?</vt:lpstr>
      <vt:lpstr>Кто из этих персонажей никогда не убивал?</vt:lpstr>
      <vt:lpstr>Кто из этих персонажей никого не убивал?</vt:lpstr>
      <vt:lpstr>Кто из этих персонажей никогда не убивал?</vt:lpstr>
      <vt:lpstr>Кто из этих персонажей никого не убивал?</vt:lpstr>
      <vt:lpstr>Кто из этих персонажей никого не убивал?</vt:lpstr>
      <vt:lpstr>Презентация PowerPoint</vt:lpstr>
      <vt:lpstr>молодец</vt:lpstr>
      <vt:lpstr>Использованные источники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Аминева Каролина Евгеньевна</dc:creator>
  <cp:lastModifiedBy>Иксанова Элла Борисовна</cp:lastModifiedBy>
  <cp:revision>51</cp:revision>
  <dcterms:created xsi:type="dcterms:W3CDTF">2022-01-24T12:15:16Z</dcterms:created>
  <dcterms:modified xsi:type="dcterms:W3CDTF">2022-04-15T12:00:20Z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0x010100E0CB8A769CAF4E4781CD3BB05B6AD324</vt:lpwstr>
  </property>
</Properties>
</file>