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4"/>
  </p:sldMasterIdLst>
  <p:notesMasterIdLst>
    <p:notesMasterId r:id="rId11"/>
  </p:notesMasterIdLst>
  <p:sldIdLst>
    <p:sldId id="256" r:id="rId5"/>
    <p:sldId id="257" r:id="rId6"/>
    <p:sldId id="259" r:id="rId7"/>
    <p:sldId id="260" r:id="rId8"/>
    <p:sldId id="261" r:id="rId9"/>
    <p:sldId id="258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BD19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45230C-EFC5-46CD-84F5-3DBFBB66FFC7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0CFDD8-B72C-4129-8C1B-42EA7743390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0104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0CFDD8-B72C-4129-8C1B-42EA77433905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9405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19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670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810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437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507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671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165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743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048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875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95642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2963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7211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0133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76284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699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2070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65" r:id="rId16"/>
    <p:sldLayoutId id="2147483766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microsoft.com/office/2007/relationships/hdphoto" Target="../media/hdphoto2.wdp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764704"/>
            <a:ext cx="8496944" cy="545928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419872" y="26064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Тест</a:t>
            </a:r>
            <a:r>
              <a:rPr lang="ru-RU" sz="28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Georgia" panose="02040502050405020303" pitchFamily="18" charset="0"/>
                <a:cs typeface="Arabic Typesetting" panose="03020402040406030203" pitchFamily="66" charset="-78"/>
              </a:rPr>
              <a:t> на тему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004872" y="1916832"/>
            <a:ext cx="34805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5400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Романовых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7158" y="6211669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Филатова Ангелина 116Б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143240" y="1571612"/>
            <a:ext cx="43143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Императорские украшения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24328" y="6523004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РосНОУ, 2020</a:t>
            </a:r>
          </a:p>
        </p:txBody>
      </p:sp>
    </p:spTree>
    <p:extLst>
      <p:ext uri="{BB962C8B-B14F-4D97-AF65-F5344CB8AC3E}">
        <p14:creationId xmlns:p14="http://schemas.microsoft.com/office/powerpoint/2010/main" val="24959228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4808" y="93632"/>
            <a:ext cx="9001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протяжении трех десятилетий петербуржский ювелир Петер Карл Фаберже разрабатывал модели самых роскошных и оригинальных изделий, достойных звания подарка, которые царь преподносил своей супруге.  Каждое яйцо уникально. Зачастую в них лежал специальный сюрприз. Впервые он заказал подарок на Пасху в 1885 году, который напомнил бы Марии Федоровне о детстве. Возможно поэтому взявший заказ Карл Фаберже выбрал в качестве образца яйцо. С тех пор Мария стала заказывать подарки для всего императорского дома. Какие ювелирные яйца, сделанные Карлом Фаберже, принадлежат  Марии Федоровне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8715405" y="6572272"/>
            <a:ext cx="428596" cy="285728"/>
          </a:xfrm>
          <a:prstGeom prst="actionButtonForwardNex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2162436" y="2104575"/>
            <a:ext cx="2152932" cy="2708640"/>
            <a:chOff x="6516216" y="1294177"/>
            <a:chExt cx="2211401" cy="2960902"/>
          </a:xfrm>
        </p:grpSpPr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16216" y="1308508"/>
              <a:ext cx="2211401" cy="2946571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" name="Прямоугольник 2"/>
            <p:cNvSpPr/>
            <p:nvPr/>
          </p:nvSpPr>
          <p:spPr>
            <a:xfrm>
              <a:off x="6516216" y="1294177"/>
              <a:ext cx="994055" cy="338554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r>
                <a:rPr lang="ru-RU" sz="1200" b="1" dirty="0">
                  <a:ln/>
                  <a:solidFill>
                    <a:schemeClr val="accent3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Колоннада</a:t>
              </a:r>
              <a:r>
                <a:rPr lang="ru-RU" sz="1600" b="1" dirty="0">
                  <a:ln/>
                  <a:solidFill>
                    <a:schemeClr val="accent3"/>
                  </a:solidFill>
                </a:rPr>
                <a:t> </a:t>
              </a:r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69090" y="4255079"/>
            <a:ext cx="1817768" cy="2538154"/>
            <a:chOff x="422929" y="4326034"/>
            <a:chExt cx="1817768" cy="2538154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2505" y="4326034"/>
              <a:ext cx="1728192" cy="215905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5" name="Прямоугольник 4"/>
            <p:cNvSpPr/>
            <p:nvPr/>
          </p:nvSpPr>
          <p:spPr>
            <a:xfrm>
              <a:off x="422929" y="6402523"/>
              <a:ext cx="1817768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r>
                <a:rPr lang="ru-RU" sz="1200" b="1" dirty="0">
                  <a:ln/>
                  <a:solidFill>
                    <a:schemeClr val="accent3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Яйцо с решёткой и розами</a:t>
              </a: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150279" y="2104575"/>
            <a:ext cx="1587971" cy="1942333"/>
            <a:chOff x="2707183" y="2327997"/>
            <a:chExt cx="1704143" cy="2177081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29389" y="2564904"/>
              <a:ext cx="1681937" cy="194017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9" name="Прямоугольник 18"/>
            <p:cNvSpPr/>
            <p:nvPr/>
          </p:nvSpPr>
          <p:spPr>
            <a:xfrm>
              <a:off x="2707183" y="2327997"/>
              <a:ext cx="1704143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r>
                <a:rPr lang="ru-RU" sz="1200" b="1" dirty="0">
                  <a:ln/>
                  <a:solidFill>
                    <a:schemeClr val="accent3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Синее яйцо-часы со змеёй</a:t>
              </a: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7198669" y="1827576"/>
            <a:ext cx="1394934" cy="1441352"/>
            <a:chOff x="4591074" y="1179622"/>
            <a:chExt cx="1394934" cy="1441352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673046" y="1308012"/>
              <a:ext cx="1312962" cy="1312962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0" name="Прямоугольник 19"/>
            <p:cNvSpPr/>
            <p:nvPr/>
          </p:nvSpPr>
          <p:spPr>
            <a:xfrm>
              <a:off x="4591074" y="1179622"/>
              <a:ext cx="1394934" cy="276999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r>
                <a:rPr lang="ru-RU" sz="1200" b="1" dirty="0">
                  <a:ln/>
                  <a:solidFill>
                    <a:schemeClr val="accent3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Кавказское яйцо </a:t>
              </a: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2898490" y="4891754"/>
            <a:ext cx="1637506" cy="1522375"/>
            <a:chOff x="2483135" y="4796363"/>
            <a:chExt cx="1637506" cy="1522375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506345" y="5013176"/>
              <a:ext cx="1614296" cy="1305562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3" name="Прямоугольник 22"/>
            <p:cNvSpPr/>
            <p:nvPr/>
          </p:nvSpPr>
          <p:spPr>
            <a:xfrm>
              <a:off x="2483135" y="4796363"/>
              <a:ext cx="1289264" cy="276999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r>
                <a:rPr lang="ru-RU" sz="1200" b="1" dirty="0">
                  <a:ln/>
                  <a:solidFill>
                    <a:schemeClr val="accent3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Алмазная сетка</a:t>
              </a:r>
            </a:p>
          </p:txBody>
        </p:sp>
      </p:grpSp>
      <p:sp>
        <p:nvSpPr>
          <p:cNvPr id="25" name="Прямоугольник 24"/>
          <p:cNvSpPr/>
          <p:nvPr/>
        </p:nvSpPr>
        <p:spPr>
          <a:xfrm>
            <a:off x="375548" y="117521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grpSp>
        <p:nvGrpSpPr>
          <p:cNvPr id="27" name="Группа 26"/>
          <p:cNvGrpSpPr/>
          <p:nvPr/>
        </p:nvGrpSpPr>
        <p:grpSpPr>
          <a:xfrm>
            <a:off x="4742142" y="1995298"/>
            <a:ext cx="2032342" cy="2201099"/>
            <a:chOff x="451426" y="1796764"/>
            <a:chExt cx="2032342" cy="2201099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7"/>
            <a:srcRect l="26598" t="19760" r="22780" b="10801"/>
            <a:stretch/>
          </p:blipFill>
          <p:spPr>
            <a:xfrm>
              <a:off x="539552" y="1988840"/>
              <a:ext cx="1944216" cy="2009023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6" name="Прямоугольник 25"/>
            <p:cNvSpPr/>
            <p:nvPr/>
          </p:nvSpPr>
          <p:spPr>
            <a:xfrm>
              <a:off x="451426" y="1796764"/>
              <a:ext cx="1864094" cy="461665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r>
                <a:rPr lang="ru-RU" sz="1200" b="1" dirty="0">
                  <a:ln/>
                  <a:solidFill>
                    <a:schemeClr val="accent3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Курочка с сапфировым кулоном</a:t>
              </a:r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7000892" y="3571876"/>
            <a:ext cx="1944571" cy="2904699"/>
            <a:chOff x="4452605" y="3257992"/>
            <a:chExt cx="1944571" cy="2904699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631357" y="3534991"/>
              <a:ext cx="1619755" cy="262770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8" name="Прямоугольник 27"/>
            <p:cNvSpPr/>
            <p:nvPr/>
          </p:nvSpPr>
          <p:spPr>
            <a:xfrm>
              <a:off x="4452605" y="3257992"/>
              <a:ext cx="1944571" cy="276999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r>
                <a:rPr lang="ru-RU" sz="1200" b="1" dirty="0">
                  <a:ln/>
                  <a:solidFill>
                    <a:schemeClr val="accent3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Александровский дворец</a:t>
              </a:r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5169310" y="4556196"/>
            <a:ext cx="1661053" cy="2077160"/>
            <a:chOff x="6775830" y="4501976"/>
            <a:chExt cx="1661053" cy="2077160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9"/>
            <a:srcRect r="60395"/>
            <a:stretch/>
          </p:blipFill>
          <p:spPr>
            <a:xfrm>
              <a:off x="6842764" y="4752778"/>
              <a:ext cx="1594119" cy="182635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30" name="Прямоугольник 29"/>
            <p:cNvSpPr/>
            <p:nvPr/>
          </p:nvSpPr>
          <p:spPr>
            <a:xfrm>
              <a:off x="6775830" y="4501976"/>
              <a:ext cx="810863" cy="276999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harsh" dir="t"/>
              </a:scene3d>
              <a:sp3d extrusionH="57150" prstMaterial="matte">
                <a:bevelT w="63500" h="12700" prst="angle"/>
                <a:contourClr>
                  <a:schemeClr val="bg1">
                    <a:lumMod val="65000"/>
                  </a:schemeClr>
                </a:contourClr>
              </a:sp3d>
            </a:bodyPr>
            <a:lstStyle/>
            <a:p>
              <a:r>
                <a:rPr lang="ru-RU" sz="1200" b="1" dirty="0">
                  <a:ln/>
                  <a:solidFill>
                    <a:schemeClr val="accent3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Несессер</a:t>
              </a:r>
              <a:endParaRPr lang="ru-RU" b="1" dirty="0">
                <a:ln/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548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188640"/>
            <a:ext cx="59766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Владимирская тиара “Lovers knot” (“Узелки любви”), выполненная для великой княгини Марии Павловны (Марии Александрины Элизабет Элеоноры Мекленбург-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Шверинской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1854-1920 г., правнучки Павла I) по случаю её бракосочетания в августе 1874 года  с великим князем Владимиром Александровичем (1847-1909г), вторым сыном императора Александра II в 1874 г. Найдите эту тиару.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883" y="2316317"/>
            <a:ext cx="2614811" cy="16196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883" y="4377376"/>
            <a:ext cx="2736304" cy="18507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0567" y="4377376"/>
            <a:ext cx="2558844" cy="18599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4256" y="4377376"/>
            <a:ext cx="2686819" cy="182463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4641" b="49055"/>
          <a:stretch/>
        </p:blipFill>
        <p:spPr>
          <a:xfrm>
            <a:off x="3356334" y="2306596"/>
            <a:ext cx="2382661" cy="15989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9"/>
          <a:srcRect t="10465"/>
          <a:stretch/>
        </p:blipFill>
        <p:spPr>
          <a:xfrm>
            <a:off x="6156176" y="188640"/>
            <a:ext cx="2776467" cy="3384376"/>
          </a:xfrm>
          <a:prstGeom prst="rect">
            <a:avLst/>
          </a:prstGeom>
        </p:spPr>
      </p:pic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8715405" y="6572272"/>
            <a:ext cx="428596" cy="285728"/>
          </a:xfrm>
          <a:prstGeom prst="actionButtonForwardNex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411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1611" y="151865"/>
            <a:ext cx="87129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Единственная диадема 19-20 вв., находящаяся в России. В ней соединились традиции классицизма, так и его завершающей стадии – ампира – с элегантной роскошью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панделоков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бриолетов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Диадема неоднократно изображалась на портретах вдовы Павла I. И до начала 20в. использовалась в подвенечном костюме великих княгинь. Подобная диадема была создана для дочери императора Павла – Анны. Найдите эту диадему.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19186" y="4797152"/>
            <a:ext cx="2833620" cy="16718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2386557"/>
            <a:ext cx="2664296" cy="19760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7991" y="4797152"/>
            <a:ext cx="2147337" cy="15809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35896" y="2239694"/>
            <a:ext cx="2592164" cy="226974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67400" y="2501404"/>
            <a:ext cx="2425080" cy="17463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804248" y="4599979"/>
            <a:ext cx="1869009" cy="186900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715405" y="6572272"/>
            <a:ext cx="428596" cy="285728"/>
          </a:xfrm>
          <a:prstGeom prst="actionButtonForwardNex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7" y="188640"/>
            <a:ext cx="8748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Власть - это оружие. Символами царской и королевской  власти во многих европейских странах была пара "скипетр и держава". Скипетр - разновидность жезла, держава - массивный золотой шар с чеканкой и драгоценными каменьями, увенчанный крестом. Последние символы в России были изготовлены для Екатерины Великой. Найдите символы царской власти Романовых.</a:t>
            </a:r>
          </a:p>
        </p:txBody>
      </p:sp>
      <p:grpSp>
        <p:nvGrpSpPr>
          <p:cNvPr id="20" name="Группа 19"/>
          <p:cNvGrpSpPr/>
          <p:nvPr/>
        </p:nvGrpSpPr>
        <p:grpSpPr>
          <a:xfrm>
            <a:off x="4345210" y="4221088"/>
            <a:ext cx="1943699" cy="2520280"/>
            <a:chOff x="353997" y="809426"/>
            <a:chExt cx="1943699" cy="2520280"/>
          </a:xfrm>
        </p:grpSpPr>
        <p:pic>
          <p:nvPicPr>
            <p:cNvPr id="11" name="Рисунок 10"/>
            <p:cNvPicPr>
              <a:picLocks noChangeAspect="1"/>
            </p:cNvPicPr>
            <p:nvPr/>
          </p:nvPicPr>
          <p:blipFill rotWithShape="1">
            <a:blip r:embed="rId2" cstate="print"/>
            <a:srcRect t="5994"/>
            <a:stretch/>
          </p:blipFill>
          <p:spPr>
            <a:xfrm>
              <a:off x="353997" y="809426"/>
              <a:ext cx="1943699" cy="252028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353997" y="3074559"/>
              <a:ext cx="14096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Скипетр и держава</a:t>
              </a:r>
            </a:p>
          </p:txBody>
        </p:sp>
      </p:grpSp>
      <p:grpSp>
        <p:nvGrpSpPr>
          <p:cNvPr id="21" name="Группа 20"/>
          <p:cNvGrpSpPr/>
          <p:nvPr/>
        </p:nvGrpSpPr>
        <p:grpSpPr>
          <a:xfrm>
            <a:off x="120136" y="2160278"/>
            <a:ext cx="2627672" cy="1725072"/>
            <a:chOff x="2822701" y="840325"/>
            <a:chExt cx="2923646" cy="1862515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22701" y="840325"/>
              <a:ext cx="2785067" cy="1862515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3" name="TextBox 12"/>
            <p:cNvSpPr txBox="1"/>
            <p:nvPr/>
          </p:nvSpPr>
          <p:spPr>
            <a:xfrm>
              <a:off x="4899009" y="2398492"/>
              <a:ext cx="847338" cy="274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Скипетр</a:t>
              </a:r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241827" y="4490314"/>
            <a:ext cx="1741565" cy="2247743"/>
            <a:chOff x="4880117" y="3157883"/>
            <a:chExt cx="1741565" cy="2247743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 rotWithShape="1">
            <a:blip r:embed="rId4" cstate="print"/>
            <a:srcRect l="26375" r="21946"/>
            <a:stretch/>
          </p:blipFill>
          <p:spPr>
            <a:xfrm>
              <a:off x="4880117" y="3157883"/>
              <a:ext cx="1741565" cy="2247743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4" name="TextBox 13"/>
            <p:cNvSpPr txBox="1"/>
            <p:nvPr/>
          </p:nvSpPr>
          <p:spPr>
            <a:xfrm>
              <a:off x="4880117" y="3157883"/>
              <a:ext cx="14096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Держава</a:t>
              </a: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2270579" y="4301579"/>
            <a:ext cx="1623911" cy="2439789"/>
            <a:chOff x="275768" y="3579929"/>
            <a:chExt cx="1847961" cy="2778579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99937" y="3581160"/>
              <a:ext cx="1823792" cy="277734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5" name="TextBox 14"/>
            <p:cNvSpPr txBox="1"/>
            <p:nvPr/>
          </p:nvSpPr>
          <p:spPr>
            <a:xfrm>
              <a:off x="275768" y="3579929"/>
              <a:ext cx="14096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Держава</a:t>
              </a:r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6650673" y="4004555"/>
            <a:ext cx="1850417" cy="2736304"/>
            <a:chOff x="6948264" y="2780928"/>
            <a:chExt cx="1850417" cy="2736304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948264" y="2780928"/>
              <a:ext cx="1850417" cy="273630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7" name="TextBox 16"/>
            <p:cNvSpPr txBox="1"/>
            <p:nvPr/>
          </p:nvSpPr>
          <p:spPr>
            <a:xfrm>
              <a:off x="6948264" y="5263316"/>
              <a:ext cx="140969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Скипетр</a:t>
              </a:r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6132978" y="2080990"/>
            <a:ext cx="2259436" cy="1865579"/>
            <a:chOff x="2294099" y="4492929"/>
            <a:chExt cx="2259436" cy="1865579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97696" y="4492929"/>
              <a:ext cx="2255839" cy="1865579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8" name="TextBox 17"/>
            <p:cNvSpPr txBox="1"/>
            <p:nvPr/>
          </p:nvSpPr>
          <p:spPr>
            <a:xfrm>
              <a:off x="2294099" y="4492929"/>
              <a:ext cx="117867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Корона</a:t>
              </a:r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3194053" y="2080990"/>
            <a:ext cx="2496277" cy="1872208"/>
            <a:chOff x="6404970" y="697136"/>
            <a:chExt cx="2496277" cy="1872208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404970" y="697136"/>
              <a:ext cx="2496277" cy="1872208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9" name="TextBox 18"/>
            <p:cNvSpPr txBox="1"/>
            <p:nvPr/>
          </p:nvSpPr>
          <p:spPr>
            <a:xfrm>
              <a:off x="6474434" y="736504"/>
              <a:ext cx="117867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05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Корона</a:t>
              </a:r>
            </a:p>
          </p:txBody>
        </p:sp>
      </p:grpSp>
      <p:sp>
        <p:nvSpPr>
          <p:cNvPr id="27" name="Управляющая кнопка: далее 26">
            <a:hlinkClick r:id="" action="ppaction://hlinkshowjump?jump=nextslide" highlightClick="1"/>
          </p:cNvPr>
          <p:cNvSpPr/>
          <p:nvPr/>
        </p:nvSpPr>
        <p:spPr>
          <a:xfrm>
            <a:off x="8715405" y="6572272"/>
            <a:ext cx="428596" cy="285728"/>
          </a:xfrm>
          <a:prstGeom prst="actionButtonForwardNex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24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484784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https://romanovs-russia.blogspot.com/2013/04/blog-post_27.html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756592" y="692696"/>
            <a:ext cx="743741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3600" dirty="0">
                <a:ln w="0"/>
                <a:solidFill>
                  <a:srgbClr val="BD1915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Ссылки на источники: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999873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https://izuminki.com/k-400-letiyu-doma-romanovyx-sokrovishha-doma-romanovyx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2534417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https://photochronograph.ru/2016/05/09/utrachennye-sokrovishha-doma-romanovyx/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7812" y="3068961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https://zen.yandex.ru/media/dnevnik_rolevika/pochemu-simvoly-carskoi-vlasti-imenno-skipetr-i-derjava-5ca1a025b59e2e00b3fcc5b7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3880531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https://www.livemaster.ru/topic/401931-sokrovischa-dinastii-romanovyh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Группа 10"/>
          <p:cNvGrpSpPr/>
          <p:nvPr/>
        </p:nvGrpSpPr>
        <p:grpSpPr>
          <a:xfrm>
            <a:off x="8501090" y="6426586"/>
            <a:ext cx="540000" cy="360000"/>
            <a:chOff x="683568" y="6453336"/>
            <a:chExt cx="360040" cy="288032"/>
          </a:xfrm>
        </p:grpSpPr>
        <p:sp>
          <p:nvSpPr>
            <p:cNvPr id="9" name="Управляющая кнопка: настраиваемая 8">
              <a:hlinkClick r:id="" action="ppaction://hlinkshowjump?jump=endshow" highlightClick="1"/>
            </p:cNvPr>
            <p:cNvSpPr/>
            <p:nvPr/>
          </p:nvSpPr>
          <p:spPr>
            <a:xfrm>
              <a:off x="683568" y="6453336"/>
              <a:ext cx="360040" cy="288032"/>
            </a:xfrm>
            <a:prstGeom prst="actionButtonBlank">
              <a:avLst/>
            </a:prstGeom>
            <a:ln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>
              <a:scene3d>
                <a:camera prst="perspectiveFront"/>
                <a:lightRig rig="threePt" dir="t"/>
              </a:scene3d>
            </a:bodyPr>
            <a:lstStyle/>
            <a:p>
              <a:pPr algn="ctr"/>
              <a:endParaRPr lang="ru-RU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</a:schemeClr>
                    </a:gs>
                    <a:gs pos="50000">
                      <a:schemeClr val="lt1">
                        <a:shade val="67500"/>
                        <a:satMod val="115000"/>
                      </a:schemeClr>
                    </a:gs>
                    <a:gs pos="100000">
                      <a:schemeClr val="lt1"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effectLst>
                  <a:reflection blurRad="6350" stA="55000" endA="300" endPos="45500" dir="5400000" sy="-100000" algn="bl" rotWithShape="0"/>
                </a:effectLst>
              </a:endParaRPr>
            </a:p>
          </p:txBody>
        </p:sp>
        <p:sp>
          <p:nvSpPr>
            <p:cNvPr id="10" name="Умножение 9"/>
            <p:cNvSpPr/>
            <p:nvPr/>
          </p:nvSpPr>
          <p:spPr>
            <a:xfrm>
              <a:off x="791580" y="6514188"/>
              <a:ext cx="144016" cy="166328"/>
            </a:xfrm>
            <a:prstGeom prst="mathMultiply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83831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34CDE424F2BF8044A6A275442FB660D5" ma:contentTypeVersion="2" ma:contentTypeDescription="Создание документа." ma:contentTypeScope="" ma:versionID="9077d84f7e3bc6f5da84ed1c4c6b7ea4">
  <xsd:schema xmlns:xsd="http://www.w3.org/2001/XMLSchema" xmlns:xs="http://www.w3.org/2001/XMLSchema" xmlns:p="http://schemas.microsoft.com/office/2006/metadata/properties" xmlns:ns2="9cbfd14a-cc21-45cf-a595-1414754dc2e3" targetNamespace="http://schemas.microsoft.com/office/2006/metadata/properties" ma:root="true" ma:fieldsID="0bed345e4c0a80351a414646bf2fb40f" ns2:_="">
    <xsd:import namespace="9cbfd14a-cc21-45cf-a595-1414754dc2e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bfd14a-cc21-45cf-a595-1414754dc2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8A9E732-2757-4B37-BEB9-A312DF46B28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1910D-A38C-4E3A-80B2-E3AE3C89495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54304BAE-F9B5-4FB8-8D9B-A4099FBCB6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bfd14a-cc21-45cf-a595-1414754dc2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319</TotalTime>
  <Words>381</Words>
  <Application>Microsoft Office PowerPoint</Application>
  <PresentationFormat>Экран (4:3)</PresentationFormat>
  <Paragraphs>32</Paragraphs>
  <Slides>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Calibri</vt:lpstr>
      <vt:lpstr>Century Gothic</vt:lpstr>
      <vt:lpstr>Georgia</vt:lpstr>
      <vt:lpstr>Times New Roman</vt:lpstr>
      <vt:lpstr>Wingdings 3</vt:lpstr>
      <vt:lpstr>Ион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UZER</dc:creator>
  <cp:lastModifiedBy>Элла Иксанова</cp:lastModifiedBy>
  <cp:revision>33</cp:revision>
  <dcterms:created xsi:type="dcterms:W3CDTF">2020-04-21T17:19:40Z</dcterms:created>
  <dcterms:modified xsi:type="dcterms:W3CDTF">2024-09-17T18:32:53Z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0x01010034CDE424F2BF8044A6A275442FB660D5</vt:lpwstr>
  </property>
</Properties>
</file>