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0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2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ADB2-CB51-4580-BA95-B27775D5AFC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32E2-B5AA-403D-9B3A-EAB2196DAC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1122200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ADB2-CB51-4580-BA95-B27775D5AFC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32E2-B5AA-403D-9B3A-EAB2196DAC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638469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ADB2-CB51-4580-BA95-B27775D5AFC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32E2-B5AA-403D-9B3A-EAB2196DAC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3910881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ADB2-CB51-4580-BA95-B27775D5AFC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32E2-B5AA-403D-9B3A-EAB2196DAC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1154002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ADB2-CB51-4580-BA95-B27775D5AFC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32E2-B5AA-403D-9B3A-EAB2196DAC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2570645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ADB2-CB51-4580-BA95-B27775D5AFC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32E2-B5AA-403D-9B3A-EAB2196DAC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850862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ADB2-CB51-4580-BA95-B27775D5AFC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32E2-B5AA-403D-9B3A-EAB2196DAC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6670893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ADB2-CB51-4580-BA95-B27775D5AFC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32E2-B5AA-403D-9B3A-EAB2196DAC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7212024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ADB2-CB51-4580-BA95-B27775D5AFC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32E2-B5AA-403D-9B3A-EAB2196DAC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3746572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ADB2-CB51-4580-BA95-B27775D5AFC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32E2-B5AA-403D-9B3A-EAB2196DAC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7574187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ADB2-CB51-4580-BA95-B27775D5AFC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232E2-B5AA-403D-9B3A-EAB2196DAC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2120484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53ADB2-CB51-4580-BA95-B27775D5AFC5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232E2-B5AA-403D-9B3A-EAB2196DAC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3622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sammlung.ru/?p=19422" TargetMode="External"/><Relationship Id="rId3" Type="http://schemas.openxmlformats.org/officeDocument/2006/relationships/hyperlink" Target="https://ru.depositphotos.com/stock-photos/&#1085;&#1091;&#1084;&#1080;&#1079;&#1084;&#1072;&#1090;&#1080;&#1082;&#1072;.html" TargetMode="External"/><Relationship Id="rId7" Type="http://schemas.openxmlformats.org/officeDocument/2006/relationships/hyperlink" Target="https://bigenc.ru/linguistics/text/2704121" TargetMode="External"/><Relationship Id="rId2" Type="http://schemas.openxmlformats.org/officeDocument/2006/relationships/hyperlink" Target="https://www.liveinternet.ru/users/3928801/post197537979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tudopedia.ru/1_15868_vspomogatelnie-istoricheskie-distsiplini.html" TargetMode="External"/><Relationship Id="rId5" Type="http://schemas.openxmlformats.org/officeDocument/2006/relationships/hyperlink" Target="https://ru.depositphotos.com/stock-photos/&#1076;&#1080;&#1087;&#1083;&#1086;&#1084;&#1072;&#1090;&#1080;&#1103;.html" TargetMode="External"/><Relationship Id="rId4" Type="http://schemas.openxmlformats.org/officeDocument/2006/relationships/hyperlink" Target="https://ru.depositphotos.com/stock-photos/&#1075;&#1077;&#1088;&#1072;&#1083;&#1100;&#1076;&#1080;&#1082;&#1072;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87624" y="476672"/>
            <a:ext cx="69815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Автономная некоммерческая организация высшего образования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«Российский новый университет»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Колледж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11081" y="2420888"/>
            <a:ext cx="6175665" cy="166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триггеров </a:t>
            </a:r>
          </a:p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презентации-тесте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Вспомогательные исторические дисциплины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9552" y="5157192"/>
            <a:ext cx="4915063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 информационных дисциплин</a:t>
            </a:r>
          </a:p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Иксанова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Э.Б.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 группы 116бк1,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Фармонова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Лайло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08462" y="6327051"/>
            <a:ext cx="1568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Москва, 2020</a:t>
            </a:r>
          </a:p>
        </p:txBody>
      </p:sp>
      <p:sp>
        <p:nvSpPr>
          <p:cNvPr id="8" name="Стрелка вправо 7">
            <a:hlinkClick r:id="" action="ppaction://hlinkshowjump?jump=nextslide"/>
          </p:cNvPr>
          <p:cNvSpPr/>
          <p:nvPr/>
        </p:nvSpPr>
        <p:spPr>
          <a:xfrm>
            <a:off x="7464501" y="6417413"/>
            <a:ext cx="1224136" cy="332656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5087382"/>
      </p:ext>
    </p:extLst>
  </p:cSld>
  <p:clrMapOvr>
    <a:masterClrMapping/>
  </p:clrMapOvr>
  <p:transition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Выберите объект изучения «Нумизматики»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22" y="1700808"/>
            <a:ext cx="1560000" cy="234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688" y="1700808"/>
            <a:ext cx="3122892" cy="2160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097" y="4149080"/>
            <a:ext cx="3686400" cy="2304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6485" y="1682748"/>
            <a:ext cx="3106259" cy="2196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149080"/>
            <a:ext cx="4044443" cy="2340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Стрелка вправо 4">
            <a:hlinkClick r:id="" action="ppaction://hlinkshowjump?jump=nextslide"/>
          </p:cNvPr>
          <p:cNvSpPr/>
          <p:nvPr/>
        </p:nvSpPr>
        <p:spPr>
          <a:xfrm>
            <a:off x="7464501" y="6417413"/>
            <a:ext cx="1224136" cy="332656"/>
          </a:xfrm>
          <a:prstGeom prst="right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204601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Выберите область изучения «Сфрагистики»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933" y="4149080"/>
            <a:ext cx="3104730" cy="2160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29080"/>
            <a:ext cx="3785408" cy="2520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008" y="1629080"/>
            <a:ext cx="2928000" cy="2196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5" y="4149080"/>
            <a:ext cx="2705545" cy="2196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9599" y="4185080"/>
            <a:ext cx="3240791" cy="2160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862" y="6345080"/>
            <a:ext cx="1255713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013069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источников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https://www.liveinternet.ru/users/3928801/post197537979/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https://ru.depositphotos.com/stock-photos/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нумизматика.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html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https://ru.depositphotos.com/stock-photos/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геральдика.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html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https://ru.depositphotos.com/stock-photos/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дипломатия.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html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https://studopedia.ru/1_15868_vspomogatelnie-istoricheskie-distsiplini.html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https://bigenc.ru/linguistics/text/2704121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https://sammlung.ru/?p=19422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Умножение 3">
            <a:hlinkClick r:id="" action="ppaction://hlinkshowjump?jump=endshow"/>
          </p:cNvPr>
          <p:cNvSpPr/>
          <p:nvPr/>
        </p:nvSpPr>
        <p:spPr>
          <a:xfrm>
            <a:off x="8403708" y="6129300"/>
            <a:ext cx="504056" cy="648072"/>
          </a:xfrm>
          <a:prstGeom prst="mathMultiply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778404"/>
      </p:ext>
    </p:extLst>
  </p:cSld>
  <p:clrMapOvr>
    <a:masterClrMapping/>
  </p:clrMapOvr>
  <p:transition advClick="0"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29f3fb29-81b4-43a6-b60e-501474b91cbd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F230BFE588586F408B07C0A56E0DD82F" ma:contentTypeVersion="3" ma:contentTypeDescription="Создание документа." ma:contentTypeScope="" ma:versionID="54b12247dc0fdbabedd9f195ff9c2492">
  <xsd:schema xmlns:xsd="http://www.w3.org/2001/XMLSchema" xmlns:xs="http://www.w3.org/2001/XMLSchema" xmlns:p="http://schemas.microsoft.com/office/2006/metadata/properties" xmlns:ns2="29f3fb29-81b4-43a6-b60e-501474b91cbd" targetNamespace="http://schemas.microsoft.com/office/2006/metadata/properties" ma:root="true" ma:fieldsID="cb5ae7ae42883d987e553a336a0d744a" ns2:_="">
    <xsd:import namespace="29f3fb29-81b4-43a6-b60e-501474b91cbd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f3fb29-81b4-43a6-b60e-501474b91cbd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474FB43-9251-4828-A3F2-F4A591B45156}">
  <ds:schemaRefs>
    <ds:schemaRef ds:uri="http://schemas.microsoft.com/office/2006/metadata/properties"/>
    <ds:schemaRef ds:uri="http://schemas.microsoft.com/office/infopath/2007/PartnerControls"/>
    <ds:schemaRef ds:uri="29f3fb29-81b4-43a6-b60e-501474b91cbd"/>
  </ds:schemaRefs>
</ds:datastoreItem>
</file>

<file path=customXml/itemProps2.xml><?xml version="1.0" encoding="utf-8"?>
<ds:datastoreItem xmlns:ds="http://schemas.openxmlformats.org/officeDocument/2006/customXml" ds:itemID="{6B4100B4-8648-4E1A-BA22-160AABFE0FA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46633AB-59E8-4AB7-B96F-6B03AE8092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9f3fb29-81b4-43a6-b60e-501474b91c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135</Words>
  <Application>Microsoft Office PowerPoint</Application>
  <PresentationFormat>Экран (4:3)</PresentationFormat>
  <Paragraphs>20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Calibri</vt:lpstr>
      <vt:lpstr>Times New Roman</vt:lpstr>
      <vt:lpstr>Тема Office</vt:lpstr>
      <vt:lpstr>Презентация PowerPoint</vt:lpstr>
      <vt:lpstr>Выберите объект изучения «Нумизматики»</vt:lpstr>
      <vt:lpstr>Выберите область изучения «Сфрагистики» </vt:lpstr>
      <vt:lpstr>Список источников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OZOD</dc:creator>
  <cp:lastModifiedBy>Элла Иксанова</cp:lastModifiedBy>
  <cp:revision>18</cp:revision>
  <dcterms:created xsi:type="dcterms:W3CDTF">2020-04-22T15:07:20Z</dcterms:created>
  <dcterms:modified xsi:type="dcterms:W3CDTF">2024-09-17T18:32:23Z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0x010100F230BFE588586F408B07C0A56E0DD82F</vt:lpwstr>
  </property>
</Properties>
</file>