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9"/>
  </p:notesMasterIdLst>
  <p:sldIdLst>
    <p:sldId id="256" r:id="rId5"/>
    <p:sldId id="257" r:id="rId6"/>
    <p:sldId id="258" r:id="rId7"/>
    <p:sldId id="259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B1530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77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439EEC-5F03-46E6-9E3D-8CC401450F37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909A4F-5053-4E3D-95BD-57079F85148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76394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909A4F-5053-4E3D-95BD-57079F851486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14160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solidFill>
                  <a:srgbClr val="4B1530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4A1FE-3765-42B9-8070-C1EE925F1B3A}" type="datetimeFigureOut">
              <a:rPr lang="ru-RU" smtClean="0"/>
              <a:pPr/>
              <a:t>17.09.2024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51816-C05E-4D02-B6E9-E36464EB90D0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Marker/>
                    </a14:imgEffect>
                    <a14:imgEffect>
                      <a14:sharpenSoften amount="50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80"/>
            <a:ext cx="5095336" cy="675132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834880" y="-2"/>
            <a:ext cx="2377440" cy="2503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014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4A1FE-3765-42B9-8070-C1EE925F1B3A}" type="datetimeFigureOut">
              <a:rPr lang="ru-RU" smtClean="0"/>
              <a:pPr/>
              <a:t>17.09.2024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51816-C05E-4D02-B6E9-E36464EB90D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079264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4A1FE-3765-42B9-8070-C1EE925F1B3A}" type="datetimeFigureOut">
              <a:rPr lang="ru-RU" smtClean="0"/>
              <a:pPr/>
              <a:t>17.09.2024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51816-C05E-4D02-B6E9-E36464EB90D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615257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4A1FE-3765-42B9-8070-C1EE925F1B3A}" type="datetimeFigureOut">
              <a:rPr lang="ru-RU" smtClean="0"/>
              <a:pPr/>
              <a:t>17.09.2024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51816-C05E-4D02-B6E9-E36464EB90D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221093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4A1FE-3765-42B9-8070-C1EE925F1B3A}" type="datetimeFigureOut">
              <a:rPr lang="ru-RU" smtClean="0"/>
              <a:pPr/>
              <a:t>17.09.2024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51816-C05E-4D02-B6E9-E36464EB90D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21741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4A1FE-3765-42B9-8070-C1EE925F1B3A}" type="datetimeFigureOut">
              <a:rPr lang="ru-RU" smtClean="0"/>
              <a:pPr/>
              <a:t>17.09.2024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51816-C05E-4D02-B6E9-E36464EB90D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31041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4A1FE-3765-42B9-8070-C1EE925F1B3A}" type="datetimeFigureOut">
              <a:rPr lang="ru-RU" smtClean="0"/>
              <a:pPr/>
              <a:t>17.09.2024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51816-C05E-4D02-B6E9-E36464EB90D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03822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4A1FE-3765-42B9-8070-C1EE925F1B3A}" type="datetimeFigureOut">
              <a:rPr lang="ru-RU" smtClean="0"/>
              <a:pPr/>
              <a:t>17.09.2024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51816-C05E-4D02-B6E9-E36464EB90D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60537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4A1FE-3765-42B9-8070-C1EE925F1B3A}" type="datetimeFigureOut">
              <a:rPr lang="ru-RU" smtClean="0"/>
              <a:pPr/>
              <a:t>17.09.2024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51816-C05E-4D02-B6E9-E36464EB90D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79978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4A1FE-3765-42B9-8070-C1EE925F1B3A}" type="datetimeFigureOut">
              <a:rPr lang="ru-RU" smtClean="0"/>
              <a:pPr/>
              <a:t>17.09.2024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51816-C05E-4D02-B6E9-E36464EB90D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5401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4A1FE-3765-42B9-8070-C1EE925F1B3A}" type="datetimeFigureOut">
              <a:rPr lang="ru-RU" smtClean="0"/>
              <a:pPr/>
              <a:t>17.09.2024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51816-C05E-4D02-B6E9-E36464EB90D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792688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74000"/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74A1FE-3765-42B9-8070-C1EE925F1B3A}" type="datetimeFigureOut">
              <a:rPr lang="ru-RU" smtClean="0"/>
              <a:pPr/>
              <a:t>17.09.2024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351816-C05E-4D02-B6E9-E36464EB90D0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708465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i="0" kern="1200">
          <a:solidFill>
            <a:srgbClr val="4B153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 Black" panose="020B0A040201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8.wdp"/><Relationship Id="rId3" Type="http://schemas.microsoft.com/office/2007/relationships/hdphoto" Target="../media/hdphoto3.wdp"/><Relationship Id="rId7" Type="http://schemas.microsoft.com/office/2007/relationships/hdphoto" Target="../media/hdphoto5.wdp"/><Relationship Id="rId12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microsoft.com/office/2007/relationships/hdphoto" Target="../media/hdphoto7.wdp"/><Relationship Id="rId5" Type="http://schemas.microsoft.com/office/2007/relationships/hdphoto" Target="../media/hdphoto4.wdp"/><Relationship Id="rId15" Type="http://schemas.microsoft.com/office/2007/relationships/hdphoto" Target="../media/hdphoto9.wdp"/><Relationship Id="rId10" Type="http://schemas.openxmlformats.org/officeDocument/2006/relationships/image" Target="../media/image8.png"/><Relationship Id="rId4" Type="http://schemas.openxmlformats.org/officeDocument/2006/relationships/image" Target="../media/image5.png"/><Relationship Id="rId9" Type="http://schemas.microsoft.com/office/2007/relationships/hdphoto" Target="../media/hdphoto6.wdp"/><Relationship Id="rId1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11.wdp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0.wdp"/><Relationship Id="rId11" Type="http://schemas.openxmlformats.org/officeDocument/2006/relationships/image" Target="../media/image17.jpeg"/><Relationship Id="rId5" Type="http://schemas.openxmlformats.org/officeDocument/2006/relationships/image" Target="../media/image13.png"/><Relationship Id="rId10" Type="http://schemas.openxmlformats.org/officeDocument/2006/relationships/image" Target="../media/image16.jpeg"/><Relationship Id="rId4" Type="http://schemas.openxmlformats.org/officeDocument/2006/relationships/image" Target="../media/image12.png"/><Relationship Id="rId9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sun9-66.userapi.com/c855720/v855720985/10b5f9/AcDLwc04_08.jpg" TargetMode="External"/><Relationship Id="rId13" Type="http://schemas.openxmlformats.org/officeDocument/2006/relationships/hyperlink" Target="https://venusian.ru/wp-content/uploads/Kursk_bitva1s.jpg" TargetMode="External"/><Relationship Id="rId3" Type="http://schemas.openxmlformats.org/officeDocument/2006/relationships/hyperlink" Target="https://avatars.mds.yandex.net/get-pdb/1801789/6f5183ed-72f9-4222-9943-1bb1588c7347/s1200?webp=false" TargetMode="External"/><Relationship Id="rId7" Type="http://schemas.openxmlformats.org/officeDocument/2006/relationships/hyperlink" Target="https://img2.freepng.ru/20180422/xqq/kisspng-alexander-ii-of-russia-daftar-kepala-monarki-rusia-5adc0bbdd286a8.3277488015243703658623.jpg" TargetMode="External"/><Relationship Id="rId12" Type="http://schemas.openxmlformats.org/officeDocument/2006/relationships/hyperlink" Target="https://static.auction.ru/offer_images/cmn8/2018/10/14/04/big/P/pq3yVe8PZof/k15_281_markirovannaja_otkrytka_sssr_slava_oktjabrju_08_12_1988_avrora_demidanov.jpg" TargetMode="External"/><Relationship Id="rId2" Type="http://schemas.openxmlformats.org/officeDocument/2006/relationships/hyperlink" Target="https://www.meme-arsenal.com/memes/e6a1c32c8c7836ef74ba7d70376375dc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avatars.mds.yandex.net/get-pdb/1516664/d69a6e0e-0bde-486f-afc7-d237aa7a5efd/s1200?webp=false" TargetMode="External"/><Relationship Id="rId11" Type="http://schemas.openxmlformats.org/officeDocument/2006/relationships/hyperlink" Target="https://www.vseont72.ru/upload/medialibrary/60c/&#1093;&#1088;&#1091;&#1097;&#1077;&#1074;&#1082;&#1072;.jpg" TargetMode="External"/><Relationship Id="rId5" Type="http://schemas.openxmlformats.org/officeDocument/2006/relationships/hyperlink" Target="https://avatars.mds.yandex.net/get-zen_doc/1877341/pub_5cde7397479ed200c58f43b0_5cde739ce297e900b3f63750/scale_1200" TargetMode="External"/><Relationship Id="rId15" Type="http://schemas.openxmlformats.org/officeDocument/2006/relationships/hyperlink" Target="https://ki.ill.in.ua/m/670x450/24016528.jpg" TargetMode="External"/><Relationship Id="rId10" Type="http://schemas.openxmlformats.org/officeDocument/2006/relationships/hyperlink" Target="https://illustrators.ru/uploads/illustration/image/846286/main_555.jpg" TargetMode="External"/><Relationship Id="rId4" Type="http://schemas.openxmlformats.org/officeDocument/2006/relationships/hyperlink" Target="https://chert-poberi.ru/wp-content/uploads/proga2018/images/201812/igor2-25121820095509.jpg" TargetMode="External"/><Relationship Id="rId9" Type="http://schemas.openxmlformats.org/officeDocument/2006/relationships/hyperlink" Target="https://img2.freepng.ru/20190228/tfq/kisspng-corn-on-the-cob-corn-whiskey-cornbread-vegetarian-5c7818e998ee46.4345672115513745696264.jpg" TargetMode="External"/><Relationship Id="rId14" Type="http://schemas.openxmlformats.org/officeDocument/2006/relationships/hyperlink" Target="https://cache3.youla.io/files/images/720_720_out/58/2c/582c61c7080cbd230ba191f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228601"/>
            <a:ext cx="9144000" cy="1161287"/>
          </a:xfrm>
        </p:spPr>
        <p:txBody>
          <a:bodyPr>
            <a:normAutofit/>
          </a:bodyPr>
          <a:lstStyle/>
          <a:p>
            <a:r>
              <a:rPr lang="ru-RU" sz="23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Автономная некоммерческая организация высшего образования</a:t>
            </a:r>
            <a:br>
              <a:rPr lang="ru-RU" sz="23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3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«Российский новый университет»</a:t>
            </a:r>
            <a:br>
              <a:rPr lang="ru-RU" sz="23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3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Колледж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992573" y="1772811"/>
            <a:ext cx="785246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solidFill>
                  <a:srgbClr val="4B153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Применение триггеров в презентации на тему:</a:t>
            </a:r>
          </a:p>
          <a:p>
            <a:pPr algn="ctr"/>
            <a:r>
              <a:rPr lang="ru-RU" sz="4400" b="1" dirty="0">
                <a:solidFill>
                  <a:srgbClr val="4B153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«Тест по истории»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53812" y="4279392"/>
            <a:ext cx="61767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Преподаватель дисциплины</a:t>
            </a:r>
          </a:p>
          <a:p>
            <a:pPr algn="r"/>
            <a:r>
              <a:rPr lang="ru-RU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Иксанова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Э.Б.</a:t>
            </a:r>
          </a:p>
          <a:p>
            <a:pPr algn="r"/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Студент группы 116бк1, </a:t>
            </a:r>
          </a:p>
          <a:p>
            <a:pPr algn="r"/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Титаренко Владислава</a:t>
            </a:r>
          </a:p>
          <a:p>
            <a:pPr algn="r"/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23232" y="6099048"/>
            <a:ext cx="3145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Москва, 2020</a:t>
            </a:r>
          </a:p>
        </p:txBody>
      </p:sp>
    </p:spTree>
    <p:extLst>
      <p:ext uri="{BB962C8B-B14F-4D97-AF65-F5344CB8AC3E}">
        <p14:creationId xmlns:p14="http://schemas.microsoft.com/office/powerpoint/2010/main" val="27996193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Оставьте то, что относится к периоду Смуты на Руси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90" b="96958" l="0" r="100000">
                        <a14:backgroundMark x1="1867" y1="42395" x2="2933" y2="0"/>
                        <a14:backgroundMark x1="21333" y1="28137" x2="18133" y2="380"/>
                        <a14:backgroundMark x1="72800" y1="92966" x2="69333" y2="87262"/>
                        <a14:backgroundMark x1="74533" y1="93726" x2="79067" y2="89163"/>
                        <a14:backgroundMark x1="37067" y1="26616" x2="37333" y2="760"/>
                        <a14:backgroundMark x1="52800" y1="24335" x2="50667" y2="0"/>
                        <a14:backgroundMark x1="68533" y1="30418" x2="67200" y2="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107" y="1855573"/>
            <a:ext cx="3307158" cy="2319420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444" b="86111" l="11083" r="72667">
                        <a14:foregroundMark x1="39333" y1="70222" x2="49667" y2="76556"/>
                        <a14:foregroundMark x1="53083" y1="31556" x2="60917" y2="54333"/>
                        <a14:foregroundMark x1="60750" y1="55000" x2="63250" y2="55222"/>
                        <a14:foregroundMark x1="39583" y1="83000" x2="37000" y2="82556"/>
                        <a14:foregroundMark x1="63000" y1="55000" x2="68750" y2="62556"/>
                        <a14:foregroundMark x1="30083" y1="23444" x2="32333" y2="21444"/>
                        <a14:foregroundMark x1="29333" y1="21889" x2="29083" y2="20333"/>
                        <a14:foregroundMark x1="30667" y1="25000" x2="33583" y2="23444"/>
                        <a14:backgroundMark x1="26417" y1="79111" x2="27250" y2="65778"/>
                        <a14:backgroundMark x1="31750" y1="79889" x2="31917" y2="83889"/>
                        <a14:backgroundMark x1="32917" y1="79222" x2="31417" y2="81667"/>
                        <a14:backgroundMark x1="37333" y1="63889" x2="37250" y2="49222"/>
                        <a14:backgroundMark x1="43583" y1="55111" x2="43583" y2="59667"/>
                        <a14:backgroundMark x1="37083" y1="73444" x2="36917" y2="80333"/>
                        <a14:backgroundMark x1="37750" y1="80778" x2="36250" y2="72556"/>
                        <a14:backgroundMark x1="18083" y1="70556" x2="19583" y2="79889"/>
                        <a14:backgroundMark x1="63333" y1="55111" x2="62083" y2="41778"/>
                        <a14:backgroundMark x1="61333" y1="51667" x2="62000" y2="49667"/>
                        <a14:backgroundMark x1="16750" y1="72778" x2="19750" y2="741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222" t="1333" r="27000" b="13629"/>
          <a:stretch/>
        </p:blipFill>
        <p:spPr>
          <a:xfrm>
            <a:off x="8444571" y="1628168"/>
            <a:ext cx="2406133" cy="2444460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282" b="100000" l="806" r="96452">
                        <a14:foregroundMark x1="48871" y1="8718" x2="50484" y2="14487"/>
                        <a14:backgroundMark x1="4355" y1="49359" x2="4355" y2="52436"/>
                        <a14:backgroundMark x1="41774" y1="99359" x2="50484" y2="99103"/>
                        <a14:backgroundMark x1="95645" y1="53462" x2="95161" y2="4487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2355" y="1753207"/>
            <a:ext cx="2006377" cy="252415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relaxedInset"/>
            <a:extrusionClr>
              <a:srgbClr val="000000"/>
            </a:extrusion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615" l="162" r="99513">
                        <a14:foregroundMark x1="84578" y1="90757" x2="15260" y2="75353"/>
                        <a14:foregroundMark x1="22078" y1="81130" x2="40260" y2="99615"/>
                        <a14:foregroundMark x1="24675" y1="55456" x2="0" y2="80873"/>
                        <a14:foregroundMark x1="17208" y1="49679" x2="0" y2="68421"/>
                        <a14:foregroundMark x1="43182" y1="12965" x2="49026" y2="27728"/>
                        <a14:backgroundMark x1="13799" y1="899" x2="25974" y2="46341"/>
                        <a14:backgroundMark x1="16396" y1="41207" x2="162" y2="65083"/>
                        <a14:backgroundMark x1="32955" y1="8858" x2="99188" y2="9243"/>
                        <a14:backgroundMark x1="89610" y1="81001" x2="98864" y2="97176"/>
                        <a14:backgroundMark x1="17857" y1="80873" x2="12013" y2="9858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25853" y="3872003"/>
            <a:ext cx="2029864" cy="2566987"/>
          </a:xfrm>
          <a:prstGeom prst="rect">
            <a:avLst/>
          </a:prstGeom>
          <a:effectLst>
            <a:softEdge rad="1905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4500" b="99167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222" r="29708"/>
          <a:stretch/>
        </p:blipFill>
        <p:spPr>
          <a:xfrm>
            <a:off x="558799" y="3996170"/>
            <a:ext cx="2336801" cy="284493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98981" l="0" r="9922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1273" y="4277360"/>
            <a:ext cx="1930400" cy="231648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relaxedInset"/>
            <a:extrusionClr>
              <a:srgbClr val="000000"/>
            </a:extrusion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8317" b="84442" l="429" r="98429">
                        <a14:foregroundMark x1="5429" y1="83464" x2="83429" y2="60763"/>
                        <a14:foregroundMark x1="60143" y1="83757" x2="95857" y2="65851"/>
                        <a14:foregroundMark x1="10571" y1="83170" x2="59000" y2="83170"/>
                        <a14:foregroundMark x1="71143" y1="79061" x2="97571" y2="82877"/>
                        <a14:foregroundMark x1="64000" y1="82975" x2="94714" y2="82290"/>
                        <a14:foregroundMark x1="58070" y1="63855" x2="74737" y2="64337"/>
                        <a14:backgroundMark x1="61857" y1="83268" x2="36286" y2="84344"/>
                        <a14:backgroundMark x1="14035" y1="41084" x2="21754" y2="57470"/>
                        <a14:backgroundMark x1="4035" y1="61205" x2="526" y2="778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235" b="17364"/>
          <a:stretch/>
        </p:blipFill>
        <p:spPr>
          <a:xfrm>
            <a:off x="6581156" y="3868203"/>
            <a:ext cx="2366328" cy="2570480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12" name="Стрелка вправо 11">
            <a:hlinkClick r:id="" action="ppaction://hlinkshowjump?jump=nextslide"/>
          </p:cNvPr>
          <p:cNvSpPr/>
          <p:nvPr/>
        </p:nvSpPr>
        <p:spPr>
          <a:xfrm>
            <a:off x="11271673" y="6318505"/>
            <a:ext cx="825839" cy="457200"/>
          </a:xfrm>
          <a:prstGeom prst="rightArrow">
            <a:avLst/>
          </a:prstGeom>
          <a:solidFill>
            <a:srgbClr val="4B1530"/>
          </a:solidFill>
          <a:ln>
            <a:solidFill>
              <a:srgbClr val="4B153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8422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Оставьте то, что относится к периоду Оттепели</a:t>
            </a:r>
          </a:p>
        </p:txBody>
      </p:sp>
      <p:sp>
        <p:nvSpPr>
          <p:cNvPr id="4" name="Стрелка вправо 3">
            <a:hlinkClick r:id="" action="ppaction://hlinkshowjump?jump=nextslide"/>
          </p:cNvPr>
          <p:cNvSpPr/>
          <p:nvPr/>
        </p:nvSpPr>
        <p:spPr>
          <a:xfrm>
            <a:off x="11271673" y="6318505"/>
            <a:ext cx="825839" cy="457200"/>
          </a:xfrm>
          <a:prstGeom prst="rightArrow">
            <a:avLst/>
          </a:prstGeom>
          <a:solidFill>
            <a:srgbClr val="4B1530"/>
          </a:solidFill>
          <a:ln>
            <a:solidFill>
              <a:srgbClr val="4B153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821" b="472"/>
          <a:stretch/>
        </p:blipFill>
        <p:spPr>
          <a:xfrm>
            <a:off x="8522677" y="1312876"/>
            <a:ext cx="2831123" cy="2525268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72332">
            <a:off x="3755075" y="4535317"/>
            <a:ext cx="1947182" cy="242316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28" b="100000" l="0" r="100000">
                        <a14:foregroundMark x1="62281" y1="47757" x2="45906" y2="20053"/>
                        <a14:foregroundMark x1="48538" y1="21636" x2="69591" y2="39842"/>
                        <a14:foregroundMark x1="36257" y1="53298" x2="30702" y2="66491"/>
                        <a14:foregroundMark x1="16374" y1="32718" x2="46199" y2="528"/>
                        <a14:foregroundMark x1="26023" y1="11082" x2="36842" y2="8707"/>
                        <a14:foregroundMark x1="47076" y1="10026" x2="62865" y2="3958"/>
                        <a14:foregroundMark x1="63158" y1="5805" x2="72222" y2="13193"/>
                        <a14:foregroundMark x1="33626" y1="7388" x2="28655" y2="7916"/>
                        <a14:backgroundMark x1="75146" y1="2375" x2="49415" y2="528"/>
                        <a14:backgroundMark x1="38304" y1="1583" x2="49123" y2="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0197" y="4673156"/>
            <a:ext cx="1896630" cy="210254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734" t="21200" r="19067" b="9066"/>
          <a:stretch/>
        </p:blipFill>
        <p:spPr>
          <a:xfrm>
            <a:off x="456881" y="3905154"/>
            <a:ext cx="2991431" cy="2294015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4323214" y="1660350"/>
            <a:ext cx="3833977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3200" b="1" dirty="0">
                <a:ln/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Карибский кризис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067" y="1660350"/>
            <a:ext cx="2678019" cy="1903904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3279219" y="2690419"/>
            <a:ext cx="139813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4400" b="1" dirty="0">
                <a:ln/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НЭП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073081" y="6026117"/>
            <a:ext cx="228601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3200" b="1" dirty="0">
                <a:ln/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Гласность</a:t>
            </a:r>
            <a:endParaRPr lang="ru-RU" sz="3200" b="1" cap="none" spc="0" dirty="0">
              <a:ln/>
              <a:solidFill>
                <a:schemeClr val="accent3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8496" y="2411841"/>
            <a:ext cx="2413936" cy="258366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4160" y="4066744"/>
            <a:ext cx="1478280" cy="18575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68862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Список используемых источников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728399"/>
          </a:xfrm>
        </p:spPr>
        <p:txBody>
          <a:bodyPr>
            <a:normAutofit fontScale="55000" lnSpcReduction="20000"/>
          </a:bodyPr>
          <a:lstStyle/>
          <a:p>
            <a:r>
              <a:rPr lang="en-US" dirty="0">
                <a:hlinkClick r:id="rId2"/>
              </a:rPr>
              <a:t>https://www.meme-arsenal.com/memes/e6a1c32c8c7836ef74ba7d70376375dc.jpg</a:t>
            </a:r>
            <a:endParaRPr lang="ru-RU" dirty="0">
              <a:hlinkClick r:id="rId2"/>
            </a:endParaRPr>
          </a:p>
          <a:p>
            <a:r>
              <a:rPr lang="en-US" dirty="0">
                <a:hlinkClick r:id="rId3"/>
              </a:rPr>
              <a:t>https://avatars.mds.yandex.net/get-pdb/1801789/6f5183ed-72f9-4222-9943-1bb1588c7347/s1200?webp=false</a:t>
            </a:r>
            <a:endParaRPr lang="ru-RU" dirty="0"/>
          </a:p>
          <a:p>
            <a:r>
              <a:rPr lang="en-US" dirty="0">
                <a:hlinkClick r:id="rId4"/>
              </a:rPr>
              <a:t>https://chert-poberi.ru/wp-content/uploads/proga2018/images/201812/igor2-25121820095509.jpg</a:t>
            </a:r>
            <a:endParaRPr lang="ru-RU" dirty="0"/>
          </a:p>
          <a:p>
            <a:r>
              <a:rPr lang="en-US" dirty="0">
                <a:hlinkClick r:id="rId5"/>
              </a:rPr>
              <a:t>https://avatars.mds.yandex.net/get-zen_doc/1877341/pub_5cde7397479ed200c58f43b0_5cde739ce297e900b3f63750/scale_1200</a:t>
            </a:r>
            <a:endParaRPr lang="ru-RU" dirty="0"/>
          </a:p>
          <a:p>
            <a:r>
              <a:rPr lang="en-US" dirty="0">
                <a:hlinkClick r:id="rId6"/>
              </a:rPr>
              <a:t>https://avatars.mds.yandex.net/get-pdb/1516664/d69a6e0e-0bde-486f-afc7-d237aa7a5efd/s1200?webp=false</a:t>
            </a:r>
            <a:endParaRPr lang="ru-RU" dirty="0"/>
          </a:p>
          <a:p>
            <a:r>
              <a:rPr lang="en-US" dirty="0">
                <a:hlinkClick r:id="rId7"/>
              </a:rPr>
              <a:t>https://img2.freepng.ru/20180422/xqq/kisspng-alexander-ii-of-russia-daftar-kepala-monarki-rusia-5adc0bbdd286a8.3277488015243703658623.jpg</a:t>
            </a:r>
            <a:endParaRPr lang="ru-RU" dirty="0"/>
          </a:p>
          <a:p>
            <a:r>
              <a:rPr lang="en-US" dirty="0">
                <a:hlinkClick r:id="rId8"/>
              </a:rPr>
              <a:t>https://sun9-66.userapi.com/c855720/v855720985/10b5f9/AcDLwc04_08.jpg</a:t>
            </a:r>
            <a:endParaRPr lang="en-US" dirty="0"/>
          </a:p>
          <a:p>
            <a:r>
              <a:rPr lang="en-US" dirty="0">
                <a:hlinkClick r:id="rId9"/>
              </a:rPr>
              <a:t>https://ki.ill.in.ua/m/670x450/24016528.jpg</a:t>
            </a:r>
            <a:endParaRPr lang="ru-RU" dirty="0">
              <a:hlinkClick r:id="rId9"/>
            </a:endParaRPr>
          </a:p>
          <a:p>
            <a:r>
              <a:rPr lang="en-US" dirty="0">
                <a:hlinkClick r:id="rId9"/>
              </a:rPr>
              <a:t>https://img2.freepng.ru/20190228/tfq/kisspng-corn-on-the-cob-corn-whiskey-cornbread-vegetarian-5c7818e998ee46.4345672115513745696264.jpg</a:t>
            </a:r>
            <a:endParaRPr lang="ru-RU" dirty="0"/>
          </a:p>
          <a:p>
            <a:r>
              <a:rPr lang="en-US" dirty="0">
                <a:hlinkClick r:id="rId10"/>
              </a:rPr>
              <a:t>https://illustrators.ru/uploads/illustration/image/846286/main_555.jpg</a:t>
            </a:r>
            <a:endParaRPr lang="ru-RU" dirty="0"/>
          </a:p>
          <a:p>
            <a:r>
              <a:rPr lang="en-US" dirty="0">
                <a:hlinkClick r:id="rId11"/>
              </a:rPr>
              <a:t>https://www.vseont72.ru/upload/medialibrary/60c/</a:t>
            </a:r>
            <a:r>
              <a:rPr lang="ru-RU" dirty="0" err="1">
                <a:hlinkClick r:id="rId11"/>
              </a:rPr>
              <a:t>хрущевка</a:t>
            </a:r>
            <a:r>
              <a:rPr lang="ru-RU" dirty="0">
                <a:hlinkClick r:id="rId11"/>
              </a:rPr>
              <a:t>.</a:t>
            </a:r>
            <a:r>
              <a:rPr lang="en-US" dirty="0">
                <a:hlinkClick r:id="rId11"/>
              </a:rPr>
              <a:t>jpg</a:t>
            </a:r>
            <a:endParaRPr lang="ru-RU" dirty="0"/>
          </a:p>
          <a:p>
            <a:r>
              <a:rPr lang="en-US" dirty="0">
                <a:hlinkClick r:id="rId12"/>
              </a:rPr>
              <a:t>https://static.auction.ru/offer_images/cmn8/2018/10/14/04/big/P/pq3yVe8PZof/k15_281_markirovannaja_otkrytka_sssr_slava_oktjabrju_08_12_1988_avrora_demidanov.jpg</a:t>
            </a:r>
            <a:endParaRPr lang="ru-RU" dirty="0"/>
          </a:p>
          <a:p>
            <a:r>
              <a:rPr lang="en-US" dirty="0">
                <a:hlinkClick r:id="rId13"/>
              </a:rPr>
              <a:t>https://venusian.ru/wp-content/uploads/Kursk_bitva1s.jpg</a:t>
            </a:r>
            <a:endParaRPr lang="ru-RU" dirty="0"/>
          </a:p>
          <a:p>
            <a:r>
              <a:rPr lang="en-US" dirty="0">
                <a:hlinkClick r:id="rId14"/>
              </a:rPr>
              <a:t>https://cache3.youla.io/files/images/720_720_out/58/2c/582c61c7080cbd230ba191f2.jpg</a:t>
            </a:r>
            <a:endParaRPr lang="ru-RU" dirty="0"/>
          </a:p>
          <a:p>
            <a:endParaRPr lang="ru-RU" dirty="0">
              <a:hlinkClick r:id="rId15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0136598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29f3fb29-81b4-43a6-b60e-501474b91cbd">6b2c043f-eb1a-4c49-9804-5c9f00ef7af2</ReferenceId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F230BFE588586F408B07C0A56E0DD82F" ma:contentTypeVersion="3" ma:contentTypeDescription="Создание документа." ma:contentTypeScope="" ma:versionID="54b12247dc0fdbabedd9f195ff9c2492">
  <xsd:schema xmlns:xsd="http://www.w3.org/2001/XMLSchema" xmlns:xs="http://www.w3.org/2001/XMLSchema" xmlns:p="http://schemas.microsoft.com/office/2006/metadata/properties" xmlns:ns2="29f3fb29-81b4-43a6-b60e-501474b91cbd" targetNamespace="http://schemas.microsoft.com/office/2006/metadata/properties" ma:root="true" ma:fieldsID="cb5ae7ae42883d987e553a336a0d744a" ns2:_="">
    <xsd:import namespace="29f3fb29-81b4-43a6-b60e-501474b91cbd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f3fb29-81b4-43a6-b60e-501474b91cbd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0914759-F867-49B6-A743-0BCCFBAF2E83}">
  <ds:schemaRefs>
    <ds:schemaRef ds:uri="http://schemas.microsoft.com/office/2006/metadata/properties"/>
    <ds:schemaRef ds:uri="http://schemas.microsoft.com/office/infopath/2007/PartnerControls"/>
    <ds:schemaRef ds:uri="29f3fb29-81b4-43a6-b60e-501474b91cbd"/>
  </ds:schemaRefs>
</ds:datastoreItem>
</file>

<file path=customXml/itemProps2.xml><?xml version="1.0" encoding="utf-8"?>
<ds:datastoreItem xmlns:ds="http://schemas.openxmlformats.org/officeDocument/2006/customXml" ds:itemID="{01DF6AD6-3FBB-4563-82A1-51B6253BAFF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19129D2-45A8-4CC2-8D8B-7FC637EBDBE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9f3fb29-81b4-43a6-b60e-501474b91cb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293</TotalTime>
  <Words>333</Words>
  <Application>Microsoft Office PowerPoint</Application>
  <PresentationFormat>Широкоэкранный</PresentationFormat>
  <Paragraphs>29</Paragraphs>
  <Slides>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9" baseType="lpstr">
      <vt:lpstr>Arial</vt:lpstr>
      <vt:lpstr>Arial Black</vt:lpstr>
      <vt:lpstr>Calibri</vt:lpstr>
      <vt:lpstr>Times New Roman</vt:lpstr>
      <vt:lpstr>Тема Office</vt:lpstr>
      <vt:lpstr>Автономная некоммерческая организация высшего образования «Российский новый университет» Колледж</vt:lpstr>
      <vt:lpstr>Оставьте то, что относится к периоду Смуты на Руси</vt:lpstr>
      <vt:lpstr>Оставьте то, что относится к периоду Оттепели</vt:lpstr>
      <vt:lpstr>Список используемых источников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Автономная некоммерческая организация высшего образования «Российский новый университет» Колледж</dc:title>
  <dc:creator>Владислава</dc:creator>
  <cp:lastModifiedBy>Элла Иксанова</cp:lastModifiedBy>
  <cp:revision>32</cp:revision>
  <dcterms:created xsi:type="dcterms:W3CDTF">2020-04-21T15:55:29Z</dcterms:created>
  <dcterms:modified xsi:type="dcterms:W3CDTF">2024-09-17T18:31:43Z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0x010100F230BFE588586F408B07C0A56E0DD82F</vt:lpwstr>
  </property>
</Properties>
</file>