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91FEE-6107-47C1-A35E-D3824621F356}" type="datetimeFigureOut">
              <a:rPr lang="ru-RU" smtClean="0"/>
              <a:pPr/>
              <a:t>17.09.2024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F8C60D-3815-4989-9ACD-3CC753902C2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hyperlink" Target="../../../../&#1056;&#1072;&#1073;&#1086;&#1095;&#1080;&#1077;%20&#1092;&#1072;&#1081;&#1083;&#1099;/&#1057;&#1085;&#1103;&#1090;&#1082;&#1086;&#1074;&#1072;%20&#1040;&#1085;&#1072;&#1089;&#1090;&#1072;&#1089;&#1080;&#1103;%20&#1070;&#1088;&#1100;&#1077;&#1074;&#1085;&#1072;/&#1048;&#1085;&#1092;&#1086;&#1088;&#1084;&#1072;&#1090;&#1080;&#1082;&#1072;%20-%20&#1079;&#1072;&#1076;&#1072;&#1085;&#1080;&#1077;%20&#1085;&#1072;%2022.04.2020/&#1087;&#1088;&#1072;&#1082;&#1090;&#1080;&#1095;&#1077;&#1089;&#1082;&#1072;&#1103;%20&#1088;&#1072;&#1073;&#1086;&#1090;&#1072;%206.pptx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2.jpeg"/><Relationship Id="rId7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images11.popmeh.ru/upload/img_cache/aa0/aa0a3b00987445268a55653668bdad1d_ce_1219x640x30x0_fitted_1260x700.jpg" TargetMode="External"/><Relationship Id="rId3" Type="http://schemas.openxmlformats.org/officeDocument/2006/relationships/hyperlink" Target="https://avatars.mds.yandex.net/get-zen_doc/1591100/pub_5e08b202cddb7100b0ddf273_5e0b025d74f1bc00b1ec4a58/scale_1200" TargetMode="External"/><Relationship Id="rId7" Type="http://schemas.openxmlformats.org/officeDocument/2006/relationships/hyperlink" Target="https://www.centraldatacore.com/wp-content/uploads/PD3-Haumea-P-Key.jpg" TargetMode="External"/><Relationship Id="rId2" Type="http://schemas.openxmlformats.org/officeDocument/2006/relationships/hyperlink" Target="https://v-kosmose.com/wp-content/uploads/2017/09/Saturns-Appearance-Explaine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.pinimg.com/736x/5c/3d/a7/5c3da73d34f277641f75911c031ec073.jpg" TargetMode="External"/><Relationship Id="rId5" Type="http://schemas.openxmlformats.org/officeDocument/2006/relationships/hyperlink" Target="https://iknigi.net/books_files/online_html/92011/i_155.jpg" TargetMode="External"/><Relationship Id="rId10" Type="http://schemas.openxmlformats.org/officeDocument/2006/relationships/hyperlink" Target="https://avatars.mds.yandex.net/get-pdb/1870806/844718c0-bba1-4ff0-a968-50e87f3fbe05/s1200?webp=false" TargetMode="External"/><Relationship Id="rId4" Type="http://schemas.openxmlformats.org/officeDocument/2006/relationships/hyperlink" Target="https://www.centraldatacore.com/wp-content/uploads/00C-BG-PD1-Ceres.jpg" TargetMode="External"/><Relationship Id="rId9" Type="http://schemas.openxmlformats.org/officeDocument/2006/relationships/hyperlink" Target="https://tayniymir.com/wp-content/uploads/2019/11/yupiter-v-10-dom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85728"/>
            <a:ext cx="7772400" cy="1214446"/>
          </a:xfrm>
        </p:spPr>
        <p:txBody>
          <a:bodyPr>
            <a:normAutofit fontScale="90000"/>
          </a:bodyPr>
          <a:lstStyle/>
          <a:p>
            <a:r>
              <a:rPr lang="ru-RU" sz="1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Автономная некоммерческая организация высшего образования </a:t>
            </a:r>
            <a:br>
              <a:rPr lang="ru-RU" sz="1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«Российский новый университет»</a:t>
            </a:r>
            <a:br>
              <a:rPr lang="ru-RU" sz="1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колледж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2071678"/>
            <a:ext cx="6786610" cy="1752600"/>
          </a:xfrm>
        </p:spPr>
        <p:txBody>
          <a:bodyPr/>
          <a:lstStyle/>
          <a:p>
            <a:r>
              <a:rPr lang="ru-RU" dirty="0">
                <a:solidFill>
                  <a:schemeClr val="accent5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Применение триггеров в презентации-тесте.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57620" y="3143248"/>
            <a:ext cx="5286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Преподаватель дисциплины  </a:t>
            </a: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Иксанова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Э. Б.</a:t>
            </a:r>
          </a:p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Студент группы 116бк1,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Сняткова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Анастасия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28992" y="6429396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Москва,2020</a:t>
            </a:r>
          </a:p>
        </p:txBody>
      </p:sp>
      <p:pic>
        <p:nvPicPr>
          <p:cNvPr id="10" name="Рисунок 9" descr="планет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143248"/>
            <a:ext cx="3500462" cy="2187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звезды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500042"/>
            <a:ext cx="2143140" cy="16755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х.jpg">
            <a:hlinkClick r:id="rId4" action="ppaction://hlinkpres?slideindex=1&amp;slidetitle="/>
          </p:cNvPr>
          <p:cNvPicPr>
            <a:picLocks noChangeAspect="1"/>
          </p:cNvPicPr>
          <p:nvPr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5500694" y="4286256"/>
            <a:ext cx="3157560" cy="1973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Стрелка вправо 13">
            <a:hlinkClick r:id="" action="ppaction://hlinkshowjump?jump=nextslide"/>
          </p:cNvPr>
          <p:cNvSpPr/>
          <p:nvPr/>
        </p:nvSpPr>
        <p:spPr>
          <a:xfrm>
            <a:off x="8001024" y="6357934"/>
            <a:ext cx="1071570" cy="500066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868346"/>
          </a:xfrm>
        </p:spPr>
        <p:txBody>
          <a:bodyPr>
            <a:norm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Найдите планеты-гиганты:</a:t>
            </a:r>
          </a:p>
        </p:txBody>
      </p:sp>
      <p:pic>
        <p:nvPicPr>
          <p:cNvPr id="5" name="Рисунок 4" descr="п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15140" y="2571744"/>
            <a:ext cx="1759651" cy="1643074"/>
          </a:xfrm>
          <a:prstGeom prst="rect">
            <a:avLst/>
          </a:prstGeom>
        </p:spPr>
      </p:pic>
      <p:pic>
        <p:nvPicPr>
          <p:cNvPr id="6" name="Рисунок 5" descr="с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4071942"/>
            <a:ext cx="2071702" cy="1553777"/>
          </a:xfrm>
          <a:prstGeom prst="rect">
            <a:avLst/>
          </a:prstGeom>
        </p:spPr>
      </p:pic>
      <p:pic>
        <p:nvPicPr>
          <p:cNvPr id="7" name="Рисунок 6" descr="уран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29124" y="1142984"/>
            <a:ext cx="2143140" cy="1429572"/>
          </a:xfrm>
          <a:prstGeom prst="rect">
            <a:avLst/>
          </a:prstGeom>
        </p:spPr>
      </p:pic>
      <p:pic>
        <p:nvPicPr>
          <p:cNvPr id="8" name="Рисунок 7" descr="нептун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4214818"/>
            <a:ext cx="1875218" cy="1500174"/>
          </a:xfrm>
          <a:prstGeom prst="rect">
            <a:avLst/>
          </a:prstGeom>
        </p:spPr>
      </p:pic>
      <p:pic>
        <p:nvPicPr>
          <p:cNvPr id="9" name="Рисунок 8" descr="венера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57422" y="2571744"/>
            <a:ext cx="2000264" cy="1500198"/>
          </a:xfrm>
          <a:prstGeom prst="rect">
            <a:avLst/>
          </a:prstGeom>
        </p:spPr>
      </p:pic>
      <p:pic>
        <p:nvPicPr>
          <p:cNvPr id="1026" name="Picture 2" descr="https://avatars.mds.yandex.net/get-zen_doc/1591100/pub_5e08b202cddb7100b0ddf273_5e0b025d74f1bc00b1ec4a58/scale_12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5286388"/>
            <a:ext cx="2079596" cy="1285883"/>
          </a:xfrm>
          <a:prstGeom prst="rect">
            <a:avLst/>
          </a:prstGeom>
          <a:noFill/>
        </p:spPr>
      </p:pic>
      <p:pic>
        <p:nvPicPr>
          <p:cNvPr id="17" name="Содержимое 16" descr="юпитер.jpg"/>
          <p:cNvPicPr>
            <a:picLocks noGrp="1" noChangeAspect="1"/>
          </p:cNvPicPr>
          <p:nvPr>
            <p:ph idx="1"/>
          </p:nvPr>
        </p:nvPicPr>
        <p:blipFill>
          <a:blip r:embed="rId8" cstate="print"/>
          <a:stretch>
            <a:fillRect/>
          </a:stretch>
        </p:blipFill>
        <p:spPr>
          <a:xfrm>
            <a:off x="500034" y="1142984"/>
            <a:ext cx="1866229" cy="1400172"/>
          </a:xfrm>
        </p:spPr>
      </p:pic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8001024" y="6357934"/>
            <a:ext cx="1071570" cy="500066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14"/>
            <a:ext cx="8229600" cy="1011222"/>
          </a:xfrm>
        </p:spPr>
        <p:txBody>
          <a:bodyPr>
            <a:norm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Найдите планеты-карлики:</a:t>
            </a:r>
          </a:p>
        </p:txBody>
      </p:sp>
      <p:pic>
        <p:nvPicPr>
          <p:cNvPr id="4" name="Содержимое 3" descr="эрид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428736"/>
            <a:ext cx="1564516" cy="1553591"/>
          </a:xfrm>
        </p:spPr>
      </p:pic>
      <p:pic>
        <p:nvPicPr>
          <p:cNvPr id="5" name="Рисунок 4" descr="п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6446" y="2643182"/>
            <a:ext cx="1836157" cy="1714512"/>
          </a:xfrm>
          <a:prstGeom prst="rect">
            <a:avLst/>
          </a:prstGeom>
        </p:spPr>
      </p:pic>
      <p:pic>
        <p:nvPicPr>
          <p:cNvPr id="6" name="Рисунок 5" descr="Cerera-kadr-z-YouTube.png"/>
          <p:cNvPicPr>
            <a:picLocks noChangeAspect="1"/>
          </p:cNvPicPr>
          <p:nvPr/>
        </p:nvPicPr>
        <p:blipFill>
          <a:blip r:embed="rId4" cstate="print"/>
          <a:srcRect l="12645" r="12646" b="5512"/>
          <a:stretch>
            <a:fillRect/>
          </a:stretch>
        </p:blipFill>
        <p:spPr>
          <a:xfrm>
            <a:off x="285719" y="4357694"/>
            <a:ext cx="2028851" cy="1449015"/>
          </a:xfrm>
          <a:prstGeom prst="rect">
            <a:avLst/>
          </a:prstGeom>
        </p:spPr>
      </p:pic>
      <p:pic>
        <p:nvPicPr>
          <p:cNvPr id="7" name="Рисунок 6" descr="хаумеа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71670" y="2928934"/>
            <a:ext cx="1809763" cy="1357322"/>
          </a:xfrm>
          <a:prstGeom prst="rect">
            <a:avLst/>
          </a:prstGeom>
        </p:spPr>
      </p:pic>
      <p:pic>
        <p:nvPicPr>
          <p:cNvPr id="8" name="Рисунок 7" descr="маке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00892" y="4429132"/>
            <a:ext cx="1714512" cy="1714512"/>
          </a:xfrm>
          <a:prstGeom prst="rect">
            <a:avLst/>
          </a:prstGeom>
        </p:spPr>
      </p:pic>
      <p:pic>
        <p:nvPicPr>
          <p:cNvPr id="9" name="Рисунок 8" descr="сатурн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29058" y="1571612"/>
            <a:ext cx="1762108" cy="1321581"/>
          </a:xfrm>
          <a:prstGeom prst="rect">
            <a:avLst/>
          </a:prstGeom>
        </p:spPr>
      </p:pic>
      <p:pic>
        <p:nvPicPr>
          <p:cNvPr id="10" name="Рисунок 9" descr="нептун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14744" y="4429132"/>
            <a:ext cx="2071702" cy="1657363"/>
          </a:xfrm>
          <a:prstGeom prst="rect">
            <a:avLst/>
          </a:prstGeom>
        </p:spPr>
      </p:pic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8001024" y="6357934"/>
            <a:ext cx="1071570" cy="500066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Список источников.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endParaRPr lang="ru-RU" sz="1600" dirty="0"/>
          </a:p>
          <a:p>
            <a:r>
              <a:rPr lang="en-US" sz="1600" dirty="0">
                <a:hlinkClick r:id="rId2"/>
              </a:rPr>
              <a:t>https://v-kosmose.com/wp-content/uploads/2017/09/Saturns-Appearance-Explained.jpg</a:t>
            </a:r>
            <a:endParaRPr lang="ru-RU" sz="1600" dirty="0"/>
          </a:p>
          <a:p>
            <a:r>
              <a:rPr lang="en-US" sz="1600" dirty="0">
                <a:hlinkClick r:id="rId3"/>
              </a:rPr>
              <a:t>https://avatars.mds.yandex.net/get-zen_doc/1591100/pub_5e08b202cddb7100b0ddf273_5e0b025d74f1bc00b1ec4a58/scale_1200</a:t>
            </a:r>
            <a:endParaRPr lang="ru-RU" sz="1600" dirty="0"/>
          </a:p>
          <a:p>
            <a:r>
              <a:rPr lang="en-US" sz="1600" dirty="0">
                <a:hlinkClick r:id="rId4"/>
              </a:rPr>
              <a:t>https://www.centraldatacore.com/wp-content/uploads/00C-BG-PD1-Ceres.jpg</a:t>
            </a:r>
            <a:endParaRPr lang="ru-RU" sz="1600" dirty="0"/>
          </a:p>
          <a:p>
            <a:r>
              <a:rPr lang="en-US" sz="1600" dirty="0">
                <a:hlinkClick r:id="rId5"/>
              </a:rPr>
              <a:t>https://iknigi.net/books_files/online_html/92011/i_155.jpg</a:t>
            </a:r>
            <a:endParaRPr lang="ru-RU" sz="1600" dirty="0"/>
          </a:p>
          <a:p>
            <a:r>
              <a:rPr lang="en-US" sz="1600" dirty="0">
                <a:hlinkClick r:id="rId6"/>
              </a:rPr>
              <a:t>http://i.pinimg.com/736x/5c/3d/a7/5c3da73d34f277641f75911c031ec073.jpg</a:t>
            </a:r>
            <a:endParaRPr lang="ru-RU" sz="1600" dirty="0"/>
          </a:p>
          <a:p>
            <a:r>
              <a:rPr lang="en-US" sz="1600" dirty="0">
                <a:hlinkClick r:id="rId7"/>
              </a:rPr>
              <a:t>https://www.centraldatacore.com/wp-content/uploads/PD3-Haumea-P-Key.jpg</a:t>
            </a:r>
            <a:endParaRPr lang="ru-RU" sz="1600" dirty="0"/>
          </a:p>
          <a:p>
            <a:r>
              <a:rPr lang="en-US" sz="1600" dirty="0">
                <a:hlinkClick r:id="rId8"/>
              </a:rPr>
              <a:t>https://images11.popmeh.ru/upload/img_cache/aa0/aa0a3b00987445268a55653668bdad1d_ce_1219x640x30x0_fitted_1260x700.jpg</a:t>
            </a:r>
            <a:endParaRPr lang="ru-RU" sz="1600" dirty="0"/>
          </a:p>
          <a:p>
            <a:r>
              <a:rPr lang="en-US" sz="1600" dirty="0">
                <a:hlinkClick r:id="rId9"/>
              </a:rPr>
              <a:t>https://tayniymir.com/wp-content/uploads/2019/11/yupiter-v-10-dome.jpg</a:t>
            </a:r>
            <a:endParaRPr lang="ru-RU" sz="1600" dirty="0"/>
          </a:p>
          <a:p>
            <a:r>
              <a:rPr lang="en-US" sz="1600" dirty="0">
                <a:hlinkClick r:id="rId10"/>
              </a:rPr>
              <a:t>https://avatars.mds.yandex.net/get-pdb/1870806/844718c0-bba1-4ff0-a968-50e87f3fbe05/s1200?webp=false</a:t>
            </a:r>
            <a:endParaRPr lang="ru-RU" sz="1600" dirty="0"/>
          </a:p>
          <a:p>
            <a:endParaRPr lang="ru-RU" sz="1600" dirty="0"/>
          </a:p>
          <a:p>
            <a:endParaRPr lang="ru-RU" sz="1600" dirty="0"/>
          </a:p>
          <a:p>
            <a:endParaRPr lang="ru-RU" sz="1600" dirty="0"/>
          </a:p>
        </p:txBody>
      </p:sp>
      <p:sp>
        <p:nvSpPr>
          <p:cNvPr id="6" name="Управляющая кнопка: возврат 5">
            <a:hlinkClick r:id="" action="ppaction://hlinkshowjump?jump=endshow" highlightClick="1"/>
          </p:cNvPr>
          <p:cNvSpPr/>
          <p:nvPr/>
        </p:nvSpPr>
        <p:spPr>
          <a:xfrm>
            <a:off x="8532594" y="6246586"/>
            <a:ext cx="540000" cy="540000"/>
          </a:xfrm>
          <a:prstGeom prst="actionButtonReturn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Документ" ma:contentTypeID="0x010100F230BFE588586F408B07C0A56E0DD82F" ma:contentTypeVersion="3" ma:contentTypeDescription="Создание документа." ma:contentTypeScope="" ma:versionID="54b12247dc0fdbabedd9f195ff9c2492">
  <xsd:schema xmlns:xsd="http://www.w3.org/2001/XMLSchema" xmlns:xs="http://www.w3.org/2001/XMLSchema" xmlns:p="http://schemas.microsoft.com/office/2006/metadata/properties" xmlns:ns2="29f3fb29-81b4-43a6-b60e-501474b91cbd" targetNamespace="http://schemas.microsoft.com/office/2006/metadata/properties" ma:root="true" ma:fieldsID="cb5ae7ae42883d987e553a336a0d744a" ns2:_="">
    <xsd:import namespace="29f3fb29-81b4-43a6-b60e-501474b91cbd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f3fb29-81b4-43a6-b60e-501474b91cbd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Тип контента"/>
        <xsd:element ref="dc:title" minOccurs="0" maxOccurs="1" ma:index="4" ma:displayName="Название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29f3fb29-81b4-43a6-b60e-501474b91cbd" xsi:nil="true"/>
  </documentManagement>
</p:properties>
</file>

<file path=customXml/itemProps1.xml><?xml version="1.0" encoding="utf-8"?>
<ds:datastoreItem xmlns:ds="http://schemas.openxmlformats.org/officeDocument/2006/customXml" ds:itemID="{F080F0B0-A915-42AB-BBF4-D52AD0694E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9f3fb29-81b4-43a6-b60e-501474b91c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8EE365-D3F3-4DE7-954A-8B69933EFBB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187C22-E5EA-498A-A42D-B69D6E236E31}">
  <ds:schemaRefs>
    <ds:schemaRef ds:uri="http://schemas.microsoft.com/office/2006/metadata/properties"/>
    <ds:schemaRef ds:uri="http://schemas.microsoft.com/office/infopath/2007/PartnerControls"/>
    <ds:schemaRef ds:uri="29f3fb29-81b4-43a6-b60e-501474b91c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</TotalTime>
  <Words>211</Words>
  <Application>Microsoft Office PowerPoint</Application>
  <PresentationFormat>Экран (4:3)</PresentationFormat>
  <Paragraphs>20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Times New Roman</vt:lpstr>
      <vt:lpstr>Тема Office</vt:lpstr>
      <vt:lpstr>Автономная некоммерческая организация высшего образования  «Российский новый университет» колледж </vt:lpstr>
      <vt:lpstr>Найдите планеты-гиганты:</vt:lpstr>
      <vt:lpstr>Найдите планеты-карлики:</vt:lpstr>
      <vt:lpstr>Список источников.</vt:lpstr>
    </vt:vector>
  </TitlesOfParts>
  <Company>Ya Blondinko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Автономная некоммерческая организация высшего образования  «Российский новый  университет</dc:title>
  <dc:creator>Настя</dc:creator>
  <cp:lastModifiedBy>Элла Иксанова</cp:lastModifiedBy>
  <cp:revision>22</cp:revision>
  <dcterms:created xsi:type="dcterms:W3CDTF">2020-04-21T20:36:45Z</dcterms:created>
  <dcterms:modified xsi:type="dcterms:W3CDTF">2024-09-17T18:31:18Z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0x010100F230BFE588586F408B07C0A56E0DD82F</vt:lpwstr>
  </property>
</Properties>
</file>