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3600" y="1498602"/>
            <a:ext cx="7010400" cy="3298825"/>
          </a:xfrm>
        </p:spPr>
        <p:txBody>
          <a:bodyPr rtlCol="0">
            <a:normAutofit/>
          </a:bodyPr>
          <a:lstStyle>
            <a:lvl1pPr algn="l" rtl="0"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3600" y="4927600"/>
            <a:ext cx="7010400" cy="1244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7005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 baseline="0"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76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4445000"/>
            <a:ext cx="7010400" cy="1930400"/>
          </a:xfrm>
        </p:spPr>
        <p:txBody>
          <a:bodyPr rtlCol="0" anchor="t">
            <a:normAutofit/>
          </a:bodyPr>
          <a:lstStyle>
            <a:lvl1pPr algn="l" rtl="0">
              <a:defRPr sz="5400" b="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2800" y="3124201"/>
            <a:ext cx="7010400" cy="1296987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l" rt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l" rtl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798173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7600" y="1701800"/>
            <a:ext cx="4978400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9200" y="1701800"/>
            <a:ext cx="4978400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68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21665" y="1608836"/>
            <a:ext cx="4974336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17600" y="2209800"/>
            <a:ext cx="4978400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03264" y="1608836"/>
            <a:ext cx="4974336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99200" y="2209800"/>
            <a:ext cx="4978400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1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35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96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962400" y="0"/>
            <a:ext cx="7924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1" y="1701800"/>
            <a:ext cx="3352800" cy="28448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0401" y="482600"/>
            <a:ext cx="6807200" cy="5892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algn="l" rtl="0">
              <a:defRPr sz="18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801" y="4648200"/>
            <a:ext cx="3352800" cy="1727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21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082801" y="0"/>
            <a:ext cx="80264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1" y="4800600"/>
            <a:ext cx="7315200" cy="7620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1" y="279402"/>
            <a:ext cx="7315200" cy="4448175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800"/>
            </a:lvl1pPr>
            <a:lvl2pPr marL="609493" indent="0" algn="l" rtl="0">
              <a:buNone/>
              <a:defRPr sz="3700"/>
            </a:lvl2pPr>
            <a:lvl3pPr marL="1218987" indent="0" algn="l" rtl="0">
              <a:buNone/>
              <a:defRPr sz="3200"/>
            </a:lvl3pPr>
            <a:lvl4pPr marL="1828480" indent="0" algn="l" rtl="0">
              <a:buNone/>
              <a:defRPr sz="2700"/>
            </a:lvl4pPr>
            <a:lvl5pPr marL="2437973" indent="0" algn="l" rtl="0">
              <a:buNone/>
              <a:defRPr sz="2700"/>
            </a:lvl5pPr>
            <a:lvl6pPr marL="3047467" indent="0" algn="l" rtl="0">
              <a:buNone/>
              <a:defRPr sz="2700"/>
            </a:lvl6pPr>
            <a:lvl7pPr marL="3656960" indent="0" algn="l" rtl="0">
              <a:buNone/>
              <a:defRPr sz="2700"/>
            </a:lvl7pPr>
            <a:lvl8pPr marL="4266453" indent="0" algn="l" rtl="0">
              <a:buNone/>
              <a:defRPr sz="2700"/>
            </a:lvl8pPr>
            <a:lvl9pPr marL="4875947" indent="0" algn="l" rtl="0">
              <a:buNone/>
              <a:defRPr sz="27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1" y="5562600"/>
            <a:ext cx="7315200" cy="812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1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55200" y="274639"/>
            <a:ext cx="1422400" cy="5897561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17600" y="274639"/>
            <a:ext cx="8534401" cy="5897561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30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04801" y="0"/>
            <a:ext cx="115824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ru-RU" sz="1800" dirty="0"/>
          </a:p>
        </p:txBody>
      </p:sp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117600" y="76200"/>
            <a:ext cx="10160000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117600" y="1701800"/>
            <a:ext cx="10160000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17600" y="6400802"/>
            <a:ext cx="274320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D6A68F0E-304F-41E5-A2F2-382A00959BA4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908861" y="6400802"/>
            <a:ext cx="621792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69795" y="6400802"/>
            <a:ext cx="110780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FADC5A84-BF10-4264-A3EF-50704DEEA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910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img11.postila.ru/data/e7/3e/f6/57/e73ef6576cf1acc766927e7337dcd8f7d92249624a4f7de1920470ac3afcdf2f.jpg" TargetMode="External"/><Relationship Id="rId13" Type="http://schemas.openxmlformats.org/officeDocument/2006/relationships/hyperlink" Target="https://m.rusmir.media/files/1/upload/1210x0/15229.jpg" TargetMode="External"/><Relationship Id="rId18" Type="http://schemas.openxmlformats.org/officeDocument/2006/relationships/hyperlink" Target="https://24smi.org/public/media/resize/800x-/celebrity/2018/10/05/r0gquhjgjhtm-portret-denisa-fonvizina.jpg" TargetMode="External"/><Relationship Id="rId3" Type="http://schemas.openxmlformats.org/officeDocument/2006/relationships/hyperlink" Target="https://i.pinimg.com/736x/11/35/ca/1135ca15f990114bc30f51fc898e37a2--russian-literature-golden-age.jpg" TargetMode="External"/><Relationship Id="rId7" Type="http://schemas.openxmlformats.org/officeDocument/2006/relationships/hyperlink" Target="https://www.culture.ru/storage/images/906c3c46e1d3cc646664654062772715/a5e864a927361a7b262a3d819d05a249.jpg" TargetMode="External"/><Relationship Id="rId12" Type="http://schemas.openxmlformats.org/officeDocument/2006/relationships/hyperlink" Target="http://visualrian.ru/images/old_preview/52/99/529924_preview.jpg" TargetMode="External"/><Relationship Id="rId17" Type="http://schemas.openxmlformats.org/officeDocument/2006/relationships/hyperlink" Target="https://alanschool.ru/wp-content/uploads/2019/06/Kritika_o_povesti_granatovyy_braslet_kuprina_otzyvy_sovremennikov_1-6.jpg" TargetMode="External"/><Relationship Id="rId2" Type="http://schemas.openxmlformats.org/officeDocument/2006/relationships/hyperlink" Target="https://avatars.mds.yandex.net/get-pdb/1748372/cffa486e-67c0-4dcb-befa-14fd4375fe65/s1200?webp=false" TargetMode="External"/><Relationship Id="rId16" Type="http://schemas.openxmlformats.org/officeDocument/2006/relationships/hyperlink" Target="https://moskvalux.ru/wp-content/uploads/2018/11/i_00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rtlit.club/wp-content/uploads/2017/04/&#1052;&#1072;&#1088;&#1080;&#1085;&#1072;-&#1062;&#1074;&#1077;&#1090;&#1072;&#1077;&#1074;&#1072;-731.jpg" TargetMode="External"/><Relationship Id="rId11" Type="http://schemas.openxmlformats.org/officeDocument/2006/relationships/hyperlink" Target="http://www.rewizor.ru/files/1455407upw.jpg" TargetMode="External"/><Relationship Id="rId5" Type="http://schemas.openxmlformats.org/officeDocument/2006/relationships/hyperlink" Target="https://avatars.mds.yandex.net/get-zen_doc/1900266/pub_5db866fd06cc4600aea87eae_5dba80ab95aa9f00b1564b57/scale_1200" TargetMode="External"/><Relationship Id="rId15" Type="http://schemas.openxmlformats.org/officeDocument/2006/relationships/hyperlink" Target="https://klimbim2014.files.wordpress.com/2016/05/mikhail-bulgakov-bw.jpg" TargetMode="External"/><Relationship Id="rId10" Type="http://schemas.openxmlformats.org/officeDocument/2006/relationships/hyperlink" Target="http://grinlandia.narod.ru/images/photo/Grin_Feodosia_1928.jpg" TargetMode="External"/><Relationship Id="rId19" Type="http://schemas.openxmlformats.org/officeDocument/2006/relationships/hyperlink" Target="https://st.kp.yandex.net/im/kadr/1/7/6/kinopoisk.ru-Sergei-Yesenin-1764084.jpg" TargetMode="External"/><Relationship Id="rId4" Type="http://schemas.openxmlformats.org/officeDocument/2006/relationships/hyperlink" Target="https://i.pinimg.com/736x/89/ed/33/89ed33de13a724ac671f969042d479bb.jpg" TargetMode="External"/><Relationship Id="rId9" Type="http://schemas.openxmlformats.org/officeDocument/2006/relationships/hyperlink" Target="https://i.pinimg.com/736x/13/3c/02/133c02fa0620577cce583caa16d568f0.jpg" TargetMode="External"/><Relationship Id="rId14" Type="http://schemas.openxmlformats.org/officeDocument/2006/relationships/hyperlink" Target="https://avatars.mds.yandex.net/get-pdb/214107/65489c92-7b80-46fa-9fd0-dd8cbc275029/s1200?webp=fal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409076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высшего образования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«Российский новый университет»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38072" y="1772830"/>
            <a:ext cx="9253928" cy="21136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триггеров 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презентации-тесте. </a:t>
            </a: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«Поэты и писатели 19-20 веков»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37089" y="4572002"/>
            <a:ext cx="77549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информационных дисциплин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Э.Б.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Студент группы 116бк1, Семина Софья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21166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2020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67672" y="6325849"/>
            <a:ext cx="659567" cy="51540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46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415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писателей и поэтов 19 века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5" y="954915"/>
            <a:ext cx="1559476" cy="21740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7" y="4407973"/>
            <a:ext cx="1673831" cy="18642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5" y="4743451"/>
            <a:ext cx="1675117" cy="178222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263" y="1140808"/>
            <a:ext cx="1988155" cy="19881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784" y="2155647"/>
            <a:ext cx="1745760" cy="25878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065" y="3334698"/>
            <a:ext cx="1642110" cy="21465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601" y="3320411"/>
            <a:ext cx="1765929" cy="23441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637" y="1311320"/>
            <a:ext cx="1713893" cy="20233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786" y="1152903"/>
            <a:ext cx="1520389" cy="20238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167672" y="6325849"/>
            <a:ext cx="659567" cy="51540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63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415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писателей и поэтов 20 века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395" y="1635284"/>
            <a:ext cx="2046318" cy="280812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19" y="4443411"/>
            <a:ext cx="1725319" cy="21859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683" y="1014411"/>
            <a:ext cx="1574989" cy="22247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88" y="1014411"/>
            <a:ext cx="1482618" cy="22247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857" y="4297551"/>
            <a:ext cx="1733815" cy="22860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10" y="3954322"/>
            <a:ext cx="1671437" cy="23321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699" y="4046004"/>
            <a:ext cx="1890713" cy="22404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566" y="1014411"/>
            <a:ext cx="1959846" cy="24008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35" y="1014411"/>
            <a:ext cx="1970092" cy="24008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167672" y="6325849"/>
            <a:ext cx="659567" cy="51540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4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11919" y="0"/>
            <a:ext cx="12415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919" y="871537"/>
            <a:ext cx="12192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2"/>
              </a:rPr>
              <a:t>https://avatars.mds.yandex.net/get-pdb/1748372/cffa486e-67c0-4dcb-befa-14fd4375fe65/s1200?webp=false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3"/>
              </a:rPr>
              <a:t>https://i.pinimg.com/736x/11/35/ca/1135ca15f990114bc30f51fc898e37a2--russian-literature-golden-age.jpg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4"/>
              </a:rPr>
              <a:t>https://i.pinimg.com/736x/89/ed/33/89ed33de13a724ac671f969042d479bb.jpg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5"/>
              </a:rPr>
              <a:t>https://avatars.mds.yandex.net/get-zen_doc/1900266/pub_5db866fd06cc4600aea87eae_5dba80ab95aa9f00b1564b57/scale_1200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6"/>
              </a:rPr>
              <a:t>https://artlit.club/wp-content/uploads/2017/04/</a:t>
            </a:r>
            <a:r>
              <a:rPr lang="ru-RU" sz="1600" dirty="0">
                <a:hlinkClick r:id="rId6"/>
              </a:rPr>
              <a:t>Марина-Цветаева-731.</a:t>
            </a:r>
            <a:r>
              <a:rPr lang="de-DE" sz="1600" dirty="0" err="1">
                <a:hlinkClick r:id="rId6"/>
              </a:rPr>
              <a:t>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7"/>
              </a:rPr>
              <a:t>https://www.culture.ru/storage/images/906c3c46e1d3cc646664654062772715/a5e864a927361a7b262a3d819d05a249.jpg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8"/>
              </a:rPr>
              <a:t>https://img11.postila.ru/data/e7/3e/f6/57/e73ef6576cf1acc766927e7337dcd8f7d92249624a4f7de1920470ac3afcdf2f.jpg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9"/>
              </a:rPr>
              <a:t>https://i.pinimg.com/736x/13/3c/02/133c02fa0620577cce583caa16d568f0.jpg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0"/>
              </a:rPr>
              <a:t>http://grinlandia.narod.ru/images/photo/Grin_Feodosia_1928.jpg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1"/>
              </a:rPr>
              <a:t>http://www.rewizor.ru/files/1455407upw.jpg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2"/>
              </a:rPr>
              <a:t>http://visualrian.ru/images/old_preview/52/99/529924_preview.jpg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3"/>
              </a:rPr>
              <a:t>https://m.rusmir.media/files/1/upload/1210x0/15229.jpg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4"/>
              </a:rPr>
              <a:t>https://avatars.mds.yandex.net/get-pdb/214107/65489c92-7b80-46fa-9fd0-dd8cbc275029/s1200?webp=false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5"/>
              </a:rPr>
              <a:t>https://klimbim2014.files.wordpress.com/2016/05/mikhail-bulgakov-bw.jpg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6"/>
              </a:rPr>
              <a:t>https://moskvalux.ru/wp-content/uploads/2018/11/i_001.jpg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7"/>
              </a:rPr>
              <a:t>https://alanschool.ru/wp-content/uploads/2019/06/Kritika_o_povesti_granatovyy_braslet_kuprina_otzyvy_sovremennikov_1-6.jpg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8"/>
              </a:rPr>
              <a:t>https://24smi.org/public/media/resize/800x-/celebrity/2018/10/05/r0gquhjgjhtm-portret-denisa-fonvizina.jpg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>
                <a:hlinkClick r:id="rId19"/>
              </a:rPr>
              <a:t>https://st.kp.yandex.net/im/kadr/1/7/6/kinopoisk.ru-Sergei-Yesenin-1764084.jpg</a:t>
            </a:r>
            <a:r>
              <a:rPr lang="ru-RU" sz="1600" dirty="0"/>
              <a:t> </a:t>
            </a:r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  <a:p>
            <a:pPr marL="342900" indent="-342900">
              <a:buFont typeface="+mj-lt"/>
              <a:buAutoNum type="arabicPeriod"/>
            </a:pPr>
            <a:endParaRPr lang="ru-RU" sz="1600" dirty="0"/>
          </a:p>
        </p:txBody>
      </p:sp>
      <p:sp>
        <p:nvSpPr>
          <p:cNvPr id="9" name="Управляющая кнопка: возврат 8">
            <a:hlinkClick r:id="" action="ppaction://hlinkshowjump?jump=endshow" highlightClick="1"/>
          </p:cNvPr>
          <p:cNvSpPr/>
          <p:nvPr/>
        </p:nvSpPr>
        <p:spPr>
          <a:xfrm>
            <a:off x="11152682" y="6310859"/>
            <a:ext cx="674557" cy="547141"/>
          </a:xfrm>
          <a:prstGeom prst="actionButtonRetur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44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theme/theme1.xml><?xml version="1.0" encoding="utf-8"?>
<a:theme xmlns:a="http://schemas.openxmlformats.org/drawingml/2006/main" name="Книги в формате 16 x 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412013_TF02787940_TF02787940.potx" id="{BDCEC835-C025-45C0-8AD5-9D778732CF6A}" vid="{4E9A813A-BC9F-4772-8185-0F17D630CF6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>78b5d76a-944e-42a9-a3be-9e6753774f3b</ReferenceI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C6A16A-1216-4E7C-B219-1424D68E85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B58D95-8EC5-49D3-8170-00483171266B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customXml/itemProps3.xml><?xml version="1.0" encoding="utf-8"?>
<ds:datastoreItem xmlns:ds="http://schemas.openxmlformats.org/officeDocument/2006/customXml" ds:itemID="{08C7732A-C405-4B6B-B0DF-62C64551BD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Макет заголовка</Template>
  <TotalTime>149</TotalTime>
  <Words>397</Words>
  <Application>Microsoft Office PowerPoint</Application>
  <PresentationFormat>Широкоэкранный</PresentationFormat>
  <Paragraphs>32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Times New Roman</vt:lpstr>
      <vt:lpstr>Книги в формате 16 x 9</vt:lpstr>
      <vt:lpstr>Автономная некоммерческая организация высшего образования   «Российский новый университет» Колледж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</dc:creator>
  <cp:lastModifiedBy>Элла Иксанова</cp:lastModifiedBy>
  <cp:revision>36</cp:revision>
  <dcterms:created xsi:type="dcterms:W3CDTF">2020-04-21T05:20:03Z</dcterms:created>
  <dcterms:modified xsi:type="dcterms:W3CDTF">2024-09-17T18:30:39Z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