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6" r:id="rId5"/>
    <p:sldId id="263" r:id="rId6"/>
    <p:sldId id="258" r:id="rId7"/>
    <p:sldId id="259" r:id="rId8"/>
    <p:sldId id="264" r:id="rId9"/>
    <p:sldId id="261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8B"/>
    <a:srgbClr val="FF3F3F"/>
    <a:srgbClr val="FF2121"/>
    <a:srgbClr val="EE0000"/>
    <a:srgbClr val="FF9999"/>
    <a:srgbClr val="FF7C80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16273-4E0D-4171-94B7-56EEB119A160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8C05F6-410F-47C2-BE07-A33FD144B31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 userDrawn="1"/>
        </p:nvSpPr>
        <p:spPr>
          <a:xfrm>
            <a:off x="8388424" y="6165304"/>
            <a:ext cx="576064" cy="548680"/>
          </a:xfrm>
          <a:prstGeom prst="actionButtonForwardNex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 userDrawn="1"/>
        </p:nvSpPr>
        <p:spPr>
          <a:xfrm>
            <a:off x="8388424" y="6165304"/>
            <a:ext cx="576064" cy="548680"/>
          </a:xfrm>
          <a:prstGeom prst="actionButtonForwardNex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 userDrawn="1"/>
        </p:nvSpPr>
        <p:spPr>
          <a:xfrm>
            <a:off x="8388424" y="6165304"/>
            <a:ext cx="576064" cy="548680"/>
          </a:xfrm>
          <a:prstGeom prst="actionButtonForwardNex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 userDrawn="1"/>
        </p:nvSpPr>
        <p:spPr>
          <a:xfrm>
            <a:off x="8388424" y="6165304"/>
            <a:ext cx="576064" cy="548680"/>
          </a:xfrm>
          <a:prstGeom prst="actionButtonForwardNex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 userDrawn="1"/>
        </p:nvSpPr>
        <p:spPr>
          <a:xfrm>
            <a:off x="8388424" y="6165304"/>
            <a:ext cx="576064" cy="548680"/>
          </a:xfrm>
          <a:prstGeom prst="actionButtonForwardNex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5C3D7-53CA-4023-AD8B-98694BEEC6C2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B207E-DBA3-4C4D-9A33-42F3B9E6802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britannica.com/29/72029-050-B6BFB4EC/Dolly-sheep-adult-mammal-Edinburgh-Roslin-Institute.jpg" TargetMode="External"/><Relationship Id="rId7" Type="http://schemas.openxmlformats.org/officeDocument/2006/relationships/hyperlink" Target="https://cdn-nus-1.pinme.ru/tumb/600/photo/39/a95c/39a95ce9e20839fee831bcd4064bfe8e.png" TargetMode="External"/><Relationship Id="rId2" Type="http://schemas.openxmlformats.org/officeDocument/2006/relationships/hyperlink" Target="https://o-flora.com/wp-content/uploads/2016/02/3-39-1024x768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a.d-cd.net/acfb2fu-960.jpg" TargetMode="External"/><Relationship Id="rId5" Type="http://schemas.openxmlformats.org/officeDocument/2006/relationships/hyperlink" Target="https://img.playbuzz.com/image/upload/ar_1.5,c_crop/q_auto:good,f_auto,fl_lossy,w_640,c_limit/v1537780302/qo8fcdafg0mbtjwt1ahp.jpg" TargetMode="External"/><Relationship Id="rId4" Type="http://schemas.openxmlformats.org/officeDocument/2006/relationships/hyperlink" Target="https://delicatessecarp.ru/images/kaksoxranitzagarposlemoryanadolgosovetik_03FA43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916832"/>
            <a:ext cx="9144000" cy="1470025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Применение триггеров в презентации-тесте на тему: биология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3886200"/>
            <a:ext cx="7164288" cy="1752600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 информационных дисциплин</a:t>
            </a:r>
          </a:p>
          <a:p>
            <a:pPr algn="r"/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Иксанова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Э.Б.</a:t>
            </a:r>
          </a:p>
          <a:p>
            <a:pPr algn="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 группы 116бк1, </a:t>
            </a:r>
          </a:p>
          <a:p>
            <a:pPr algn="r"/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Патрина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Полина</a:t>
            </a:r>
          </a:p>
          <a:p>
            <a:pPr algn="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60648"/>
            <a:ext cx="9144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32738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Автономная некоммерческая организация высшего образования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32738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«Российский новый университет»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32738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Колледж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0" y="630932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РосНОУ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2020</a:t>
            </a: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532594" y="6426586"/>
            <a:ext cx="540000" cy="360000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3068960"/>
            <a:ext cx="2380264" cy="9361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анатомия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79711" y="4221088"/>
            <a:ext cx="2376264" cy="792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физиология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476672"/>
            <a:ext cx="6912768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Наука, изучающая функции организмов, называется…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79711" y="1988840"/>
            <a:ext cx="2380265" cy="792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экология</a:t>
            </a:r>
          </a:p>
        </p:txBody>
      </p:sp>
      <p:pic>
        <p:nvPicPr>
          <p:cNvPr id="9" name="Рисунок 8" descr="01196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4088" y="1916832"/>
            <a:ext cx="1940840" cy="3312368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4427984" y="4730120"/>
            <a:ext cx="4191031" cy="2128058"/>
            <a:chOff x="4716016" y="4941168"/>
            <a:chExt cx="4191031" cy="2128058"/>
          </a:xfrm>
        </p:grpSpPr>
        <p:sp>
          <p:nvSpPr>
            <p:cNvPr id="11" name="TextBox 10"/>
            <p:cNvSpPr txBox="1"/>
            <p:nvPr/>
          </p:nvSpPr>
          <p:spPr>
            <a:xfrm>
              <a:off x="4716016" y="5877272"/>
              <a:ext cx="29523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>
                  <a:solidFill>
                    <a:srgbClr val="FF0000"/>
                  </a:solidFill>
                  <a:latin typeface="Comic Sans MS" pitchFamily="66" charset="0"/>
                </a:rPr>
                <a:t>Вы ошиблись!</a:t>
              </a:r>
            </a:p>
          </p:txBody>
        </p:sp>
        <p:pic>
          <p:nvPicPr>
            <p:cNvPr id="12" name="Рисунок 11" descr="грутвтсьсво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452320" y="4941168"/>
              <a:ext cx="1454727" cy="212805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" name="Группа 12"/>
          <p:cNvGrpSpPr/>
          <p:nvPr/>
        </p:nvGrpSpPr>
        <p:grpSpPr>
          <a:xfrm>
            <a:off x="611560" y="5229200"/>
            <a:ext cx="3384376" cy="1368152"/>
            <a:chOff x="971600" y="5489848"/>
            <a:chExt cx="3384376" cy="1368152"/>
          </a:xfrm>
        </p:grpSpPr>
        <p:sp>
          <p:nvSpPr>
            <p:cNvPr id="14" name="TextBox 13"/>
            <p:cNvSpPr txBox="1"/>
            <p:nvPr/>
          </p:nvSpPr>
          <p:spPr>
            <a:xfrm>
              <a:off x="1835696" y="6021288"/>
              <a:ext cx="25202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>
                  <a:solidFill>
                    <a:srgbClr val="FFFF00"/>
                  </a:solidFill>
                  <a:latin typeface="Comic Sans MS" pitchFamily="66" charset="0"/>
                </a:rPr>
                <a:t>Правильно</a:t>
              </a:r>
              <a:r>
                <a:rPr lang="ru-RU" sz="3200" dirty="0">
                  <a:solidFill>
                    <a:srgbClr val="92D050"/>
                  </a:solidFill>
                  <a:latin typeface="Comic Sans MS" pitchFamily="66" charset="0"/>
                </a:rPr>
                <a:t>!</a:t>
              </a:r>
            </a:p>
          </p:txBody>
        </p:sp>
        <p:pic>
          <p:nvPicPr>
            <p:cNvPr id="15" name="Рисунок 14" descr="влдвлав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1600" y="5489848"/>
              <a:ext cx="1002138" cy="1368152"/>
            </a:xfrm>
            <a:prstGeom prst="rect">
              <a:avLst/>
            </a:prstGeom>
          </p:spPr>
        </p:pic>
      </p:grpSp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8532594" y="6426586"/>
            <a:ext cx="540000" cy="360000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331640" y="2060848"/>
            <a:ext cx="2592288" cy="792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Цитоплазма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476672"/>
            <a:ext cx="777686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какой части клетки содержится ДНК?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331640" y="4293096"/>
            <a:ext cx="2592288" cy="792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Рибосомы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31640" y="3140968"/>
            <a:ext cx="2592288" cy="792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Ядро</a:t>
            </a:r>
          </a:p>
        </p:txBody>
      </p:sp>
      <p:pic>
        <p:nvPicPr>
          <p:cNvPr id="16" name="Рисунок 15" descr="клетка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39952" y="2276872"/>
            <a:ext cx="4670715" cy="3108945"/>
          </a:xfrm>
          <a:prstGeom prst="rect">
            <a:avLst/>
          </a:prstGeom>
        </p:spPr>
      </p:pic>
      <p:grpSp>
        <p:nvGrpSpPr>
          <p:cNvPr id="19" name="Группа 18"/>
          <p:cNvGrpSpPr/>
          <p:nvPr/>
        </p:nvGrpSpPr>
        <p:grpSpPr>
          <a:xfrm>
            <a:off x="4211960" y="4941168"/>
            <a:ext cx="4355976" cy="2127880"/>
            <a:chOff x="4788024" y="5013176"/>
            <a:chExt cx="4355976" cy="2127880"/>
          </a:xfrm>
        </p:grpSpPr>
        <p:sp>
          <p:nvSpPr>
            <p:cNvPr id="17" name="TextBox 16"/>
            <p:cNvSpPr txBox="1"/>
            <p:nvPr/>
          </p:nvSpPr>
          <p:spPr>
            <a:xfrm>
              <a:off x="4788024" y="6021288"/>
              <a:ext cx="29523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ru-RU" sz="3200" dirty="0">
                  <a:solidFill>
                    <a:srgbClr val="FF0000"/>
                  </a:solidFill>
                  <a:latin typeface="Comic Sans MS" pitchFamily="66" charset="0"/>
                </a:rPr>
                <a:t>Вы ошиблись!</a:t>
              </a:r>
            </a:p>
          </p:txBody>
        </p:sp>
        <p:pic>
          <p:nvPicPr>
            <p:cNvPr id="18" name="Рисунок 17" descr="грутвтсьсво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689337" y="5013176"/>
              <a:ext cx="1454663" cy="2127880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>
            <a:off x="539552" y="5229200"/>
            <a:ext cx="3384376" cy="1368152"/>
            <a:chOff x="971600" y="5489848"/>
            <a:chExt cx="3384376" cy="1368152"/>
          </a:xfrm>
        </p:grpSpPr>
        <p:sp>
          <p:nvSpPr>
            <p:cNvPr id="21" name="TextBox 20"/>
            <p:cNvSpPr txBox="1"/>
            <p:nvPr/>
          </p:nvSpPr>
          <p:spPr>
            <a:xfrm>
              <a:off x="1835696" y="6021288"/>
              <a:ext cx="25202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>
                  <a:solidFill>
                    <a:srgbClr val="FFFF00"/>
                  </a:solidFill>
                  <a:latin typeface="Comic Sans MS" pitchFamily="66" charset="0"/>
                </a:rPr>
                <a:t>Правильно</a:t>
              </a:r>
              <a:r>
                <a:rPr lang="ru-RU" sz="3200" dirty="0">
                  <a:solidFill>
                    <a:srgbClr val="92D050"/>
                  </a:solidFill>
                  <a:latin typeface="Comic Sans MS" pitchFamily="66" charset="0"/>
                </a:rPr>
                <a:t>!</a:t>
              </a:r>
            </a:p>
          </p:txBody>
        </p:sp>
        <p:pic>
          <p:nvPicPr>
            <p:cNvPr id="22" name="Рисунок 21" descr="влдвлав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1600" y="5489848"/>
              <a:ext cx="1002138" cy="1368152"/>
            </a:xfrm>
            <a:prstGeom prst="rect">
              <a:avLst/>
            </a:prstGeom>
          </p:spPr>
        </p:pic>
      </p:grp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532594" y="6426586"/>
            <a:ext cx="540000" cy="360000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11560" y="404664"/>
            <a:ext cx="7992888" cy="158417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 называется организм, способный синтезировать органические вещества из неорганических?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87624" y="2420888"/>
            <a:ext cx="2448272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Гетеротроф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187624" y="3573016"/>
            <a:ext cx="2448272" cy="6480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Автотроф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187624" y="4581128"/>
            <a:ext cx="2448272" cy="6480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Биозоотроф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4355976" y="5013176"/>
            <a:ext cx="4190967" cy="2127880"/>
            <a:chOff x="4788024" y="5085184"/>
            <a:chExt cx="4190967" cy="2127880"/>
          </a:xfrm>
        </p:grpSpPr>
        <p:sp>
          <p:nvSpPr>
            <p:cNvPr id="18" name="TextBox 17"/>
            <p:cNvSpPr txBox="1"/>
            <p:nvPr/>
          </p:nvSpPr>
          <p:spPr>
            <a:xfrm>
              <a:off x="4788024" y="6021288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ru-RU" sz="3200" dirty="0">
                  <a:solidFill>
                    <a:srgbClr val="FF0000"/>
                  </a:solidFill>
                  <a:latin typeface="Comic Sans MS" pitchFamily="66" charset="0"/>
                </a:rPr>
                <a:t>Вы ошиблись!</a:t>
              </a:r>
            </a:p>
          </p:txBody>
        </p:sp>
        <p:pic>
          <p:nvPicPr>
            <p:cNvPr id="19" name="Рисунок 18" descr="грутвтсьсво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24328" y="5085184"/>
              <a:ext cx="1454663" cy="2127880"/>
            </a:xfrm>
            <a:prstGeom prst="rect">
              <a:avLst/>
            </a:prstGeom>
          </p:spPr>
        </p:pic>
      </p:grpSp>
      <p:grpSp>
        <p:nvGrpSpPr>
          <p:cNvPr id="21" name="Группа 20"/>
          <p:cNvGrpSpPr/>
          <p:nvPr/>
        </p:nvGrpSpPr>
        <p:grpSpPr>
          <a:xfrm>
            <a:off x="611560" y="5301208"/>
            <a:ext cx="3384376" cy="1368152"/>
            <a:chOff x="971600" y="5301208"/>
            <a:chExt cx="3384376" cy="1368152"/>
          </a:xfrm>
        </p:grpSpPr>
        <p:sp>
          <p:nvSpPr>
            <p:cNvPr id="22" name="TextBox 21"/>
            <p:cNvSpPr txBox="1"/>
            <p:nvPr/>
          </p:nvSpPr>
          <p:spPr>
            <a:xfrm>
              <a:off x="1835696" y="6021288"/>
              <a:ext cx="25202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>
                  <a:solidFill>
                    <a:srgbClr val="FFFF00"/>
                  </a:solidFill>
                  <a:latin typeface="Comic Sans MS" pitchFamily="66" charset="0"/>
                </a:rPr>
                <a:t>Правильно</a:t>
              </a:r>
              <a:r>
                <a:rPr lang="ru-RU" sz="3200" dirty="0">
                  <a:solidFill>
                    <a:srgbClr val="92D050"/>
                  </a:solidFill>
                  <a:latin typeface="Comic Sans MS" pitchFamily="66" charset="0"/>
                </a:rPr>
                <a:t>!</a:t>
              </a:r>
            </a:p>
          </p:txBody>
        </p:sp>
        <p:pic>
          <p:nvPicPr>
            <p:cNvPr id="23" name="Рисунок 22" descr="влдвлав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1600" y="5301208"/>
              <a:ext cx="1002138" cy="1368152"/>
            </a:xfrm>
            <a:prstGeom prst="rect">
              <a:avLst/>
            </a:prstGeom>
          </p:spPr>
        </p:pic>
      </p:grpSp>
      <p:pic>
        <p:nvPicPr>
          <p:cNvPr id="25" name="Рисунок 24" descr="листь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2348880"/>
            <a:ext cx="4032448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8532594" y="6426586"/>
            <a:ext cx="540000" cy="360000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532594" y="6426586"/>
            <a:ext cx="540000" cy="360000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827584" y="476672"/>
            <a:ext cx="7920880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Как звали овцу, которая была первым млекопитающим, клонированным из взрослой клетки?</a:t>
            </a:r>
            <a:endParaRPr lang="ru-RU" sz="32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2420888"/>
            <a:ext cx="2160240" cy="8784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Лило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3501008"/>
            <a:ext cx="2160240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Эрма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63688" y="4725144"/>
            <a:ext cx="2160240" cy="7776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Долли</a:t>
            </a:r>
          </a:p>
        </p:txBody>
      </p:sp>
      <p:pic>
        <p:nvPicPr>
          <p:cNvPr id="8" name="Рисунок 7" descr="Dolly-sheep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2492896"/>
            <a:ext cx="3028796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9" name="Группа 8"/>
          <p:cNvGrpSpPr/>
          <p:nvPr/>
        </p:nvGrpSpPr>
        <p:grpSpPr>
          <a:xfrm>
            <a:off x="4355976" y="4941168"/>
            <a:ext cx="4320480" cy="2199888"/>
            <a:chOff x="4860032" y="5013176"/>
            <a:chExt cx="4283968" cy="2127880"/>
          </a:xfrm>
        </p:grpSpPr>
        <p:sp>
          <p:nvSpPr>
            <p:cNvPr id="10" name="TextBox 9"/>
            <p:cNvSpPr txBox="1"/>
            <p:nvPr/>
          </p:nvSpPr>
          <p:spPr>
            <a:xfrm>
              <a:off x="4860032" y="6093296"/>
              <a:ext cx="29523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ru-RU" sz="3200" dirty="0">
                  <a:solidFill>
                    <a:srgbClr val="FF0000"/>
                  </a:solidFill>
                  <a:latin typeface="Comic Sans MS" pitchFamily="66" charset="0"/>
                </a:rPr>
                <a:t>Вы ошиблись!</a:t>
              </a:r>
            </a:p>
          </p:txBody>
        </p:sp>
        <p:pic>
          <p:nvPicPr>
            <p:cNvPr id="11" name="Рисунок 10" descr="грутвтсьсво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689337" y="5013176"/>
              <a:ext cx="1454663" cy="2127880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683568" y="5301208"/>
            <a:ext cx="3384376" cy="1368152"/>
            <a:chOff x="971600" y="5489848"/>
            <a:chExt cx="3384376" cy="1368152"/>
          </a:xfrm>
        </p:grpSpPr>
        <p:sp>
          <p:nvSpPr>
            <p:cNvPr id="13" name="TextBox 12"/>
            <p:cNvSpPr txBox="1"/>
            <p:nvPr/>
          </p:nvSpPr>
          <p:spPr>
            <a:xfrm>
              <a:off x="1835696" y="6065912"/>
              <a:ext cx="25202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>
                  <a:solidFill>
                    <a:srgbClr val="FFFF00"/>
                  </a:solidFill>
                  <a:latin typeface="Comic Sans MS" pitchFamily="66" charset="0"/>
                </a:rPr>
                <a:t>Правильно</a:t>
              </a:r>
              <a:r>
                <a:rPr lang="ru-RU" sz="3200" dirty="0">
                  <a:solidFill>
                    <a:srgbClr val="92D050"/>
                  </a:solidFill>
                  <a:latin typeface="Comic Sans MS" pitchFamily="66" charset="0"/>
                </a:rPr>
                <a:t>!</a:t>
              </a:r>
            </a:p>
          </p:txBody>
        </p:sp>
        <p:pic>
          <p:nvPicPr>
            <p:cNvPr id="14" name="Рисунок 13" descr="влдвлав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1600" y="5489848"/>
              <a:ext cx="1002138" cy="1368152"/>
            </a:xfrm>
            <a:prstGeom prst="rect">
              <a:avLst/>
            </a:prstGeom>
          </p:spPr>
        </p:pic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260648"/>
            <a:ext cx="8208912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Какой витамин вырабатывается, когда человек подвергается воздействию солнечных лучей?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19672" y="2348880"/>
            <a:ext cx="1656184" cy="5629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19672" y="3316986"/>
            <a:ext cx="1656184" cy="6880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19672" y="4325098"/>
            <a:ext cx="1656184" cy="6880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4211960" y="5013176"/>
            <a:ext cx="4499992" cy="2055872"/>
            <a:chOff x="4644008" y="5013176"/>
            <a:chExt cx="4499992" cy="2055872"/>
          </a:xfrm>
        </p:grpSpPr>
        <p:sp>
          <p:nvSpPr>
            <p:cNvPr id="15" name="TextBox 14"/>
            <p:cNvSpPr txBox="1"/>
            <p:nvPr/>
          </p:nvSpPr>
          <p:spPr>
            <a:xfrm>
              <a:off x="4644008" y="5877272"/>
              <a:ext cx="35283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ru-RU" sz="3200" dirty="0">
                  <a:solidFill>
                    <a:srgbClr val="FF0000"/>
                  </a:solidFill>
                  <a:latin typeface="Comic Sans MS" pitchFamily="66" charset="0"/>
                </a:rPr>
                <a:t>Вы ошиблись!</a:t>
              </a:r>
            </a:p>
          </p:txBody>
        </p:sp>
        <p:pic>
          <p:nvPicPr>
            <p:cNvPr id="16" name="Рисунок 15" descr="грутвтсьсво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738563" y="5013176"/>
              <a:ext cx="1405437" cy="2055872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683568" y="5301208"/>
            <a:ext cx="3384376" cy="1368152"/>
            <a:chOff x="971600" y="5489848"/>
            <a:chExt cx="3384376" cy="1368152"/>
          </a:xfrm>
        </p:grpSpPr>
        <p:sp>
          <p:nvSpPr>
            <p:cNvPr id="19" name="TextBox 18"/>
            <p:cNvSpPr txBox="1"/>
            <p:nvPr/>
          </p:nvSpPr>
          <p:spPr>
            <a:xfrm>
              <a:off x="1835696" y="6021288"/>
              <a:ext cx="25202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>
                  <a:solidFill>
                    <a:srgbClr val="FFFF00"/>
                  </a:solidFill>
                  <a:latin typeface="Comic Sans MS" pitchFamily="66" charset="0"/>
                </a:rPr>
                <a:t>Правильно</a:t>
              </a:r>
              <a:r>
                <a:rPr lang="ru-RU" sz="3200" dirty="0">
                  <a:solidFill>
                    <a:srgbClr val="92D050"/>
                  </a:solidFill>
                  <a:latin typeface="Comic Sans MS" pitchFamily="66" charset="0"/>
                </a:rPr>
                <a:t>!</a:t>
              </a:r>
            </a:p>
          </p:txBody>
        </p:sp>
        <p:pic>
          <p:nvPicPr>
            <p:cNvPr id="20" name="Рисунок 19" descr="влдвлав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1600" y="5489848"/>
              <a:ext cx="1002138" cy="1368152"/>
            </a:xfrm>
            <a:prstGeom prst="rect">
              <a:avLst/>
            </a:prstGeom>
          </p:spPr>
        </p:pic>
      </p:grpSp>
      <p:pic>
        <p:nvPicPr>
          <p:cNvPr id="23" name="Рисунок 22" descr="зага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67944" y="2420888"/>
            <a:ext cx="4104456" cy="27384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8532594" y="6426586"/>
            <a:ext cx="540000" cy="360000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14300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Список источников: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988840"/>
            <a:ext cx="9144000" cy="34778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http://niv.ru/images/collier/01196.jpg </a:t>
            </a:r>
            <a:endParaRPr lang="ru-RU" sz="2000" dirty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https://o-flora.com/wp-content/uploads/2016/02/3-39-1024x768.jpg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  <a:hlinkClick r:id="rId3"/>
              </a:rPr>
              <a:t>https://cdn.britannica.com/29/72029-050-B6BFB4EC/Dolly-sheep-adult-mammal-Edinburgh-Roslin-Institute.jpg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  <a:hlinkClick r:id="rId4"/>
              </a:rPr>
              <a:t>https://delicatessecarp.ru/images/kaksoxranitzagarposlemoryanadolgosovetik_03FA4301.jpg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  <a:hlinkClick r:id="rId5"/>
              </a:rPr>
              <a:t>https://img.playbuzz.com/image/upload/ar_1.5,c_crop/q_auto:good,f_auto,fl_lossy,w_640,c_limit/v1537780302/qo8fcdafg0mbtjwt1ahp.jpg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  <a:hlinkClick r:id="rId6"/>
              </a:rPr>
              <a:t>https://a.d-cd.net/acfb2fu-960.jpg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  <a:hlinkClick r:id="rId7"/>
              </a:rPr>
              <a:t>https://cdn-nus-1.pinme.ru/tumb/600/photo/39/a95c/39a95ce9e20839fee831bcd4064bfe8e.png</a:t>
            </a:r>
            <a:r>
              <a:rPr lang="ru-RU" dirty="0"/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Управляющая кнопка: далее 15">
            <a:hlinkClick r:id="" action="ppaction://hlinkshowjump?jump=endshow" highlightClick="1"/>
          </p:cNvPr>
          <p:cNvSpPr/>
          <p:nvPr/>
        </p:nvSpPr>
        <p:spPr>
          <a:xfrm>
            <a:off x="8532594" y="6426586"/>
            <a:ext cx="540000" cy="360000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29f3fb29-81b4-43a6-b60e-501474b91cb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230BFE588586F408B07C0A56E0DD82F" ma:contentTypeVersion="3" ma:contentTypeDescription="Создание документа." ma:contentTypeScope="" ma:versionID="54b12247dc0fdbabedd9f195ff9c2492">
  <xsd:schema xmlns:xsd="http://www.w3.org/2001/XMLSchema" xmlns:xs="http://www.w3.org/2001/XMLSchema" xmlns:p="http://schemas.microsoft.com/office/2006/metadata/properties" xmlns:ns2="29f3fb29-81b4-43a6-b60e-501474b91cbd" targetNamespace="http://schemas.microsoft.com/office/2006/metadata/properties" ma:root="true" ma:fieldsID="cb5ae7ae42883d987e553a336a0d744a" ns2:_="">
    <xsd:import namespace="29f3fb29-81b4-43a6-b60e-501474b91cbd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f3fb29-81b4-43a6-b60e-501474b91cbd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BDDE8F-BC45-4DB2-8F44-844E5D1292B5}">
  <ds:schemaRefs>
    <ds:schemaRef ds:uri="http://schemas.microsoft.com/office/2006/metadata/properties"/>
    <ds:schemaRef ds:uri="http://schemas.microsoft.com/office/infopath/2007/PartnerControls"/>
    <ds:schemaRef ds:uri="29f3fb29-81b4-43a6-b60e-501474b91cbd"/>
  </ds:schemaRefs>
</ds:datastoreItem>
</file>

<file path=customXml/itemProps2.xml><?xml version="1.0" encoding="utf-8"?>
<ds:datastoreItem xmlns:ds="http://schemas.openxmlformats.org/officeDocument/2006/customXml" ds:itemID="{B1E58A1F-2AD0-49C4-A567-475BD97AA5F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C2EC8D-EE5B-45CD-BB07-779131F33E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f3fb29-81b4-43a6-b60e-501474b91c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261</Words>
  <Application>Microsoft Office PowerPoint</Application>
  <PresentationFormat>Экран (4:3)</PresentationFormat>
  <Paragraphs>47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Comic Sans MS</vt:lpstr>
      <vt:lpstr>Times New Roman</vt:lpstr>
      <vt:lpstr>Тема Office</vt:lpstr>
      <vt:lpstr>Применение триггеров в презентации-тесте на тему: биология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источников: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Элла Иксанова</cp:lastModifiedBy>
  <cp:revision>40</cp:revision>
  <dcterms:created xsi:type="dcterms:W3CDTF">2020-04-22T12:08:33Z</dcterms:created>
  <dcterms:modified xsi:type="dcterms:W3CDTF">2024-09-17T18:30:01Z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0x010100F230BFE588586F408B07C0A56E0DD82F</vt:lpwstr>
  </property>
</Properties>
</file>