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404664"/>
            <a:ext cx="81369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Автономная некоммерческая организация высшего образования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《Российский новый университет》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Колледж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5786" y="1988840"/>
            <a:ext cx="616247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Применение триггеров в презентации-тесте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Тема : Известные русские композиторы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 художники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852446"/>
            <a:ext cx="586814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Преподаватель информационных дисциплин</a:t>
            </a:r>
          </a:p>
          <a:p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Иксанова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Э.Б.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Студент группы 116бк1, Есипова Ксения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82741" y="6281642"/>
            <a:ext cx="1903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РосНОУ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2020</a:t>
            </a:r>
          </a:p>
        </p:txBody>
      </p:sp>
      <p:sp>
        <p:nvSpPr>
          <p:cNvPr id="7" name="Стрелка вправо 6">
            <a:hlinkClick r:id="" action="ppaction://hlinkshowjump?jump=nextslide"/>
          </p:cNvPr>
          <p:cNvSpPr/>
          <p:nvPr/>
        </p:nvSpPr>
        <p:spPr>
          <a:xfrm>
            <a:off x="8358214" y="6426586"/>
            <a:ext cx="720000" cy="36000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032393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clrChange>
              <a:clrFrom>
                <a:srgbClr val="F2D9B0"/>
              </a:clrFrom>
              <a:clrTo>
                <a:srgbClr val="F2D9B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60"/>
            <a:ext cx="910842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79512" y="386661"/>
            <a:ext cx="8914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Выберите известных русских композиторов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74845"/>
            <a:ext cx="1905000" cy="22574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20651"/>
            <a:ext cx="2370459" cy="28648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66" y="4285370"/>
            <a:ext cx="1905000" cy="24003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5" y="957657"/>
            <a:ext cx="2622520" cy="196689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645024"/>
            <a:ext cx="1905000" cy="2238375"/>
          </a:xfrm>
          <a:prstGeom prst="rect">
            <a:avLst/>
          </a:prstGeom>
        </p:spPr>
      </p:pic>
      <p:sp>
        <p:nvSpPr>
          <p:cNvPr id="10" name="Стрелка вправо 9">
            <a:hlinkClick r:id="" action="ppaction://hlinkshowjump?jump=nextslide"/>
          </p:cNvPr>
          <p:cNvSpPr/>
          <p:nvPr/>
        </p:nvSpPr>
        <p:spPr>
          <a:xfrm>
            <a:off x="8286776" y="6429396"/>
            <a:ext cx="720000" cy="36000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0280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9039" y="233867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Выберите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известных русских художников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45" y="1467048"/>
            <a:ext cx="1824000" cy="2304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377048"/>
            <a:ext cx="1792034" cy="2484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32270"/>
            <a:ext cx="2019420" cy="23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940" y="1883855"/>
            <a:ext cx="1835166" cy="234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252248"/>
            <a:ext cx="1968454" cy="2340000"/>
          </a:xfrm>
          <a:prstGeom prst="rect">
            <a:avLst/>
          </a:prstGeom>
        </p:spPr>
      </p:pic>
      <p:sp>
        <p:nvSpPr>
          <p:cNvPr id="9" name="Стрелка вправо 8">
            <a:hlinkClick r:id="" action="ppaction://hlinkshowjump?jump=nextslide"/>
          </p:cNvPr>
          <p:cNvSpPr/>
          <p:nvPr/>
        </p:nvSpPr>
        <p:spPr>
          <a:xfrm>
            <a:off x="8286776" y="6429396"/>
            <a:ext cx="720000" cy="36000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6512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5536" y="404664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Список использованных источников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124744"/>
            <a:ext cx="799288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1. https://sun1-83.userapi.com/LmSULIz9EEvBDcL37aBdoh4Bl..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2. https://sun1-85.userapi.com/qULtFk4E1YUlZGW6j0dTxiGNg..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3. https://sun1-22.userapi.com/ZsvWTBJ06Md3hj4CPcNqAUCWD..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4. https://sun1-21.userapi.com/LNTSKtrqerIMyXGty9tz2_FGY..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5. https://sun1-19.userapi.com/JBT6_OTbC5T12yGIkobJ9rw3w..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6. https://sun1-47.userapi.com/R_W10_g5ucHU3EdU6Sh-AqSGF..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7. https://sun1-89.userapi.com/kZ_yLY4_1ssi7YsjZK-OIvpE7..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8. https://sun1-26.userapi.com/qMmht0sX3sldoVMXNbKERMqFB..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9. https://sun1-88.userapi.com/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clOIelZbBLPdsgfQ_CeXvXdar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10. https://sun1-91.userapi.com/1cMZx3TUaMDB30EsjJ9c7-bxy..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множение 5">
            <a:hlinkClick r:id="" action="ppaction://hlinkshowjump?jump=endshow"/>
          </p:cNvPr>
          <p:cNvSpPr/>
          <p:nvPr/>
        </p:nvSpPr>
        <p:spPr>
          <a:xfrm>
            <a:off x="8281076" y="6143644"/>
            <a:ext cx="720080" cy="602784"/>
          </a:xfrm>
          <a:prstGeom prst="mathMultiply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905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7673084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>49a58e1d-3fb8-45eb-9060-ff40fba6442a</ReferenceId>
  </documentManagement>
</p:properties>
</file>

<file path=customXml/itemProps1.xml><?xml version="1.0" encoding="utf-8"?>
<ds:datastoreItem xmlns:ds="http://schemas.openxmlformats.org/officeDocument/2006/customXml" ds:itemID="{3E40162D-C5A1-40BD-A489-BE50EC0BD6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49A2EA-D1E8-4B2A-ADEF-D0CF5F46D6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0545C4-606B-45F5-8CEA-12DF720CC36C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192</Words>
  <Application>Microsoft Office PowerPoint</Application>
  <PresentationFormat>Экран (4:3)</PresentationFormat>
  <Paragraphs>33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msi</dc:creator>
  <cp:lastModifiedBy>Элла Иксанова</cp:lastModifiedBy>
  <cp:revision>18</cp:revision>
  <dcterms:created xsi:type="dcterms:W3CDTF">2020-04-22T10:04:55Z</dcterms:created>
  <dcterms:modified xsi:type="dcterms:W3CDTF">2024-09-17T18:29:21Z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