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256" r:id="rId5"/>
    <p:sldId id="258" r:id="rId6"/>
    <p:sldId id="259" r:id="rId7"/>
    <p:sldId id="260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3420"/>
    <a:srgbClr val="E8CFB5"/>
    <a:srgbClr val="D8986C"/>
    <a:srgbClr val="F6ECEA"/>
    <a:srgbClr val="C9B49C"/>
    <a:srgbClr val="B56F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778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900EE7-8E37-4AFE-ACB5-4A31A4288D5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D8F672-7986-442B-ACC5-670A9C20051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0089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D8F672-7986-442B-ACC5-670A9C200519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77292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41F22-04B1-4312-BD38-A76F9B8B54B9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C2A8-D7CC-4194-A2EB-49066620FF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4376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41F22-04B1-4312-BD38-A76F9B8B54B9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C2A8-D7CC-4194-A2EB-49066620FF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514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41F22-04B1-4312-BD38-A76F9B8B54B9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C2A8-D7CC-4194-A2EB-49066620FF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8089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41F22-04B1-4312-BD38-A76F9B8B54B9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C2A8-D7CC-4194-A2EB-49066620FF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2122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41F22-04B1-4312-BD38-A76F9B8B54B9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C2A8-D7CC-4194-A2EB-49066620FF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1062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41F22-04B1-4312-BD38-A76F9B8B54B9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C2A8-D7CC-4194-A2EB-49066620FF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9191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41F22-04B1-4312-BD38-A76F9B8B54B9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C2A8-D7CC-4194-A2EB-49066620FF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7403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41F22-04B1-4312-BD38-A76F9B8B54B9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C2A8-D7CC-4194-A2EB-49066620FF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1610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41F22-04B1-4312-BD38-A76F9B8B54B9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C2A8-D7CC-4194-A2EB-49066620FF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3988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41F22-04B1-4312-BD38-A76F9B8B54B9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C2A8-D7CC-4194-A2EB-49066620FF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893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41F22-04B1-4312-BD38-A76F9B8B54B9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1C2A8-D7CC-4194-A2EB-49066620FF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359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E41F22-04B1-4312-BD38-A76F9B8B54B9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D1C2A8-D7CC-4194-A2EB-49066620FF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5497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guruturizma.ru/cerkvi-soboryj-i-xramy-moskvy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yandex.ru/collections/user/slava25-09-1997/puteshestvii-po-zemnomu-sharu/" TargetMode="External"/><Relationship Id="rId4" Type="http://schemas.openxmlformats.org/officeDocument/2006/relationships/hyperlink" Target="https://yandex.uz/collections/card/5896f02f0265c100949d73a8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28240" y="1743675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ru-RU" dirty="0">
                <a:effectLst>
                  <a:outerShdw blurRad="38100" sx="1000" sy="1000" algn="ctr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 триггеров в презентации-тесте.</a:t>
            </a:r>
            <a:br>
              <a:rPr lang="ru-RU" dirty="0">
                <a:effectLst>
                  <a:outerShdw blurRad="38100" sx="1000" sy="1000" algn="ctr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effectLst>
                  <a:outerShdw blurRad="38100" sx="1000" sy="1000" algn="ctr" rotWithShape="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Тема: История России.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35211" y="308919"/>
            <a:ext cx="9609438" cy="1000897"/>
          </a:xfrm>
        </p:spPr>
        <p:txBody>
          <a:bodyPr/>
          <a:lstStyle/>
          <a:p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втономная некоммерческая организация высшего образования «Российский новый университет»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972433" y="4418619"/>
            <a:ext cx="598739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 дисциплины</a:t>
            </a:r>
          </a:p>
          <a:p>
            <a:pPr algn="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Иксанова Э.Б.</a:t>
            </a:r>
          </a:p>
          <a:p>
            <a:pPr algn="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 группы 116бк1, </a:t>
            </a:r>
          </a:p>
          <a:p>
            <a:pPr algn="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Горячева Таисия</a:t>
            </a:r>
          </a:p>
          <a:p>
            <a:pPr algn="r"/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90051" y="6090958"/>
            <a:ext cx="19455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Москва, 2020</a:t>
            </a: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>
            <a:off x="11437319" y="6392661"/>
            <a:ext cx="672029" cy="451691"/>
          </a:xfrm>
          <a:prstGeom prst="rightArrow">
            <a:avLst/>
          </a:prstGeom>
          <a:solidFill>
            <a:srgbClr val="643420"/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26536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1341" y="172995"/>
            <a:ext cx="11553567" cy="1592736"/>
          </a:xfrm>
          <a:solidFill>
            <a:srgbClr val="E8CFB5"/>
          </a:solidFill>
        </p:spPr>
        <p:style>
          <a:lnRef idx="0">
            <a:schemeClr val="accent2"/>
          </a:lnRef>
          <a:fillRef idx="1001">
            <a:schemeClr val="l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Ниже приведён список терминов. Все они, за исключением двух, относятся к событиям XVIII в. </a:t>
            </a:r>
            <a:br>
              <a:rPr lang="ru-RU" sz="3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Выберите те, которые относятся к </a:t>
            </a:r>
            <a:r>
              <a:rPr lang="ru-RU" sz="3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другому</a:t>
            </a:r>
            <a:r>
              <a:rPr lang="ru-RU" sz="31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историческому периоду.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30843" y="2851236"/>
            <a:ext cx="146222" cy="188526"/>
          </a:xfrm>
        </p:spPr>
        <p:txBody>
          <a:bodyPr>
            <a:normAutofit fontScale="32500" lnSpcReduction="20000"/>
          </a:bodyPr>
          <a:lstStyle/>
          <a:p>
            <a:r>
              <a:rPr lang="ru-RU" dirty="0"/>
              <a:t>.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44916" y="2331876"/>
            <a:ext cx="2909579" cy="707886"/>
          </a:xfrm>
          <a:prstGeom prst="rect">
            <a:avLst/>
          </a:prstGeom>
          <a:solidFill>
            <a:srgbClr val="D8986C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Коллегия;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8731" y="3559122"/>
            <a:ext cx="3908442" cy="707886"/>
          </a:xfrm>
          <a:prstGeom prst="rect">
            <a:avLst/>
          </a:prstGeom>
          <a:solidFill>
            <a:srgbClr val="D8986C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Бироновщина;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88731" y="4834694"/>
            <a:ext cx="3216073" cy="707886"/>
          </a:xfrm>
          <a:prstGeom prst="rect">
            <a:avLst/>
          </a:prstGeom>
          <a:solidFill>
            <a:srgbClr val="D8986C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3) Кондиции;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308124" y="2331876"/>
            <a:ext cx="5233612" cy="707886"/>
          </a:xfrm>
          <a:prstGeom prst="rect">
            <a:avLst/>
          </a:prstGeom>
          <a:solidFill>
            <a:srgbClr val="D8986C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Соборное уложение;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308124" y="3652204"/>
            <a:ext cx="3223959" cy="707886"/>
          </a:xfrm>
          <a:prstGeom prst="rect">
            <a:avLst/>
          </a:prstGeom>
          <a:solidFill>
            <a:srgbClr val="D8986C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5) Ассамблея;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308124" y="4830792"/>
            <a:ext cx="4005455" cy="707886"/>
          </a:xfrm>
          <a:prstGeom prst="rect">
            <a:avLst/>
          </a:prstGeom>
          <a:solidFill>
            <a:srgbClr val="D8986C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6) Местничество.</a:t>
            </a:r>
          </a:p>
        </p:txBody>
      </p:sp>
      <p:sp>
        <p:nvSpPr>
          <p:cNvPr id="11" name="Стрелка вправо 10">
            <a:hlinkClick r:id="" action="ppaction://hlinkshowjump?jump=nextslide"/>
          </p:cNvPr>
          <p:cNvSpPr/>
          <p:nvPr/>
        </p:nvSpPr>
        <p:spPr>
          <a:xfrm>
            <a:off x="11437319" y="6392661"/>
            <a:ext cx="672029" cy="451691"/>
          </a:xfrm>
          <a:prstGeom prst="rightArrow">
            <a:avLst/>
          </a:prstGeom>
          <a:solidFill>
            <a:srgbClr val="643420"/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4783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  <p:bldP spid="6" grpId="0" animBg="1"/>
      <p:bldP spid="7" grpId="0" animBg="1"/>
      <p:bldP spid="7" grpId="1" animBg="1"/>
      <p:bldP spid="8" grpId="0" animBg="1"/>
      <p:bldP spid="9" grpId="0" animBg="1"/>
      <p:bldP spid="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3906" y="1115712"/>
            <a:ext cx="434546" cy="709913"/>
          </a:xfrm>
        </p:spPr>
        <p:txBody>
          <a:bodyPr>
            <a:normAutofit/>
          </a:bodyPr>
          <a:lstStyle/>
          <a:p>
            <a:r>
              <a:rPr lang="ru-RU" dirty="0"/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9097" y="2768439"/>
            <a:ext cx="323335" cy="435661"/>
          </a:xfrm>
        </p:spPr>
        <p:txBody>
          <a:bodyPr>
            <a:normAutofit lnSpcReduction="10000"/>
          </a:bodyPr>
          <a:lstStyle/>
          <a:p>
            <a:r>
              <a:rPr lang="ru-RU" dirty="0"/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95489" y="304987"/>
            <a:ext cx="10885925" cy="1200329"/>
          </a:xfrm>
          <a:prstGeom prst="rect">
            <a:avLst/>
          </a:prstGeom>
          <a:solidFill>
            <a:srgbClr val="E8CFB5"/>
          </a:solidFill>
        </p:spPr>
        <p:style>
          <a:lnRef idx="0">
            <a:schemeClr val="accent2"/>
          </a:lnRef>
          <a:fillRef idx="1001">
            <a:schemeClr val="l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Ниже приведён ряд изображений. Выберите те, на которых изображен 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Софийский Собор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026" name="Picture 2" descr="https://avatars.mds.yandex.net/get-pdb/27625/32639cb1-e08b-4f67-b13f-84504d864345/s1200?webp=fals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984" y="1936980"/>
            <a:ext cx="2919763" cy="194164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71534" y="1917045"/>
            <a:ext cx="2989070" cy="196157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53942" y="4091628"/>
            <a:ext cx="2199502" cy="229591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2524" y="4339856"/>
            <a:ext cx="2556480" cy="190670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51391" y="1887827"/>
            <a:ext cx="3030023" cy="202001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460327" y="4238654"/>
            <a:ext cx="2812150" cy="210911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2" name="Стрелка вправо 11">
            <a:hlinkClick r:id="" action="ppaction://hlinkshowjump?jump=nextslide"/>
          </p:cNvPr>
          <p:cNvSpPr/>
          <p:nvPr/>
        </p:nvSpPr>
        <p:spPr>
          <a:xfrm>
            <a:off x="11437319" y="6392661"/>
            <a:ext cx="672029" cy="451691"/>
          </a:xfrm>
          <a:prstGeom prst="rightArrow">
            <a:avLst/>
          </a:prstGeom>
          <a:solidFill>
            <a:srgbClr val="643420"/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8682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используемых источников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https://guruturizma.ru/cerkvi-soboryj-i-xramy-moskvy/</a:t>
            </a:r>
            <a:endParaRPr lang="ru-RU" dirty="0"/>
          </a:p>
          <a:p>
            <a:r>
              <a:rPr lang="en-US" dirty="0">
                <a:hlinkClick r:id="rId4"/>
              </a:rPr>
              <a:t>https://yandex.uz/collections/card/5896f02f0265c100949d73a8/</a:t>
            </a:r>
            <a:endParaRPr lang="ru-RU" dirty="0"/>
          </a:p>
          <a:p>
            <a:r>
              <a:rPr lang="en-US" dirty="0">
                <a:hlinkClick r:id="rId5"/>
              </a:rPr>
              <a:t>https://yandex.ru/collections/user/slava25-09-1997/puteshestvii-po-zemnomu-sharu/</a:t>
            </a:r>
            <a:endParaRPr lang="ru-RU" dirty="0"/>
          </a:p>
          <a:p>
            <a:endParaRPr lang="ru-RU" dirty="0"/>
          </a:p>
        </p:txBody>
      </p:sp>
      <p:sp>
        <p:nvSpPr>
          <p:cNvPr id="4" name="Управляющая кнопка: возврат 3">
            <a:hlinkClick r:id="" action="ppaction://hlinkshowjump?jump=endshow" highlightClick="1"/>
          </p:cNvPr>
          <p:cNvSpPr/>
          <p:nvPr/>
        </p:nvSpPr>
        <p:spPr>
          <a:xfrm>
            <a:off x="11627895" y="6346208"/>
            <a:ext cx="477671" cy="484496"/>
          </a:xfrm>
          <a:prstGeom prst="actionButtonReturn">
            <a:avLst/>
          </a:prstGeom>
          <a:solidFill>
            <a:srgbClr val="643420"/>
          </a:soli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152189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F230BFE588586F408B07C0A56E0DD82F" ma:contentTypeVersion="3" ma:contentTypeDescription="Создание документа." ma:contentTypeScope="" ma:versionID="54b12247dc0fdbabedd9f195ff9c2492">
  <xsd:schema xmlns:xsd="http://www.w3.org/2001/XMLSchema" xmlns:xs="http://www.w3.org/2001/XMLSchema" xmlns:p="http://schemas.microsoft.com/office/2006/metadata/properties" xmlns:ns2="29f3fb29-81b4-43a6-b60e-501474b91cbd" targetNamespace="http://schemas.microsoft.com/office/2006/metadata/properties" ma:root="true" ma:fieldsID="cb5ae7ae42883d987e553a336a0d744a" ns2:_="">
    <xsd:import namespace="29f3fb29-81b4-43a6-b60e-501474b91cbd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f3fb29-81b4-43a6-b60e-501474b91cbd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29f3fb29-81b4-43a6-b60e-501474b91cbd">15c87ace-5386-44ac-a591-dff20d80867b</ReferenceId>
  </documentManagement>
</p:properties>
</file>

<file path=customXml/itemProps1.xml><?xml version="1.0" encoding="utf-8"?>
<ds:datastoreItem xmlns:ds="http://schemas.openxmlformats.org/officeDocument/2006/customXml" ds:itemID="{AA2D55D1-1DB1-4DA0-B385-B77C95DBAC3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9f3fb29-81b4-43a6-b60e-501474b91c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8317000-42E8-4AB5-B6F7-06C0775AE23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4C6D2C0-5000-4DDC-9404-27CB8321A597}">
  <ds:schemaRefs>
    <ds:schemaRef ds:uri="http://schemas.microsoft.com/office/2006/metadata/properties"/>
    <ds:schemaRef ds:uri="http://schemas.microsoft.com/office/infopath/2007/PartnerControls"/>
    <ds:schemaRef ds:uri="29f3fb29-81b4-43a6-b60e-501474b91c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531</TotalTime>
  <Words>148</Words>
  <Application>Microsoft Office PowerPoint</Application>
  <PresentationFormat>Широкоэкранный</PresentationFormat>
  <Paragraphs>23</Paragraphs>
  <Slides>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Тема Office</vt:lpstr>
      <vt:lpstr>Применение триггеров в презентации-тесте. Тема: История России. </vt:lpstr>
      <vt:lpstr> Ниже приведён список терминов. Все они, за исключением двух, относятся к событиям XVIII в.  Выберите те, которые относятся к другому историческому периоду.</vt:lpstr>
      <vt:lpstr>.</vt:lpstr>
      <vt:lpstr>Список используемых источников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Владислава</dc:creator>
  <cp:lastModifiedBy>Элла Иксанова</cp:lastModifiedBy>
  <cp:revision>19</cp:revision>
  <dcterms:created xsi:type="dcterms:W3CDTF">2020-04-21T17:52:47Z</dcterms:created>
  <dcterms:modified xsi:type="dcterms:W3CDTF">2024-09-17T18:28:45Z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0x010100F230BFE588586F408B07C0A56E0DD82F</vt:lpwstr>
  </property>
</Properties>
</file>